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7"/>
  </p:notesMasterIdLst>
  <p:handoutMasterIdLst>
    <p:handoutMasterId r:id="rId98"/>
  </p:handoutMasterIdLst>
  <p:sldIdLst>
    <p:sldId id="257" r:id="rId2"/>
    <p:sldId id="519" r:id="rId3"/>
    <p:sldId id="913" r:id="rId4"/>
    <p:sldId id="919" r:id="rId5"/>
    <p:sldId id="920" r:id="rId6"/>
    <p:sldId id="921" r:id="rId7"/>
    <p:sldId id="922" r:id="rId8"/>
    <p:sldId id="923" r:id="rId9"/>
    <p:sldId id="924" r:id="rId10"/>
    <p:sldId id="918" r:id="rId11"/>
    <p:sldId id="760" r:id="rId12"/>
    <p:sldId id="887" r:id="rId13"/>
    <p:sldId id="925" r:id="rId14"/>
    <p:sldId id="897" r:id="rId15"/>
    <p:sldId id="844" r:id="rId16"/>
    <p:sldId id="884" r:id="rId17"/>
    <p:sldId id="926" r:id="rId18"/>
    <p:sldId id="927" r:id="rId19"/>
    <p:sldId id="928" r:id="rId20"/>
    <p:sldId id="929" r:id="rId21"/>
    <p:sldId id="930" r:id="rId22"/>
    <p:sldId id="873" r:id="rId23"/>
    <p:sldId id="931" r:id="rId24"/>
    <p:sldId id="932" r:id="rId25"/>
    <p:sldId id="933" r:id="rId26"/>
    <p:sldId id="934" r:id="rId27"/>
    <p:sldId id="935" r:id="rId28"/>
    <p:sldId id="936" r:id="rId29"/>
    <p:sldId id="937" r:id="rId30"/>
    <p:sldId id="938" r:id="rId31"/>
    <p:sldId id="939" r:id="rId32"/>
    <p:sldId id="940" r:id="rId33"/>
    <p:sldId id="941" r:id="rId34"/>
    <p:sldId id="942" r:id="rId35"/>
    <p:sldId id="943" r:id="rId36"/>
    <p:sldId id="944" r:id="rId37"/>
    <p:sldId id="767" r:id="rId38"/>
    <p:sldId id="916" r:id="rId39"/>
    <p:sldId id="758" r:id="rId40"/>
    <p:sldId id="807" r:id="rId41"/>
    <p:sldId id="857" r:id="rId42"/>
    <p:sldId id="856" r:id="rId43"/>
    <p:sldId id="904" r:id="rId44"/>
    <p:sldId id="858" r:id="rId45"/>
    <p:sldId id="915" r:id="rId46"/>
    <p:sldId id="917" r:id="rId47"/>
    <p:sldId id="945" r:id="rId48"/>
    <p:sldId id="946" r:id="rId49"/>
    <p:sldId id="947" r:id="rId50"/>
    <p:sldId id="899" r:id="rId51"/>
    <p:sldId id="948" r:id="rId52"/>
    <p:sldId id="949" r:id="rId53"/>
    <p:sldId id="950" r:id="rId54"/>
    <p:sldId id="951" r:id="rId55"/>
    <p:sldId id="952" r:id="rId56"/>
    <p:sldId id="953" r:id="rId57"/>
    <p:sldId id="954" r:id="rId58"/>
    <p:sldId id="955" r:id="rId59"/>
    <p:sldId id="956" r:id="rId60"/>
    <p:sldId id="783" r:id="rId61"/>
    <p:sldId id="957" r:id="rId62"/>
    <p:sldId id="958" r:id="rId63"/>
    <p:sldId id="959" r:id="rId64"/>
    <p:sldId id="960" r:id="rId65"/>
    <p:sldId id="961" r:id="rId66"/>
    <p:sldId id="962" r:id="rId67"/>
    <p:sldId id="963" r:id="rId68"/>
    <p:sldId id="964" r:id="rId69"/>
    <p:sldId id="965" r:id="rId70"/>
    <p:sldId id="865" r:id="rId71"/>
    <p:sldId id="966" r:id="rId72"/>
    <p:sldId id="967" r:id="rId73"/>
    <p:sldId id="968" r:id="rId74"/>
    <p:sldId id="969" r:id="rId75"/>
    <p:sldId id="970" r:id="rId76"/>
    <p:sldId id="971" r:id="rId77"/>
    <p:sldId id="972" r:id="rId78"/>
    <p:sldId id="973" r:id="rId79"/>
    <p:sldId id="974" r:id="rId80"/>
    <p:sldId id="975" r:id="rId81"/>
    <p:sldId id="976" r:id="rId82"/>
    <p:sldId id="977" r:id="rId83"/>
    <p:sldId id="978" r:id="rId84"/>
    <p:sldId id="801" r:id="rId85"/>
    <p:sldId id="979" r:id="rId86"/>
    <p:sldId id="980" r:id="rId87"/>
    <p:sldId id="981" r:id="rId88"/>
    <p:sldId id="982" r:id="rId89"/>
    <p:sldId id="983" r:id="rId90"/>
    <p:sldId id="984" r:id="rId91"/>
    <p:sldId id="985" r:id="rId92"/>
    <p:sldId id="986" r:id="rId93"/>
    <p:sldId id="987" r:id="rId94"/>
    <p:sldId id="988" r:id="rId95"/>
    <p:sldId id="989" r:id="rId96"/>
  </p:sldIdLst>
  <p:sldSz cx="9906000" cy="6858000" type="A4"/>
  <p:notesSz cx="6735763" cy="98663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pos="5792">
          <p15:clr>
            <a:srgbClr val="A4A3A4"/>
          </p15:clr>
        </p15:guide>
      </p15:sldGuideLst>
    </p:ext>
    <p:ext uri="{2D200454-40CA-4A62-9FC3-DE9A4176ACB9}">
      <p15:notesGuideLst xmlns:p15="http://schemas.microsoft.com/office/powerpoint/2012/main">
        <p15:guide id="1" orient="horz" pos="3107">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E8A5C"/>
    <a:srgbClr val="F2F2F2"/>
    <a:srgbClr val="A6A6A6"/>
    <a:srgbClr val="FF0000"/>
    <a:srgbClr val="595959"/>
    <a:srgbClr val="000000"/>
    <a:srgbClr val="404040"/>
    <a:srgbClr val="FFFF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50" autoAdjust="0"/>
    <p:restoredTop sz="99306" autoAdjust="0"/>
  </p:normalViewPr>
  <p:slideViewPr>
    <p:cSldViewPr snapToObjects="1" showGuides="1">
      <p:cViewPr varScale="1">
        <p:scale>
          <a:sx n="116" d="100"/>
          <a:sy n="116" d="100"/>
        </p:scale>
        <p:origin x="1818" y="108"/>
      </p:cViewPr>
      <p:guideLst>
        <p:guide orient="horz" pos="459"/>
        <p:guide pos="5792"/>
      </p:guideLst>
    </p:cSldViewPr>
  </p:slideViewPr>
  <p:outlineViewPr>
    <p:cViewPr>
      <p:scale>
        <a:sx n="33" d="100"/>
        <a:sy n="33" d="100"/>
      </p:scale>
      <p:origin x="0" y="12786"/>
    </p:cViewPr>
  </p:outlineViewPr>
  <p:notesTextViewPr>
    <p:cViewPr>
      <p:scale>
        <a:sx n="1" d="1"/>
        <a:sy n="1" d="1"/>
      </p:scale>
      <p:origin x="0" y="0"/>
    </p:cViewPr>
  </p:notesTextViewPr>
  <p:sorterViewPr>
    <p:cViewPr>
      <p:scale>
        <a:sx n="100" d="100"/>
        <a:sy n="100" d="100"/>
      </p:scale>
      <p:origin x="0" y="7752"/>
    </p:cViewPr>
  </p:sorterViewPr>
  <p:notesViewPr>
    <p:cSldViewPr snapToObjects="1" showGuides="1">
      <p:cViewPr varScale="1">
        <p:scale>
          <a:sx n="78" d="100"/>
          <a:sy n="78" d="100"/>
        </p:scale>
        <p:origin x="-4020" y="-102"/>
      </p:cViewPr>
      <p:guideLst>
        <p:guide orient="horz" pos="3107"/>
        <p:guide pos="2122"/>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18621" cy="493237"/>
          </a:xfrm>
          <a:prstGeom prst="rect">
            <a:avLst/>
          </a:prstGeom>
        </p:spPr>
        <p:txBody>
          <a:bodyPr vert="horz" lIns="90644" tIns="45322" rIns="90644" bIns="45322" rtlCol="0"/>
          <a:lstStyle>
            <a:lvl1pPr algn="l">
              <a:defRPr sz="1200"/>
            </a:lvl1pPr>
          </a:lstStyle>
          <a:p>
            <a:endParaRPr lang="ko-KR" altLang="en-US"/>
          </a:p>
        </p:txBody>
      </p:sp>
      <p:sp>
        <p:nvSpPr>
          <p:cNvPr id="3" name="날짜 개체 틀 2"/>
          <p:cNvSpPr>
            <a:spLocks noGrp="1"/>
          </p:cNvSpPr>
          <p:nvPr>
            <p:ph type="dt" sz="quarter" idx="1"/>
          </p:nvPr>
        </p:nvSpPr>
        <p:spPr>
          <a:xfrm>
            <a:off x="3815572" y="0"/>
            <a:ext cx="2918621" cy="493237"/>
          </a:xfrm>
          <a:prstGeom prst="rect">
            <a:avLst/>
          </a:prstGeom>
        </p:spPr>
        <p:txBody>
          <a:bodyPr vert="horz" lIns="90644" tIns="45322" rIns="90644" bIns="45322" rtlCol="0"/>
          <a:lstStyle>
            <a:lvl1pPr algn="r">
              <a:defRPr sz="1200"/>
            </a:lvl1pPr>
          </a:lstStyle>
          <a:p>
            <a:fld id="{2AE1F346-FAFE-4EB2-A017-397E874DECA2}" type="datetimeFigureOut">
              <a:rPr lang="ko-KR" altLang="en-US" smtClean="0"/>
              <a:pPr/>
              <a:t>2017-06-23</a:t>
            </a:fld>
            <a:endParaRPr lang="ko-KR" altLang="en-US"/>
          </a:p>
        </p:txBody>
      </p:sp>
      <p:sp>
        <p:nvSpPr>
          <p:cNvPr id="4" name="바닥글 개체 틀 3"/>
          <p:cNvSpPr>
            <a:spLocks noGrp="1"/>
          </p:cNvSpPr>
          <p:nvPr>
            <p:ph type="ftr" sz="quarter" idx="2"/>
          </p:nvPr>
        </p:nvSpPr>
        <p:spPr>
          <a:xfrm>
            <a:off x="1" y="9371501"/>
            <a:ext cx="2918621" cy="493236"/>
          </a:xfrm>
          <a:prstGeom prst="rect">
            <a:avLst/>
          </a:prstGeom>
        </p:spPr>
        <p:txBody>
          <a:bodyPr vert="horz" lIns="90644" tIns="45322" rIns="90644" bIns="45322"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15572" y="9371501"/>
            <a:ext cx="2918621" cy="493236"/>
          </a:xfrm>
          <a:prstGeom prst="rect">
            <a:avLst/>
          </a:prstGeom>
        </p:spPr>
        <p:txBody>
          <a:bodyPr vert="horz" lIns="90644" tIns="45322" rIns="90644" bIns="45322" rtlCol="0" anchor="b"/>
          <a:lstStyle>
            <a:lvl1pPr algn="r">
              <a:defRPr sz="1200"/>
            </a:lvl1pPr>
          </a:lstStyle>
          <a:p>
            <a:fld id="{776697F8-E987-442F-83F9-51651D785F10}" type="slidenum">
              <a:rPr lang="ko-KR" altLang="en-US" smtClean="0"/>
              <a:pPr/>
              <a:t>‹#›</a:t>
            </a:fld>
            <a:endParaRPr lang="ko-KR" altLang="en-US"/>
          </a:p>
        </p:txBody>
      </p:sp>
    </p:spTree>
    <p:extLst>
      <p:ext uri="{BB962C8B-B14F-4D97-AF65-F5344CB8AC3E}">
        <p14:creationId xmlns:p14="http://schemas.microsoft.com/office/powerpoint/2010/main" val="86235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8831" cy="493316"/>
          </a:xfrm>
          <a:prstGeom prst="rect">
            <a:avLst/>
          </a:prstGeom>
        </p:spPr>
        <p:txBody>
          <a:bodyPr vert="horz" lIns="90644" tIns="45322" rIns="90644" bIns="45322" rtlCol="0"/>
          <a:lstStyle>
            <a:lvl1pPr algn="l">
              <a:defRPr sz="1200"/>
            </a:lvl1pPr>
          </a:lstStyle>
          <a:p>
            <a:endParaRPr lang="ko-KR" altLang="en-US"/>
          </a:p>
        </p:txBody>
      </p:sp>
      <p:sp>
        <p:nvSpPr>
          <p:cNvPr id="3" name="날짜 개체 틀 2"/>
          <p:cNvSpPr>
            <a:spLocks noGrp="1"/>
          </p:cNvSpPr>
          <p:nvPr>
            <p:ph type="dt" idx="1"/>
          </p:nvPr>
        </p:nvSpPr>
        <p:spPr>
          <a:xfrm>
            <a:off x="3815374" y="0"/>
            <a:ext cx="2918831" cy="493316"/>
          </a:xfrm>
          <a:prstGeom prst="rect">
            <a:avLst/>
          </a:prstGeom>
        </p:spPr>
        <p:txBody>
          <a:bodyPr vert="horz" lIns="90644" tIns="45322" rIns="90644" bIns="45322" rtlCol="0"/>
          <a:lstStyle>
            <a:lvl1pPr algn="r">
              <a:defRPr sz="1200"/>
            </a:lvl1pPr>
          </a:lstStyle>
          <a:p>
            <a:fld id="{4623C6E4-DA74-4F09-9B70-D5B646DD796A}" type="datetimeFigureOut">
              <a:rPr lang="ko-KR" altLang="en-US" smtClean="0"/>
              <a:pPr/>
              <a:t>2017-06-23</a:t>
            </a:fld>
            <a:endParaRPr lang="ko-KR" altLang="en-US"/>
          </a:p>
        </p:txBody>
      </p:sp>
      <p:sp>
        <p:nvSpPr>
          <p:cNvPr id="4" name="슬라이드 이미지 개체 틀 3"/>
          <p:cNvSpPr>
            <a:spLocks noGrp="1" noRot="1" noChangeAspect="1"/>
          </p:cNvSpPr>
          <p:nvPr>
            <p:ph type="sldImg" idx="2"/>
          </p:nvPr>
        </p:nvSpPr>
        <p:spPr>
          <a:xfrm>
            <a:off x="698500" y="741363"/>
            <a:ext cx="5338763" cy="3697287"/>
          </a:xfrm>
          <a:prstGeom prst="rect">
            <a:avLst/>
          </a:prstGeom>
          <a:noFill/>
          <a:ln w="12700">
            <a:solidFill>
              <a:prstClr val="black"/>
            </a:solidFill>
          </a:ln>
        </p:spPr>
        <p:txBody>
          <a:bodyPr vert="horz" lIns="90644" tIns="45322" rIns="90644" bIns="45322" rtlCol="0" anchor="ctr"/>
          <a:lstStyle/>
          <a:p>
            <a:endParaRPr lang="ko-KR" altLang="en-US"/>
          </a:p>
        </p:txBody>
      </p:sp>
      <p:sp>
        <p:nvSpPr>
          <p:cNvPr id="5" name="슬라이드 노트 개체 틀 4"/>
          <p:cNvSpPr>
            <a:spLocks noGrp="1"/>
          </p:cNvSpPr>
          <p:nvPr>
            <p:ph type="body" sz="quarter" idx="3"/>
          </p:nvPr>
        </p:nvSpPr>
        <p:spPr>
          <a:xfrm>
            <a:off x="673577" y="4686499"/>
            <a:ext cx="5388610" cy="4439841"/>
          </a:xfrm>
          <a:prstGeom prst="rect">
            <a:avLst/>
          </a:prstGeom>
        </p:spPr>
        <p:txBody>
          <a:bodyPr vert="horz" lIns="90644" tIns="45322" rIns="90644" bIns="45322"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371285"/>
            <a:ext cx="2918831" cy="493316"/>
          </a:xfrm>
          <a:prstGeom prst="rect">
            <a:avLst/>
          </a:prstGeom>
        </p:spPr>
        <p:txBody>
          <a:bodyPr vert="horz" lIns="90644" tIns="45322" rIns="90644" bIns="45322"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15374" y="9371285"/>
            <a:ext cx="2918831" cy="493316"/>
          </a:xfrm>
          <a:prstGeom prst="rect">
            <a:avLst/>
          </a:prstGeom>
        </p:spPr>
        <p:txBody>
          <a:bodyPr vert="horz" lIns="90644" tIns="45322" rIns="90644" bIns="45322" rtlCol="0" anchor="b"/>
          <a:lstStyle>
            <a:lvl1pPr algn="r">
              <a:defRPr sz="1200"/>
            </a:lvl1pPr>
          </a:lstStyle>
          <a:p>
            <a:fld id="{00599321-B0CA-4557-A533-3DF6CEE5E4D8}" type="slidenum">
              <a:rPr lang="ko-KR" altLang="en-US" smtClean="0"/>
              <a:pPr/>
              <a:t>‹#›</a:t>
            </a:fld>
            <a:endParaRPr lang="ko-KR" altLang="en-US"/>
          </a:p>
        </p:txBody>
      </p:sp>
    </p:spTree>
    <p:extLst>
      <p:ext uri="{BB962C8B-B14F-4D97-AF65-F5344CB8AC3E}">
        <p14:creationId xmlns:p14="http://schemas.microsoft.com/office/powerpoint/2010/main" val="34309693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pPr/>
              <a:t>1</a:t>
            </a:fld>
            <a:endParaRPr lang="ko-KR" altLang="en-US" dirty="0"/>
          </a:p>
        </p:txBody>
      </p:sp>
    </p:spTree>
    <p:extLst>
      <p:ext uri="{BB962C8B-B14F-4D97-AF65-F5344CB8AC3E}">
        <p14:creationId xmlns:p14="http://schemas.microsoft.com/office/powerpoint/2010/main" val="3390590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20</a:t>
            </a:fld>
            <a:endParaRPr lang="ko-KR" altLang="en-US" dirty="0">
              <a:solidFill>
                <a:prstClr val="black"/>
              </a:solidFill>
            </a:endParaRPr>
          </a:p>
        </p:txBody>
      </p:sp>
    </p:spTree>
    <p:extLst>
      <p:ext uri="{BB962C8B-B14F-4D97-AF65-F5344CB8AC3E}">
        <p14:creationId xmlns:p14="http://schemas.microsoft.com/office/powerpoint/2010/main" val="371553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24</a:t>
            </a:fld>
            <a:endParaRPr lang="ko-KR" altLang="en-US" dirty="0">
              <a:solidFill>
                <a:prstClr val="black"/>
              </a:solidFill>
            </a:endParaRPr>
          </a:p>
        </p:txBody>
      </p:sp>
    </p:spTree>
    <p:extLst>
      <p:ext uri="{BB962C8B-B14F-4D97-AF65-F5344CB8AC3E}">
        <p14:creationId xmlns:p14="http://schemas.microsoft.com/office/powerpoint/2010/main" val="1229309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26</a:t>
            </a:fld>
            <a:endParaRPr lang="ko-KR" altLang="en-US" dirty="0">
              <a:solidFill>
                <a:prstClr val="black"/>
              </a:solidFill>
            </a:endParaRPr>
          </a:p>
        </p:txBody>
      </p:sp>
    </p:spTree>
    <p:extLst>
      <p:ext uri="{BB962C8B-B14F-4D97-AF65-F5344CB8AC3E}">
        <p14:creationId xmlns:p14="http://schemas.microsoft.com/office/powerpoint/2010/main" val="1710006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28</a:t>
            </a:fld>
            <a:endParaRPr lang="ko-KR" altLang="en-US" dirty="0">
              <a:solidFill>
                <a:prstClr val="black"/>
              </a:solidFill>
            </a:endParaRPr>
          </a:p>
        </p:txBody>
      </p:sp>
    </p:spTree>
    <p:extLst>
      <p:ext uri="{BB962C8B-B14F-4D97-AF65-F5344CB8AC3E}">
        <p14:creationId xmlns:p14="http://schemas.microsoft.com/office/powerpoint/2010/main" val="1839583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29</a:t>
            </a:fld>
            <a:endParaRPr lang="ko-KR" altLang="en-US" dirty="0">
              <a:solidFill>
                <a:prstClr val="black"/>
              </a:solidFill>
            </a:endParaRPr>
          </a:p>
        </p:txBody>
      </p:sp>
    </p:spTree>
    <p:extLst>
      <p:ext uri="{BB962C8B-B14F-4D97-AF65-F5344CB8AC3E}">
        <p14:creationId xmlns:p14="http://schemas.microsoft.com/office/powerpoint/2010/main" val="3338232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30</a:t>
            </a:fld>
            <a:endParaRPr lang="ko-KR" altLang="en-US" dirty="0">
              <a:solidFill>
                <a:prstClr val="black"/>
              </a:solidFill>
            </a:endParaRPr>
          </a:p>
        </p:txBody>
      </p:sp>
    </p:spTree>
    <p:extLst>
      <p:ext uri="{BB962C8B-B14F-4D97-AF65-F5344CB8AC3E}">
        <p14:creationId xmlns:p14="http://schemas.microsoft.com/office/powerpoint/2010/main" val="538176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32</a:t>
            </a:fld>
            <a:endParaRPr lang="ko-KR" altLang="en-US" dirty="0">
              <a:solidFill>
                <a:prstClr val="black"/>
              </a:solidFill>
            </a:endParaRPr>
          </a:p>
        </p:txBody>
      </p:sp>
    </p:spTree>
    <p:extLst>
      <p:ext uri="{BB962C8B-B14F-4D97-AF65-F5344CB8AC3E}">
        <p14:creationId xmlns:p14="http://schemas.microsoft.com/office/powerpoint/2010/main" val="577770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33</a:t>
            </a:fld>
            <a:endParaRPr lang="ko-KR" altLang="en-US" dirty="0">
              <a:solidFill>
                <a:prstClr val="black"/>
              </a:solidFill>
            </a:endParaRPr>
          </a:p>
        </p:txBody>
      </p:sp>
    </p:spTree>
    <p:extLst>
      <p:ext uri="{BB962C8B-B14F-4D97-AF65-F5344CB8AC3E}">
        <p14:creationId xmlns:p14="http://schemas.microsoft.com/office/powerpoint/2010/main" val="1314877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34</a:t>
            </a:fld>
            <a:endParaRPr lang="ko-KR" altLang="en-US" dirty="0">
              <a:solidFill>
                <a:prstClr val="black"/>
              </a:solidFill>
            </a:endParaRPr>
          </a:p>
        </p:txBody>
      </p:sp>
    </p:spTree>
    <p:extLst>
      <p:ext uri="{BB962C8B-B14F-4D97-AF65-F5344CB8AC3E}">
        <p14:creationId xmlns:p14="http://schemas.microsoft.com/office/powerpoint/2010/main" val="194750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pPr/>
              <a:t>2</a:t>
            </a:fld>
            <a:endParaRPr lang="ko-KR" altLang="en-US" dirty="0"/>
          </a:p>
        </p:txBody>
      </p:sp>
    </p:spTree>
    <p:extLst>
      <p:ext uri="{BB962C8B-B14F-4D97-AF65-F5344CB8AC3E}">
        <p14:creationId xmlns:p14="http://schemas.microsoft.com/office/powerpoint/2010/main" val="4119453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37</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39</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40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42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44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47</a:t>
            </a:fld>
            <a:endParaRPr lang="ko-KR" altLang="en-US" dirty="0">
              <a:solidFill>
                <a:prstClr val="black"/>
              </a:solidFill>
            </a:endParaRPr>
          </a:p>
        </p:txBody>
      </p:sp>
    </p:spTree>
    <p:extLst>
      <p:ext uri="{BB962C8B-B14F-4D97-AF65-F5344CB8AC3E}">
        <p14:creationId xmlns:p14="http://schemas.microsoft.com/office/powerpoint/2010/main" val="2407757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49</a:t>
            </a:fld>
            <a:endParaRPr lang="ko-KR" altLang="en-US" dirty="0">
              <a:solidFill>
                <a:prstClr val="black"/>
              </a:solidFill>
            </a:endParaRPr>
          </a:p>
        </p:txBody>
      </p:sp>
    </p:spTree>
    <p:extLst>
      <p:ext uri="{BB962C8B-B14F-4D97-AF65-F5344CB8AC3E}">
        <p14:creationId xmlns:p14="http://schemas.microsoft.com/office/powerpoint/2010/main" val="3535709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51</a:t>
            </a:fld>
            <a:endParaRPr lang="ko-KR" altLang="en-US" dirty="0">
              <a:solidFill>
                <a:prstClr val="black"/>
              </a:solidFill>
            </a:endParaRPr>
          </a:p>
        </p:txBody>
      </p:sp>
    </p:spTree>
    <p:extLst>
      <p:ext uri="{BB962C8B-B14F-4D97-AF65-F5344CB8AC3E}">
        <p14:creationId xmlns:p14="http://schemas.microsoft.com/office/powerpoint/2010/main" val="3100988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52</a:t>
            </a:fld>
            <a:endParaRPr lang="ko-KR" altLang="en-US" dirty="0">
              <a:solidFill>
                <a:prstClr val="black"/>
              </a:solidFill>
            </a:endParaRPr>
          </a:p>
        </p:txBody>
      </p:sp>
    </p:spTree>
    <p:extLst>
      <p:ext uri="{BB962C8B-B14F-4D97-AF65-F5344CB8AC3E}">
        <p14:creationId xmlns:p14="http://schemas.microsoft.com/office/powerpoint/2010/main" val="157782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pPr/>
              <a:t>3</a:t>
            </a:fld>
            <a:endParaRPr lang="ko-KR" altLang="en-US" dirty="0"/>
          </a:p>
        </p:txBody>
      </p:sp>
    </p:spTree>
    <p:extLst>
      <p:ext uri="{BB962C8B-B14F-4D97-AF65-F5344CB8AC3E}">
        <p14:creationId xmlns:p14="http://schemas.microsoft.com/office/powerpoint/2010/main" val="4119453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54</a:t>
            </a:fld>
            <a:endParaRPr lang="ko-KR" altLang="en-US" dirty="0">
              <a:solidFill>
                <a:prstClr val="black"/>
              </a:solidFill>
            </a:endParaRPr>
          </a:p>
        </p:txBody>
      </p:sp>
    </p:spTree>
    <p:extLst>
      <p:ext uri="{BB962C8B-B14F-4D97-AF65-F5344CB8AC3E}">
        <p14:creationId xmlns:p14="http://schemas.microsoft.com/office/powerpoint/2010/main" val="4236760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55</a:t>
            </a:fld>
            <a:endParaRPr lang="ko-KR" altLang="en-US" dirty="0">
              <a:solidFill>
                <a:prstClr val="black"/>
              </a:solidFill>
            </a:endParaRPr>
          </a:p>
        </p:txBody>
      </p:sp>
    </p:spTree>
    <p:extLst>
      <p:ext uri="{BB962C8B-B14F-4D97-AF65-F5344CB8AC3E}">
        <p14:creationId xmlns:p14="http://schemas.microsoft.com/office/powerpoint/2010/main" val="2508052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56</a:t>
            </a:fld>
            <a:endParaRPr lang="ko-KR" altLang="en-US" dirty="0">
              <a:solidFill>
                <a:prstClr val="black"/>
              </a:solidFill>
            </a:endParaRPr>
          </a:p>
        </p:txBody>
      </p:sp>
    </p:spTree>
    <p:extLst>
      <p:ext uri="{BB962C8B-B14F-4D97-AF65-F5344CB8AC3E}">
        <p14:creationId xmlns:p14="http://schemas.microsoft.com/office/powerpoint/2010/main" val="2506225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57</a:t>
            </a:fld>
            <a:endParaRPr lang="ko-KR" altLang="en-US" dirty="0">
              <a:solidFill>
                <a:prstClr val="black"/>
              </a:solidFill>
            </a:endParaRPr>
          </a:p>
        </p:txBody>
      </p:sp>
    </p:spTree>
    <p:extLst>
      <p:ext uri="{BB962C8B-B14F-4D97-AF65-F5344CB8AC3E}">
        <p14:creationId xmlns:p14="http://schemas.microsoft.com/office/powerpoint/2010/main" val="2333314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58</a:t>
            </a:fld>
            <a:endParaRPr lang="ko-KR" altLang="en-US" dirty="0">
              <a:solidFill>
                <a:prstClr val="black"/>
              </a:solidFill>
            </a:endParaRPr>
          </a:p>
        </p:txBody>
      </p:sp>
    </p:spTree>
    <p:extLst>
      <p:ext uri="{BB962C8B-B14F-4D97-AF65-F5344CB8AC3E}">
        <p14:creationId xmlns:p14="http://schemas.microsoft.com/office/powerpoint/2010/main" val="3096397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62</a:t>
            </a:fld>
            <a:endParaRPr lang="ko-KR" altLang="en-US" dirty="0">
              <a:solidFill>
                <a:prstClr val="black"/>
              </a:solidFill>
            </a:endParaRPr>
          </a:p>
        </p:txBody>
      </p:sp>
    </p:spTree>
    <p:extLst>
      <p:ext uri="{BB962C8B-B14F-4D97-AF65-F5344CB8AC3E}">
        <p14:creationId xmlns:p14="http://schemas.microsoft.com/office/powerpoint/2010/main" val="3971892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64</a:t>
            </a:fld>
            <a:endParaRPr lang="ko-KR" altLang="en-US" dirty="0">
              <a:solidFill>
                <a:prstClr val="black"/>
              </a:solidFill>
            </a:endParaRPr>
          </a:p>
        </p:txBody>
      </p:sp>
    </p:spTree>
    <p:extLst>
      <p:ext uri="{BB962C8B-B14F-4D97-AF65-F5344CB8AC3E}">
        <p14:creationId xmlns:p14="http://schemas.microsoft.com/office/powerpoint/2010/main" val="1451585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66</a:t>
            </a:fld>
            <a:endParaRPr lang="ko-KR" altLang="en-US" dirty="0">
              <a:solidFill>
                <a:prstClr val="black"/>
              </a:solidFill>
            </a:endParaRPr>
          </a:p>
        </p:txBody>
      </p:sp>
    </p:spTree>
    <p:extLst>
      <p:ext uri="{BB962C8B-B14F-4D97-AF65-F5344CB8AC3E}">
        <p14:creationId xmlns:p14="http://schemas.microsoft.com/office/powerpoint/2010/main" val="3958300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68</a:t>
            </a:fld>
            <a:endParaRPr lang="ko-KR" altLang="en-US" dirty="0">
              <a:solidFill>
                <a:prstClr val="black"/>
              </a:solidFill>
            </a:endParaRPr>
          </a:p>
        </p:txBody>
      </p:sp>
    </p:spTree>
    <p:extLst>
      <p:ext uri="{BB962C8B-B14F-4D97-AF65-F5344CB8AC3E}">
        <p14:creationId xmlns:p14="http://schemas.microsoft.com/office/powerpoint/2010/main" val="361025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5</a:t>
            </a:fld>
            <a:endParaRPr lang="ko-KR" altLang="en-US" dirty="0">
              <a:solidFill>
                <a:prstClr val="black"/>
              </a:solidFill>
            </a:endParaRPr>
          </a:p>
        </p:txBody>
      </p:sp>
    </p:spTree>
    <p:extLst>
      <p:ext uri="{BB962C8B-B14F-4D97-AF65-F5344CB8AC3E}">
        <p14:creationId xmlns:p14="http://schemas.microsoft.com/office/powerpoint/2010/main" val="2481225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70</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71</a:t>
            </a:fld>
            <a:endParaRPr lang="ko-KR" altLang="en-US" dirty="0">
              <a:solidFill>
                <a:prstClr val="black"/>
              </a:solidFill>
            </a:endParaRPr>
          </a:p>
        </p:txBody>
      </p:sp>
    </p:spTree>
    <p:extLst>
      <p:ext uri="{BB962C8B-B14F-4D97-AF65-F5344CB8AC3E}">
        <p14:creationId xmlns:p14="http://schemas.microsoft.com/office/powerpoint/2010/main" val="430232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73</a:t>
            </a:fld>
            <a:endParaRPr lang="ko-KR" altLang="en-US" dirty="0">
              <a:solidFill>
                <a:prstClr val="black"/>
              </a:solidFill>
            </a:endParaRPr>
          </a:p>
        </p:txBody>
      </p:sp>
    </p:spTree>
    <p:extLst>
      <p:ext uri="{BB962C8B-B14F-4D97-AF65-F5344CB8AC3E}">
        <p14:creationId xmlns:p14="http://schemas.microsoft.com/office/powerpoint/2010/main" val="31662579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74</a:t>
            </a:fld>
            <a:endParaRPr lang="ko-KR" altLang="en-US" dirty="0">
              <a:solidFill>
                <a:prstClr val="black"/>
              </a:solidFill>
            </a:endParaRPr>
          </a:p>
        </p:txBody>
      </p:sp>
    </p:spTree>
    <p:extLst>
      <p:ext uri="{BB962C8B-B14F-4D97-AF65-F5344CB8AC3E}">
        <p14:creationId xmlns:p14="http://schemas.microsoft.com/office/powerpoint/2010/main" val="26784262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75</a:t>
            </a:fld>
            <a:endParaRPr lang="ko-KR" altLang="en-US" dirty="0">
              <a:solidFill>
                <a:prstClr val="black"/>
              </a:solidFill>
            </a:endParaRPr>
          </a:p>
        </p:txBody>
      </p:sp>
    </p:spTree>
    <p:extLst>
      <p:ext uri="{BB962C8B-B14F-4D97-AF65-F5344CB8AC3E}">
        <p14:creationId xmlns:p14="http://schemas.microsoft.com/office/powerpoint/2010/main" val="25822801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76</a:t>
            </a:fld>
            <a:endParaRPr lang="ko-KR" altLang="en-US" dirty="0">
              <a:solidFill>
                <a:prstClr val="black"/>
              </a:solidFill>
            </a:endParaRPr>
          </a:p>
        </p:txBody>
      </p:sp>
    </p:spTree>
    <p:extLst>
      <p:ext uri="{BB962C8B-B14F-4D97-AF65-F5344CB8AC3E}">
        <p14:creationId xmlns:p14="http://schemas.microsoft.com/office/powerpoint/2010/main" val="4264324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77</a:t>
            </a:fld>
            <a:endParaRPr lang="ko-KR" altLang="en-US" dirty="0">
              <a:solidFill>
                <a:prstClr val="black"/>
              </a:solidFill>
            </a:endParaRPr>
          </a:p>
        </p:txBody>
      </p:sp>
    </p:spTree>
    <p:extLst>
      <p:ext uri="{BB962C8B-B14F-4D97-AF65-F5344CB8AC3E}">
        <p14:creationId xmlns:p14="http://schemas.microsoft.com/office/powerpoint/2010/main" val="12777691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78</a:t>
            </a:fld>
            <a:endParaRPr lang="ko-KR" altLang="en-US" dirty="0">
              <a:solidFill>
                <a:prstClr val="black"/>
              </a:solidFill>
            </a:endParaRPr>
          </a:p>
        </p:txBody>
      </p:sp>
    </p:spTree>
    <p:extLst>
      <p:ext uri="{BB962C8B-B14F-4D97-AF65-F5344CB8AC3E}">
        <p14:creationId xmlns:p14="http://schemas.microsoft.com/office/powerpoint/2010/main" val="20434748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79</a:t>
            </a:fld>
            <a:endParaRPr lang="ko-KR" altLang="en-US" dirty="0">
              <a:solidFill>
                <a:prstClr val="black"/>
              </a:solidFill>
            </a:endParaRPr>
          </a:p>
        </p:txBody>
      </p:sp>
    </p:spTree>
    <p:extLst>
      <p:ext uri="{BB962C8B-B14F-4D97-AF65-F5344CB8AC3E}">
        <p14:creationId xmlns:p14="http://schemas.microsoft.com/office/powerpoint/2010/main" val="36066846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81</a:t>
            </a:fld>
            <a:endParaRPr lang="ko-KR" altLang="en-US" dirty="0">
              <a:solidFill>
                <a:prstClr val="black"/>
              </a:solidFill>
            </a:endParaRPr>
          </a:p>
        </p:txBody>
      </p:sp>
    </p:spTree>
    <p:extLst>
      <p:ext uri="{BB962C8B-B14F-4D97-AF65-F5344CB8AC3E}">
        <p14:creationId xmlns:p14="http://schemas.microsoft.com/office/powerpoint/2010/main" val="3546202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12</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82</a:t>
            </a:fld>
            <a:endParaRPr lang="ko-KR" altLang="en-US" dirty="0">
              <a:solidFill>
                <a:prstClr val="black"/>
              </a:solidFill>
            </a:endParaRPr>
          </a:p>
        </p:txBody>
      </p:sp>
    </p:spTree>
    <p:extLst>
      <p:ext uri="{BB962C8B-B14F-4D97-AF65-F5344CB8AC3E}">
        <p14:creationId xmlns:p14="http://schemas.microsoft.com/office/powerpoint/2010/main" val="467713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83</a:t>
            </a:fld>
            <a:endParaRPr lang="ko-KR" altLang="en-US" dirty="0">
              <a:solidFill>
                <a:prstClr val="black"/>
              </a:solidFill>
            </a:endParaRPr>
          </a:p>
        </p:txBody>
      </p:sp>
    </p:spTree>
    <p:extLst>
      <p:ext uri="{BB962C8B-B14F-4D97-AF65-F5344CB8AC3E}">
        <p14:creationId xmlns:p14="http://schemas.microsoft.com/office/powerpoint/2010/main" val="4922701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85</a:t>
            </a:fld>
            <a:endParaRPr lang="ko-KR" altLang="en-US" dirty="0">
              <a:solidFill>
                <a:prstClr val="black"/>
              </a:solidFill>
            </a:endParaRPr>
          </a:p>
        </p:txBody>
      </p:sp>
    </p:spTree>
    <p:extLst>
      <p:ext uri="{BB962C8B-B14F-4D97-AF65-F5344CB8AC3E}">
        <p14:creationId xmlns:p14="http://schemas.microsoft.com/office/powerpoint/2010/main" val="2247381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86</a:t>
            </a:fld>
            <a:endParaRPr lang="ko-KR" altLang="en-US" dirty="0">
              <a:solidFill>
                <a:prstClr val="black"/>
              </a:solidFill>
            </a:endParaRPr>
          </a:p>
        </p:txBody>
      </p:sp>
    </p:spTree>
    <p:extLst>
      <p:ext uri="{BB962C8B-B14F-4D97-AF65-F5344CB8AC3E}">
        <p14:creationId xmlns:p14="http://schemas.microsoft.com/office/powerpoint/2010/main" val="41589002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87</a:t>
            </a:fld>
            <a:endParaRPr lang="ko-KR" altLang="en-US" dirty="0">
              <a:solidFill>
                <a:prstClr val="black"/>
              </a:solidFill>
            </a:endParaRPr>
          </a:p>
        </p:txBody>
      </p:sp>
    </p:spTree>
    <p:extLst>
      <p:ext uri="{BB962C8B-B14F-4D97-AF65-F5344CB8AC3E}">
        <p14:creationId xmlns:p14="http://schemas.microsoft.com/office/powerpoint/2010/main" val="713925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88</a:t>
            </a:fld>
            <a:endParaRPr lang="ko-KR" altLang="en-US" dirty="0">
              <a:solidFill>
                <a:prstClr val="black"/>
              </a:solidFill>
            </a:endParaRPr>
          </a:p>
        </p:txBody>
      </p:sp>
    </p:spTree>
    <p:extLst>
      <p:ext uri="{BB962C8B-B14F-4D97-AF65-F5344CB8AC3E}">
        <p14:creationId xmlns:p14="http://schemas.microsoft.com/office/powerpoint/2010/main" val="18505327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90</a:t>
            </a:fld>
            <a:endParaRPr lang="ko-KR" altLang="en-US" dirty="0">
              <a:solidFill>
                <a:prstClr val="black"/>
              </a:solidFill>
            </a:endParaRPr>
          </a:p>
        </p:txBody>
      </p:sp>
    </p:spTree>
    <p:extLst>
      <p:ext uri="{BB962C8B-B14F-4D97-AF65-F5344CB8AC3E}">
        <p14:creationId xmlns:p14="http://schemas.microsoft.com/office/powerpoint/2010/main" val="16462388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91</a:t>
            </a:fld>
            <a:endParaRPr lang="ko-KR" altLang="en-US" dirty="0">
              <a:solidFill>
                <a:prstClr val="black"/>
              </a:solidFill>
            </a:endParaRPr>
          </a:p>
        </p:txBody>
      </p:sp>
    </p:spTree>
    <p:extLst>
      <p:ext uri="{BB962C8B-B14F-4D97-AF65-F5344CB8AC3E}">
        <p14:creationId xmlns:p14="http://schemas.microsoft.com/office/powerpoint/2010/main" val="7032214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92</a:t>
            </a:fld>
            <a:endParaRPr lang="ko-KR" altLang="en-US" dirty="0">
              <a:solidFill>
                <a:prstClr val="black"/>
              </a:solidFill>
            </a:endParaRPr>
          </a:p>
        </p:txBody>
      </p:sp>
    </p:spTree>
    <p:extLst>
      <p:ext uri="{BB962C8B-B14F-4D97-AF65-F5344CB8AC3E}">
        <p14:creationId xmlns:p14="http://schemas.microsoft.com/office/powerpoint/2010/main" val="3048979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14</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16</a:t>
            </a:fld>
            <a:endParaRPr lang="ko-KR" altLang="en-US" dirty="0">
              <a:solidFill>
                <a:prstClr val="black"/>
              </a:solidFill>
            </a:endParaRPr>
          </a:p>
        </p:txBody>
      </p:sp>
    </p:spTree>
    <p:extLst>
      <p:ext uri="{BB962C8B-B14F-4D97-AF65-F5344CB8AC3E}">
        <p14:creationId xmlns:p14="http://schemas.microsoft.com/office/powerpoint/2010/main" val="166434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17</a:t>
            </a:fld>
            <a:endParaRPr lang="ko-KR" altLang="en-US" dirty="0">
              <a:solidFill>
                <a:prstClr val="black"/>
              </a:solidFill>
            </a:endParaRPr>
          </a:p>
        </p:txBody>
      </p:sp>
    </p:spTree>
    <p:extLst>
      <p:ext uri="{BB962C8B-B14F-4D97-AF65-F5344CB8AC3E}">
        <p14:creationId xmlns:p14="http://schemas.microsoft.com/office/powerpoint/2010/main" val="960429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98500" y="741363"/>
            <a:ext cx="5338763" cy="36972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98BA0C-7778-40CB-9F43-9459B3FAC40D}" type="slidenum">
              <a:rPr lang="ko-KR" altLang="en-US" smtClean="0">
                <a:solidFill>
                  <a:prstClr val="black"/>
                </a:solidFill>
              </a:rPr>
              <a:pPr/>
              <a:t>18</a:t>
            </a:fld>
            <a:endParaRPr lang="ko-KR" altLang="en-US" dirty="0">
              <a:solidFill>
                <a:prstClr val="black"/>
              </a:solidFill>
            </a:endParaRPr>
          </a:p>
        </p:txBody>
      </p:sp>
    </p:spTree>
    <p:extLst>
      <p:ext uri="{BB962C8B-B14F-4D97-AF65-F5344CB8AC3E}">
        <p14:creationId xmlns:p14="http://schemas.microsoft.com/office/powerpoint/2010/main" val="437635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표지">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85875"/>
            <a:ext cx="9906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userDrawn="1"/>
        </p:nvSpPr>
        <p:spPr>
          <a:xfrm>
            <a:off x="7950283" y="6364289"/>
            <a:ext cx="1643399" cy="207749"/>
          </a:xfrm>
          <a:prstGeom prst="rect">
            <a:avLst/>
          </a:prstGeom>
          <a:noFill/>
        </p:spPr>
        <p:txBody>
          <a:bodyPr wrap="none">
            <a:spAutoFit/>
          </a:bodyPr>
          <a:ls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a:lstStyle>
          <a:p>
            <a:pPr>
              <a:defRPr/>
            </a:pPr>
            <a:r>
              <a:rPr lang="ko-KR" altLang="en-US" sz="750" b="1" dirty="0" smtClean="0">
                <a:latin typeface="+mj-lt"/>
              </a:rPr>
              <a:t>ⓒ </a:t>
            </a:r>
            <a:r>
              <a:rPr lang="en-US" altLang="ko-KR" sz="750" dirty="0" smtClean="0">
                <a:latin typeface="+mj-lt"/>
              </a:rPr>
              <a:t>2016 AIMMED CORPORATION</a:t>
            </a:r>
            <a:endParaRPr lang="ko-KR" altLang="en-US" sz="750" dirty="0">
              <a:latin typeface="+mj-lt"/>
            </a:endParaRPr>
          </a:p>
        </p:txBody>
      </p:sp>
    </p:spTree>
    <p:extLst>
      <p:ext uri="{BB962C8B-B14F-4D97-AF65-F5344CB8AC3E}">
        <p14:creationId xmlns:p14="http://schemas.microsoft.com/office/powerpoint/2010/main" val="211639760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상담관리">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139631" y="647234"/>
          <a:ext cx="9611622" cy="5853600"/>
        </p:xfrm>
        <a:graphic>
          <a:graphicData uri="http://schemas.openxmlformats.org/drawingml/2006/table">
            <a:tbl>
              <a:tblPr firstRow="1" bandRow="1">
                <a:tableStyleId>{5940675A-B579-460E-94D1-54222C63F5DA}</a:tableStyleId>
              </a:tblPr>
              <a:tblGrid>
                <a:gridCol w="9611622"/>
              </a:tblGrid>
              <a:tr h="5853600">
                <a:tc>
                  <a:txBody>
                    <a:bodyPr/>
                    <a:lstStyle/>
                    <a:p>
                      <a:pPr marL="0" algn="ctr" defTabSz="914400" rtl="0" eaLnBrk="1" latinLnBrk="1" hangingPunct="1">
                        <a:lnSpc>
                          <a:spcPct val="130000"/>
                        </a:lnSpc>
                      </a:pPr>
                      <a:endParaRPr lang="ko-KR" altLang="en-US" sz="800" b="1" kern="1200" dirty="0">
                        <a:solidFill>
                          <a:schemeClr val="bg1"/>
                        </a:solidFill>
                        <a:latin typeface="+mn-lt"/>
                        <a:ea typeface="+mn-ea"/>
                        <a:cs typeface="+mn-cs"/>
                      </a:endParaRPr>
                    </a:p>
                  </a:txBody>
                  <a:tcPr marL="39000" marR="39000" marT="36000" marB="36000">
                    <a:lnT w="12700" cap="flat" cmpd="sng" algn="ctr">
                      <a:solidFill>
                        <a:schemeClr val="tx1"/>
                      </a:solidFill>
                      <a:prstDash val="solid"/>
                      <a:round/>
                      <a:headEnd type="none" w="med" len="med"/>
                      <a:tailEnd type="none" w="med" len="med"/>
                    </a:lnT>
                    <a:noFill/>
                  </a:tcPr>
                </a:tc>
              </a:tr>
            </a:tbl>
          </a:graphicData>
        </a:graphic>
      </p:graphicFrame>
      <p:graphicFrame>
        <p:nvGraphicFramePr>
          <p:cNvPr id="3" name="표 2"/>
          <p:cNvGraphicFramePr>
            <a:graphicFrameLocks noGrp="1"/>
          </p:cNvGraphicFramePr>
          <p:nvPr userDrawn="1"/>
        </p:nvGraphicFramePr>
        <p:xfrm>
          <a:off x="139631" y="110488"/>
          <a:ext cx="9611620" cy="460992"/>
        </p:xfrm>
        <a:graphic>
          <a:graphicData uri="http://schemas.openxmlformats.org/drawingml/2006/table">
            <a:tbl>
              <a:tblPr firstRow="1" bandRow="1">
                <a:tableStyleId>{5940675A-B579-460E-94D1-54222C63F5DA}</a:tableStyleId>
              </a:tblPr>
              <a:tblGrid>
                <a:gridCol w="1094994"/>
                <a:gridCol w="3710816"/>
                <a:gridCol w="987366"/>
                <a:gridCol w="1883665"/>
                <a:gridCol w="1934779"/>
              </a:tblGrid>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Project</a:t>
                      </a:r>
                      <a:r>
                        <a:rPr lang="en-US" altLang="ko-KR" sz="800" b="1" kern="1200" baseline="0" dirty="0" smtClean="0">
                          <a:solidFill>
                            <a:schemeClr val="bg1"/>
                          </a:solidFill>
                          <a:latin typeface="+mj-lt"/>
                          <a:ea typeface="+mn-ea"/>
                          <a:cs typeface="+mn-cs"/>
                        </a:rPr>
                        <a:t> Name</a:t>
                      </a:r>
                      <a:endParaRPr lang="ko-KR" altLang="en-US" sz="800" b="1" kern="1200" dirty="0">
                        <a:solidFill>
                          <a:schemeClr val="bg1"/>
                        </a:solidFill>
                        <a:latin typeface="+mj-lt"/>
                        <a:ea typeface="+mn-ea"/>
                        <a:cs typeface="+mn-cs"/>
                      </a:endParaRPr>
                    </a:p>
                  </a:txBody>
                  <a:tcPr marL="39000" marR="39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Page</a:t>
                      </a:r>
                      <a:r>
                        <a:rPr lang="en-US" altLang="ko-KR" sz="800" b="1" kern="1200" baseline="0" dirty="0" smtClean="0">
                          <a:solidFill>
                            <a:schemeClr val="bg1"/>
                          </a:solidFill>
                          <a:latin typeface="+mj-lt"/>
                          <a:ea typeface="+mn-ea"/>
                          <a:cs typeface="+mn-cs"/>
                        </a:rPr>
                        <a:t> Code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DATE</a:t>
                      </a:r>
                    </a:p>
                  </a:txBody>
                  <a:tcPr marL="78000" marR="78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r>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Location</a:t>
                      </a:r>
                      <a:endParaRPr lang="ko-KR" altLang="en-US" sz="800" b="1" kern="1200" dirty="0">
                        <a:solidFill>
                          <a:schemeClr val="bg1"/>
                        </a:solidFill>
                        <a:latin typeface="+mj-lt"/>
                        <a:ea typeface="+mn-ea"/>
                        <a:cs typeface="+mn-cs"/>
                      </a:endParaRPr>
                    </a:p>
                  </a:txBody>
                  <a:tcPr marL="39000" marR="39000" marT="36000" marB="36000">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Module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no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noFill/>
                  </a:tcPr>
                </a:tc>
              </a:tr>
            </a:tbl>
          </a:graphicData>
        </a:graphic>
      </p:graphicFrame>
      <p:sp>
        <p:nvSpPr>
          <p:cNvPr id="4" name="직사각형 3"/>
          <p:cNvSpPr/>
          <p:nvPr userDrawn="1"/>
        </p:nvSpPr>
        <p:spPr>
          <a:xfrm>
            <a:off x="7815370" y="917467"/>
            <a:ext cx="1950000" cy="5583495"/>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800" b="1" dirty="0">
              <a:solidFill>
                <a:schemeClr val="tx1"/>
              </a:solidFill>
              <a:latin typeface="+mn-ea"/>
            </a:endParaRPr>
          </a:p>
        </p:txBody>
      </p:sp>
      <p:sp>
        <p:nvSpPr>
          <p:cNvPr id="5" name="직사각형 4"/>
          <p:cNvSpPr/>
          <p:nvPr userDrawn="1"/>
        </p:nvSpPr>
        <p:spPr>
          <a:xfrm>
            <a:off x="7815370" y="647363"/>
            <a:ext cx="1950000" cy="270105"/>
          </a:xfrm>
          <a:prstGeom prst="rect">
            <a:avLst/>
          </a:prstGeom>
          <a:solidFill>
            <a:schemeClr val="tx1">
              <a:lumMod val="75000"/>
              <a:lumOff val="2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Description</a:t>
            </a:r>
            <a:endParaRPr lang="ko-KR" altLang="en-US" sz="900" b="1" dirty="0">
              <a:solidFill>
                <a:schemeClr val="bg1"/>
              </a:solidFill>
            </a:endParaRPr>
          </a:p>
        </p:txBody>
      </p:sp>
      <p:sp>
        <p:nvSpPr>
          <p:cNvPr id="6" name="TextBox 5"/>
          <p:cNvSpPr txBox="1"/>
          <p:nvPr userDrawn="1"/>
        </p:nvSpPr>
        <p:spPr>
          <a:xfrm>
            <a:off x="267388" y="728701"/>
            <a:ext cx="952505" cy="461665"/>
          </a:xfrm>
          <a:prstGeom prst="rect">
            <a:avLst/>
          </a:prstGeom>
          <a:noFill/>
        </p:spPr>
        <p:txBody>
          <a:bodyPr wrap="none" rtlCol="0">
            <a:spAutoFit/>
          </a:bodyPr>
          <a:lstStyle/>
          <a:p>
            <a:r>
              <a:rPr lang="en-US" altLang="ko-KR" sz="2400" b="1" dirty="0" smtClean="0">
                <a:effectLst>
                  <a:outerShdw blurRad="38100" dist="38100" dir="2700000" algn="tl">
                    <a:srgbClr val="000000">
                      <a:alpha val="43137"/>
                    </a:srgbClr>
                  </a:outerShdw>
                </a:effectLst>
              </a:rPr>
              <a:t>Hello</a:t>
            </a:r>
            <a:endParaRPr lang="ko-KR" altLang="en-US" sz="2400" b="1" dirty="0">
              <a:effectLst>
                <a:outerShdw blurRad="38100" dist="38100" dir="2700000" algn="tl">
                  <a:srgbClr val="000000">
                    <a:alpha val="43137"/>
                  </a:srgbClr>
                </a:outerShdw>
              </a:effectLst>
            </a:endParaRPr>
          </a:p>
        </p:txBody>
      </p:sp>
      <p:sp>
        <p:nvSpPr>
          <p:cNvPr id="8" name="직사각형 7"/>
          <p:cNvSpPr/>
          <p:nvPr userDrawn="1"/>
        </p:nvSpPr>
        <p:spPr>
          <a:xfrm>
            <a:off x="6864303" y="836740"/>
            <a:ext cx="819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로그아웃</a:t>
            </a:r>
            <a:endParaRPr lang="ko-KR" altLang="en-US" sz="900" dirty="0">
              <a:solidFill>
                <a:schemeClr val="tx1"/>
              </a:solidFill>
            </a:endParaRPr>
          </a:p>
        </p:txBody>
      </p:sp>
      <p:sp>
        <p:nvSpPr>
          <p:cNvPr id="9" name="TextBox 8"/>
          <p:cNvSpPr txBox="1"/>
          <p:nvPr userDrawn="1"/>
        </p:nvSpPr>
        <p:spPr>
          <a:xfrm>
            <a:off x="5830598" y="842299"/>
            <a:ext cx="922047" cy="230832"/>
          </a:xfrm>
          <a:prstGeom prst="rect">
            <a:avLst/>
          </a:prstGeom>
          <a:noFill/>
        </p:spPr>
        <p:txBody>
          <a:bodyPr wrap="none" rtlCol="0">
            <a:spAutoFit/>
          </a:bodyPr>
          <a:lstStyle/>
          <a:p>
            <a:r>
              <a:rPr lang="ko-KR" altLang="en-US" sz="900" dirty="0" smtClean="0"/>
              <a:t>김태희 님   ▼</a:t>
            </a:r>
            <a:endParaRPr lang="ko-KR" altLang="en-US" sz="900" dirty="0"/>
          </a:p>
        </p:txBody>
      </p:sp>
      <p:pic>
        <p:nvPicPr>
          <p:cNvPr id="10" name="그림 9" descr="화상상담 이미지3.JPG"/>
          <p:cNvPicPr>
            <a:picLocks noChangeAspect="1"/>
          </p:cNvPicPr>
          <p:nvPr userDrawn="1"/>
        </p:nvPicPr>
        <p:blipFill>
          <a:blip r:embed="rId2" cstate="print"/>
          <a:srcRect t="3835" b="10525"/>
          <a:stretch>
            <a:fillRect/>
          </a:stretch>
        </p:blipFill>
        <p:spPr>
          <a:xfrm>
            <a:off x="5476974" y="774135"/>
            <a:ext cx="363183" cy="3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6"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sp>
        <p:nvSpPr>
          <p:cNvPr id="17" name="TextBox 16"/>
          <p:cNvSpPr txBox="1"/>
          <p:nvPr userDrawn="1"/>
        </p:nvSpPr>
        <p:spPr>
          <a:xfrm>
            <a:off x="1345099"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cxnSp>
        <p:nvCxnSpPr>
          <p:cNvPr id="18" name="직선 연결선 17"/>
          <p:cNvCxnSpPr/>
          <p:nvPr userDrawn="1"/>
        </p:nvCxnSpPr>
        <p:spPr>
          <a:xfrm>
            <a:off x="267387" y="126876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userDrawn="1"/>
        </p:nvSpPr>
        <p:spPr>
          <a:xfrm>
            <a:off x="157169" y="1268759"/>
            <a:ext cx="7644000" cy="4320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userDrawn="1"/>
        </p:nvCxnSpPr>
        <p:spPr>
          <a:xfrm>
            <a:off x="164650" y="1268760"/>
            <a:ext cx="764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userDrawn="1"/>
        </p:nvCxnSpPr>
        <p:spPr>
          <a:xfrm>
            <a:off x="164650" y="1690235"/>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표 21"/>
          <p:cNvGraphicFramePr>
            <a:graphicFrameLocks noGrp="1"/>
          </p:cNvGraphicFramePr>
          <p:nvPr userDrawn="1"/>
        </p:nvGraphicFramePr>
        <p:xfrm>
          <a:off x="164651" y="1313766"/>
          <a:ext cx="7551736" cy="315035"/>
        </p:xfrm>
        <a:graphic>
          <a:graphicData uri="http://schemas.openxmlformats.org/drawingml/2006/table">
            <a:tbl>
              <a:tblPr firstRow="1" bandRow="1">
                <a:tableStyleId>{5C22544A-7EE6-4342-B048-85BDC9FD1C3A}</a:tableStyleId>
              </a:tblPr>
              <a:tblGrid>
                <a:gridCol w="1887934"/>
                <a:gridCol w="1887934"/>
                <a:gridCol w="1887934"/>
                <a:gridCol w="1887934"/>
              </a:tblGrid>
              <a:tr h="315035">
                <a:tc>
                  <a:txBody>
                    <a:bodyPr/>
                    <a:lstStyle/>
                    <a:p>
                      <a:pPr algn="ctr" latinLnBrk="1"/>
                      <a:r>
                        <a:rPr lang="ko-KR" altLang="en-US" sz="1050" b="0" dirty="0" smtClean="0">
                          <a:solidFill>
                            <a:schemeClr val="tx1"/>
                          </a:solidFill>
                        </a:rPr>
                        <a:t>홈</a:t>
                      </a:r>
                      <a:endParaRPr lang="ko-KR" altLang="en-US" sz="1050" b="0" dirty="0">
                        <a:solidFill>
                          <a:schemeClr val="tx1"/>
                        </a:solidFill>
                      </a:endParaRPr>
                    </a:p>
                  </a:txBody>
                  <a:tcPr marL="99060" marR="99060" anchor="ctr">
                    <a:lnL w="12700" cmpd="sng">
                      <a:noFill/>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1" dirty="0" smtClean="0">
                          <a:solidFill>
                            <a:schemeClr val="tx1"/>
                          </a:solidFill>
                        </a:rPr>
                        <a:t>상담관리</a:t>
                      </a:r>
                      <a:endParaRPr lang="ko-KR" altLang="en-US" sz="1050" b="1"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리포트</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고객센터</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12700" cmpd="sng">
                      <a:noFill/>
                    </a:lnR>
                    <a:lnT w="12700" cmpd="sng">
                      <a:noFill/>
                    </a:lnT>
                    <a:lnB w="38100" cmpd="sng">
                      <a:noFill/>
                    </a:lnB>
                    <a:noFill/>
                  </a:tcPr>
                </a:tc>
              </a:tr>
            </a:tbl>
          </a:graphicData>
        </a:graphic>
      </p:graphicFrame>
    </p:spTree>
    <p:extLst>
      <p:ext uri="{BB962C8B-B14F-4D97-AF65-F5344CB8AC3E}">
        <p14:creationId xmlns:p14="http://schemas.microsoft.com/office/powerpoint/2010/main" val="10044126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리포트">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139631" y="647234"/>
          <a:ext cx="9611622" cy="5853600"/>
        </p:xfrm>
        <a:graphic>
          <a:graphicData uri="http://schemas.openxmlformats.org/drawingml/2006/table">
            <a:tbl>
              <a:tblPr firstRow="1" bandRow="1">
                <a:tableStyleId>{5940675A-B579-460E-94D1-54222C63F5DA}</a:tableStyleId>
              </a:tblPr>
              <a:tblGrid>
                <a:gridCol w="9611622"/>
              </a:tblGrid>
              <a:tr h="5853600">
                <a:tc>
                  <a:txBody>
                    <a:bodyPr/>
                    <a:lstStyle/>
                    <a:p>
                      <a:pPr marL="0" algn="ctr" defTabSz="914400" rtl="0" eaLnBrk="1" latinLnBrk="1" hangingPunct="1">
                        <a:lnSpc>
                          <a:spcPct val="130000"/>
                        </a:lnSpc>
                      </a:pPr>
                      <a:endParaRPr lang="ko-KR" altLang="en-US" sz="800" b="1" kern="1200" dirty="0">
                        <a:solidFill>
                          <a:schemeClr val="bg1"/>
                        </a:solidFill>
                        <a:latin typeface="+mn-lt"/>
                        <a:ea typeface="+mn-ea"/>
                        <a:cs typeface="+mn-cs"/>
                      </a:endParaRPr>
                    </a:p>
                  </a:txBody>
                  <a:tcPr marL="39000" marR="39000" marT="36000" marB="36000">
                    <a:lnT w="12700" cap="flat" cmpd="sng" algn="ctr">
                      <a:solidFill>
                        <a:schemeClr val="tx1"/>
                      </a:solidFill>
                      <a:prstDash val="solid"/>
                      <a:round/>
                      <a:headEnd type="none" w="med" len="med"/>
                      <a:tailEnd type="none" w="med" len="med"/>
                    </a:lnT>
                    <a:noFill/>
                  </a:tcPr>
                </a:tc>
              </a:tr>
            </a:tbl>
          </a:graphicData>
        </a:graphic>
      </p:graphicFrame>
      <p:graphicFrame>
        <p:nvGraphicFramePr>
          <p:cNvPr id="3" name="표 2"/>
          <p:cNvGraphicFramePr>
            <a:graphicFrameLocks noGrp="1"/>
          </p:cNvGraphicFramePr>
          <p:nvPr userDrawn="1"/>
        </p:nvGraphicFramePr>
        <p:xfrm>
          <a:off x="139631" y="110488"/>
          <a:ext cx="9611620" cy="460992"/>
        </p:xfrm>
        <a:graphic>
          <a:graphicData uri="http://schemas.openxmlformats.org/drawingml/2006/table">
            <a:tbl>
              <a:tblPr firstRow="1" bandRow="1">
                <a:tableStyleId>{5940675A-B579-460E-94D1-54222C63F5DA}</a:tableStyleId>
              </a:tblPr>
              <a:tblGrid>
                <a:gridCol w="1094994"/>
                <a:gridCol w="3710816"/>
                <a:gridCol w="987366"/>
                <a:gridCol w="1883665"/>
                <a:gridCol w="1934779"/>
              </a:tblGrid>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Project</a:t>
                      </a:r>
                      <a:r>
                        <a:rPr lang="en-US" altLang="ko-KR" sz="800" b="1" kern="1200" baseline="0" dirty="0" smtClean="0">
                          <a:solidFill>
                            <a:schemeClr val="bg1"/>
                          </a:solidFill>
                          <a:latin typeface="+mj-lt"/>
                          <a:ea typeface="+mn-ea"/>
                          <a:cs typeface="+mn-cs"/>
                        </a:rPr>
                        <a:t> Name</a:t>
                      </a:r>
                      <a:endParaRPr lang="ko-KR" altLang="en-US" sz="800" b="1" kern="1200" dirty="0">
                        <a:solidFill>
                          <a:schemeClr val="bg1"/>
                        </a:solidFill>
                        <a:latin typeface="+mj-lt"/>
                        <a:ea typeface="+mn-ea"/>
                        <a:cs typeface="+mn-cs"/>
                      </a:endParaRPr>
                    </a:p>
                  </a:txBody>
                  <a:tcPr marL="39000" marR="39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Page</a:t>
                      </a:r>
                      <a:r>
                        <a:rPr lang="en-US" altLang="ko-KR" sz="800" b="1" kern="1200" baseline="0" dirty="0" smtClean="0">
                          <a:solidFill>
                            <a:schemeClr val="bg1"/>
                          </a:solidFill>
                          <a:latin typeface="+mj-lt"/>
                          <a:ea typeface="+mn-ea"/>
                          <a:cs typeface="+mn-cs"/>
                        </a:rPr>
                        <a:t> Code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DATE</a:t>
                      </a:r>
                    </a:p>
                  </a:txBody>
                  <a:tcPr marL="78000" marR="78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r>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Location</a:t>
                      </a:r>
                      <a:endParaRPr lang="ko-KR" altLang="en-US" sz="800" b="1" kern="1200" dirty="0">
                        <a:solidFill>
                          <a:schemeClr val="bg1"/>
                        </a:solidFill>
                        <a:latin typeface="+mj-lt"/>
                        <a:ea typeface="+mn-ea"/>
                        <a:cs typeface="+mn-cs"/>
                      </a:endParaRPr>
                    </a:p>
                  </a:txBody>
                  <a:tcPr marL="39000" marR="39000" marT="36000" marB="36000">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Module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no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noFill/>
                  </a:tcPr>
                </a:tc>
              </a:tr>
            </a:tbl>
          </a:graphicData>
        </a:graphic>
      </p:graphicFrame>
      <p:sp>
        <p:nvSpPr>
          <p:cNvPr id="4" name="직사각형 3"/>
          <p:cNvSpPr/>
          <p:nvPr userDrawn="1"/>
        </p:nvSpPr>
        <p:spPr>
          <a:xfrm>
            <a:off x="7815370" y="917467"/>
            <a:ext cx="1950000" cy="5583495"/>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800" b="1" dirty="0">
              <a:solidFill>
                <a:schemeClr val="tx1"/>
              </a:solidFill>
              <a:latin typeface="+mn-ea"/>
            </a:endParaRPr>
          </a:p>
        </p:txBody>
      </p:sp>
      <p:sp>
        <p:nvSpPr>
          <p:cNvPr id="5" name="직사각형 4"/>
          <p:cNvSpPr/>
          <p:nvPr userDrawn="1"/>
        </p:nvSpPr>
        <p:spPr>
          <a:xfrm>
            <a:off x="7815370" y="647363"/>
            <a:ext cx="1950000" cy="270105"/>
          </a:xfrm>
          <a:prstGeom prst="rect">
            <a:avLst/>
          </a:prstGeom>
          <a:solidFill>
            <a:schemeClr val="tx1">
              <a:lumMod val="75000"/>
              <a:lumOff val="2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Description</a:t>
            </a:r>
            <a:endParaRPr lang="ko-KR" altLang="en-US" sz="900" b="1" dirty="0">
              <a:solidFill>
                <a:schemeClr val="bg1"/>
              </a:solidFill>
            </a:endParaRPr>
          </a:p>
        </p:txBody>
      </p:sp>
      <p:sp>
        <p:nvSpPr>
          <p:cNvPr id="6" name="TextBox 5"/>
          <p:cNvSpPr txBox="1"/>
          <p:nvPr userDrawn="1"/>
        </p:nvSpPr>
        <p:spPr>
          <a:xfrm>
            <a:off x="267388" y="728701"/>
            <a:ext cx="952505" cy="461665"/>
          </a:xfrm>
          <a:prstGeom prst="rect">
            <a:avLst/>
          </a:prstGeom>
          <a:noFill/>
        </p:spPr>
        <p:txBody>
          <a:bodyPr wrap="none" rtlCol="0">
            <a:spAutoFit/>
          </a:bodyPr>
          <a:lstStyle/>
          <a:p>
            <a:r>
              <a:rPr lang="en-US" altLang="ko-KR" sz="2400" b="1" dirty="0" smtClean="0">
                <a:effectLst>
                  <a:outerShdw blurRad="38100" dist="38100" dir="2700000" algn="tl">
                    <a:srgbClr val="000000">
                      <a:alpha val="43137"/>
                    </a:srgbClr>
                  </a:outerShdw>
                </a:effectLst>
              </a:rPr>
              <a:t>Hello</a:t>
            </a:r>
            <a:endParaRPr lang="ko-KR" altLang="en-US" sz="2400" b="1" dirty="0">
              <a:effectLst>
                <a:outerShdw blurRad="38100" dist="38100" dir="2700000" algn="tl">
                  <a:srgbClr val="000000">
                    <a:alpha val="43137"/>
                  </a:srgbClr>
                </a:outerShdw>
              </a:effectLst>
            </a:endParaRPr>
          </a:p>
        </p:txBody>
      </p:sp>
      <p:sp>
        <p:nvSpPr>
          <p:cNvPr id="8" name="직사각형 7"/>
          <p:cNvSpPr/>
          <p:nvPr userDrawn="1"/>
        </p:nvSpPr>
        <p:spPr>
          <a:xfrm>
            <a:off x="6864303" y="836740"/>
            <a:ext cx="819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로그아웃</a:t>
            </a:r>
            <a:endParaRPr lang="ko-KR" altLang="en-US" sz="900" dirty="0">
              <a:solidFill>
                <a:schemeClr val="tx1"/>
              </a:solidFill>
            </a:endParaRPr>
          </a:p>
        </p:txBody>
      </p:sp>
      <p:sp>
        <p:nvSpPr>
          <p:cNvPr id="9" name="TextBox 8"/>
          <p:cNvSpPr txBox="1"/>
          <p:nvPr userDrawn="1"/>
        </p:nvSpPr>
        <p:spPr>
          <a:xfrm>
            <a:off x="5830598" y="842299"/>
            <a:ext cx="922047" cy="230832"/>
          </a:xfrm>
          <a:prstGeom prst="rect">
            <a:avLst/>
          </a:prstGeom>
          <a:noFill/>
        </p:spPr>
        <p:txBody>
          <a:bodyPr wrap="none" rtlCol="0">
            <a:spAutoFit/>
          </a:bodyPr>
          <a:lstStyle/>
          <a:p>
            <a:r>
              <a:rPr lang="ko-KR" altLang="en-US" sz="900" dirty="0" smtClean="0"/>
              <a:t>김태희 님   ▼</a:t>
            </a:r>
            <a:endParaRPr lang="ko-KR" altLang="en-US" sz="900" dirty="0"/>
          </a:p>
        </p:txBody>
      </p:sp>
      <p:pic>
        <p:nvPicPr>
          <p:cNvPr id="10" name="그림 9" descr="화상상담 이미지3.JPG"/>
          <p:cNvPicPr>
            <a:picLocks noChangeAspect="1"/>
          </p:cNvPicPr>
          <p:nvPr userDrawn="1"/>
        </p:nvPicPr>
        <p:blipFill>
          <a:blip r:embed="rId2" cstate="print"/>
          <a:srcRect t="3835" b="10525"/>
          <a:stretch>
            <a:fillRect/>
          </a:stretch>
        </p:blipFill>
        <p:spPr>
          <a:xfrm>
            <a:off x="5476974" y="774135"/>
            <a:ext cx="363183" cy="3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6"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sp>
        <p:nvSpPr>
          <p:cNvPr id="17" name="TextBox 16"/>
          <p:cNvSpPr txBox="1"/>
          <p:nvPr userDrawn="1"/>
        </p:nvSpPr>
        <p:spPr>
          <a:xfrm>
            <a:off x="1345099"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cxnSp>
        <p:nvCxnSpPr>
          <p:cNvPr id="18" name="직선 연결선 17"/>
          <p:cNvCxnSpPr/>
          <p:nvPr userDrawn="1"/>
        </p:nvCxnSpPr>
        <p:spPr>
          <a:xfrm>
            <a:off x="267387" y="126876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userDrawn="1"/>
        </p:nvSpPr>
        <p:spPr>
          <a:xfrm>
            <a:off x="157169" y="1268759"/>
            <a:ext cx="7644000" cy="4320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userDrawn="1"/>
        </p:nvCxnSpPr>
        <p:spPr>
          <a:xfrm>
            <a:off x="164650" y="1268760"/>
            <a:ext cx="764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userDrawn="1"/>
        </p:nvCxnSpPr>
        <p:spPr>
          <a:xfrm>
            <a:off x="164650" y="1690235"/>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표 21"/>
          <p:cNvGraphicFramePr>
            <a:graphicFrameLocks noGrp="1"/>
          </p:cNvGraphicFramePr>
          <p:nvPr userDrawn="1"/>
        </p:nvGraphicFramePr>
        <p:xfrm>
          <a:off x="164651" y="1313766"/>
          <a:ext cx="7551736" cy="315035"/>
        </p:xfrm>
        <a:graphic>
          <a:graphicData uri="http://schemas.openxmlformats.org/drawingml/2006/table">
            <a:tbl>
              <a:tblPr firstRow="1" bandRow="1">
                <a:tableStyleId>{5C22544A-7EE6-4342-B048-85BDC9FD1C3A}</a:tableStyleId>
              </a:tblPr>
              <a:tblGrid>
                <a:gridCol w="1887934"/>
                <a:gridCol w="1887934"/>
                <a:gridCol w="1887934"/>
                <a:gridCol w="1887934"/>
              </a:tblGrid>
              <a:tr h="315035">
                <a:tc>
                  <a:txBody>
                    <a:bodyPr/>
                    <a:lstStyle/>
                    <a:p>
                      <a:pPr algn="ctr" latinLnBrk="1"/>
                      <a:r>
                        <a:rPr lang="ko-KR" altLang="en-US" sz="1050" b="0" dirty="0" smtClean="0">
                          <a:solidFill>
                            <a:schemeClr val="tx1"/>
                          </a:solidFill>
                        </a:rPr>
                        <a:t>홈</a:t>
                      </a:r>
                      <a:endParaRPr lang="ko-KR" altLang="en-US" sz="1050" b="0" dirty="0">
                        <a:solidFill>
                          <a:schemeClr val="tx1"/>
                        </a:solidFill>
                      </a:endParaRPr>
                    </a:p>
                  </a:txBody>
                  <a:tcPr marL="99060" marR="99060" anchor="ctr">
                    <a:lnL w="12700" cmpd="sng">
                      <a:noFill/>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상담관리</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1" dirty="0" smtClean="0">
                          <a:solidFill>
                            <a:schemeClr val="tx1"/>
                          </a:solidFill>
                        </a:rPr>
                        <a:t>리포트</a:t>
                      </a:r>
                      <a:endParaRPr lang="ko-KR" altLang="en-US" sz="1050" b="1"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고객센터</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12700" cmpd="sng">
                      <a:noFill/>
                    </a:lnR>
                    <a:lnT w="12700" cmpd="sng">
                      <a:noFill/>
                    </a:lnT>
                    <a:lnB w="38100" cmpd="sng">
                      <a:noFill/>
                    </a:lnB>
                    <a:noFill/>
                  </a:tcPr>
                </a:tc>
              </a:tr>
            </a:tbl>
          </a:graphicData>
        </a:graphic>
      </p:graphicFrame>
    </p:spTree>
    <p:extLst>
      <p:ext uri="{BB962C8B-B14F-4D97-AF65-F5344CB8AC3E}">
        <p14:creationId xmlns:p14="http://schemas.microsoft.com/office/powerpoint/2010/main" val="10044126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고객센터">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139631" y="647234"/>
          <a:ext cx="9611622" cy="5853600"/>
        </p:xfrm>
        <a:graphic>
          <a:graphicData uri="http://schemas.openxmlformats.org/drawingml/2006/table">
            <a:tbl>
              <a:tblPr firstRow="1" bandRow="1">
                <a:tableStyleId>{5940675A-B579-460E-94D1-54222C63F5DA}</a:tableStyleId>
              </a:tblPr>
              <a:tblGrid>
                <a:gridCol w="9611622"/>
              </a:tblGrid>
              <a:tr h="5853600">
                <a:tc>
                  <a:txBody>
                    <a:bodyPr/>
                    <a:lstStyle/>
                    <a:p>
                      <a:pPr marL="0" algn="ctr" defTabSz="914400" rtl="0" eaLnBrk="1" latinLnBrk="1" hangingPunct="1">
                        <a:lnSpc>
                          <a:spcPct val="130000"/>
                        </a:lnSpc>
                      </a:pPr>
                      <a:endParaRPr lang="ko-KR" altLang="en-US" sz="800" b="1" kern="1200" dirty="0">
                        <a:solidFill>
                          <a:schemeClr val="bg1"/>
                        </a:solidFill>
                        <a:latin typeface="+mn-lt"/>
                        <a:ea typeface="+mn-ea"/>
                        <a:cs typeface="+mn-cs"/>
                      </a:endParaRPr>
                    </a:p>
                  </a:txBody>
                  <a:tcPr marL="39000" marR="39000" marT="36000" marB="36000">
                    <a:lnT w="12700" cap="flat" cmpd="sng" algn="ctr">
                      <a:solidFill>
                        <a:schemeClr val="tx1"/>
                      </a:solidFill>
                      <a:prstDash val="solid"/>
                      <a:round/>
                      <a:headEnd type="none" w="med" len="med"/>
                      <a:tailEnd type="none" w="med" len="med"/>
                    </a:lnT>
                    <a:noFill/>
                  </a:tcPr>
                </a:tc>
              </a:tr>
            </a:tbl>
          </a:graphicData>
        </a:graphic>
      </p:graphicFrame>
      <p:graphicFrame>
        <p:nvGraphicFramePr>
          <p:cNvPr id="3" name="표 2"/>
          <p:cNvGraphicFramePr>
            <a:graphicFrameLocks noGrp="1"/>
          </p:cNvGraphicFramePr>
          <p:nvPr userDrawn="1"/>
        </p:nvGraphicFramePr>
        <p:xfrm>
          <a:off x="139631" y="110488"/>
          <a:ext cx="9611620" cy="460992"/>
        </p:xfrm>
        <a:graphic>
          <a:graphicData uri="http://schemas.openxmlformats.org/drawingml/2006/table">
            <a:tbl>
              <a:tblPr firstRow="1" bandRow="1">
                <a:tableStyleId>{5940675A-B579-460E-94D1-54222C63F5DA}</a:tableStyleId>
              </a:tblPr>
              <a:tblGrid>
                <a:gridCol w="1094994"/>
                <a:gridCol w="3710816"/>
                <a:gridCol w="987366"/>
                <a:gridCol w="1883665"/>
                <a:gridCol w="1934779"/>
              </a:tblGrid>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Project</a:t>
                      </a:r>
                      <a:r>
                        <a:rPr lang="en-US" altLang="ko-KR" sz="800" b="1" kern="1200" baseline="0" dirty="0" smtClean="0">
                          <a:solidFill>
                            <a:schemeClr val="bg1"/>
                          </a:solidFill>
                          <a:latin typeface="+mj-lt"/>
                          <a:ea typeface="+mn-ea"/>
                          <a:cs typeface="+mn-cs"/>
                        </a:rPr>
                        <a:t> Name</a:t>
                      </a:r>
                      <a:endParaRPr lang="ko-KR" altLang="en-US" sz="800" b="1" kern="1200" dirty="0">
                        <a:solidFill>
                          <a:schemeClr val="bg1"/>
                        </a:solidFill>
                        <a:latin typeface="+mj-lt"/>
                        <a:ea typeface="+mn-ea"/>
                        <a:cs typeface="+mn-cs"/>
                      </a:endParaRPr>
                    </a:p>
                  </a:txBody>
                  <a:tcPr marL="39000" marR="39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Page</a:t>
                      </a:r>
                      <a:r>
                        <a:rPr lang="en-US" altLang="ko-KR" sz="800" b="1" kern="1200" baseline="0" dirty="0" smtClean="0">
                          <a:solidFill>
                            <a:schemeClr val="bg1"/>
                          </a:solidFill>
                          <a:latin typeface="+mj-lt"/>
                          <a:ea typeface="+mn-ea"/>
                          <a:cs typeface="+mn-cs"/>
                        </a:rPr>
                        <a:t> Code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DATE</a:t>
                      </a:r>
                    </a:p>
                  </a:txBody>
                  <a:tcPr marL="78000" marR="78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r>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Location</a:t>
                      </a:r>
                      <a:endParaRPr lang="ko-KR" altLang="en-US" sz="800" b="1" kern="1200" dirty="0">
                        <a:solidFill>
                          <a:schemeClr val="bg1"/>
                        </a:solidFill>
                        <a:latin typeface="+mj-lt"/>
                        <a:ea typeface="+mn-ea"/>
                        <a:cs typeface="+mn-cs"/>
                      </a:endParaRPr>
                    </a:p>
                  </a:txBody>
                  <a:tcPr marL="39000" marR="39000" marT="36000" marB="36000">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Module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no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noFill/>
                  </a:tcPr>
                </a:tc>
              </a:tr>
            </a:tbl>
          </a:graphicData>
        </a:graphic>
      </p:graphicFrame>
      <p:sp>
        <p:nvSpPr>
          <p:cNvPr id="4" name="직사각형 3"/>
          <p:cNvSpPr/>
          <p:nvPr userDrawn="1"/>
        </p:nvSpPr>
        <p:spPr>
          <a:xfrm>
            <a:off x="7815370" y="917467"/>
            <a:ext cx="1950000" cy="5583495"/>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800" b="1" dirty="0">
              <a:solidFill>
                <a:schemeClr val="tx1"/>
              </a:solidFill>
              <a:latin typeface="+mn-ea"/>
            </a:endParaRPr>
          </a:p>
        </p:txBody>
      </p:sp>
      <p:sp>
        <p:nvSpPr>
          <p:cNvPr id="5" name="직사각형 4"/>
          <p:cNvSpPr/>
          <p:nvPr userDrawn="1"/>
        </p:nvSpPr>
        <p:spPr>
          <a:xfrm>
            <a:off x="7815370" y="647363"/>
            <a:ext cx="1950000" cy="270105"/>
          </a:xfrm>
          <a:prstGeom prst="rect">
            <a:avLst/>
          </a:prstGeom>
          <a:solidFill>
            <a:schemeClr val="tx1">
              <a:lumMod val="75000"/>
              <a:lumOff val="2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Description</a:t>
            </a:r>
            <a:endParaRPr lang="ko-KR" altLang="en-US" sz="900" b="1" dirty="0">
              <a:solidFill>
                <a:schemeClr val="bg1"/>
              </a:solidFill>
            </a:endParaRPr>
          </a:p>
        </p:txBody>
      </p:sp>
      <p:sp>
        <p:nvSpPr>
          <p:cNvPr id="6" name="TextBox 5"/>
          <p:cNvSpPr txBox="1"/>
          <p:nvPr userDrawn="1"/>
        </p:nvSpPr>
        <p:spPr>
          <a:xfrm>
            <a:off x="267388" y="728701"/>
            <a:ext cx="952505" cy="461665"/>
          </a:xfrm>
          <a:prstGeom prst="rect">
            <a:avLst/>
          </a:prstGeom>
          <a:noFill/>
        </p:spPr>
        <p:txBody>
          <a:bodyPr wrap="none" rtlCol="0">
            <a:spAutoFit/>
          </a:bodyPr>
          <a:lstStyle/>
          <a:p>
            <a:r>
              <a:rPr lang="en-US" altLang="ko-KR" sz="2400" b="1" dirty="0" smtClean="0">
                <a:effectLst>
                  <a:outerShdw blurRad="38100" dist="38100" dir="2700000" algn="tl">
                    <a:srgbClr val="000000">
                      <a:alpha val="43137"/>
                    </a:srgbClr>
                  </a:outerShdw>
                </a:effectLst>
              </a:rPr>
              <a:t>Hello</a:t>
            </a:r>
            <a:endParaRPr lang="ko-KR" altLang="en-US" sz="2400" b="1" dirty="0">
              <a:effectLst>
                <a:outerShdw blurRad="38100" dist="38100" dir="2700000" algn="tl">
                  <a:srgbClr val="000000">
                    <a:alpha val="43137"/>
                  </a:srgbClr>
                </a:outerShdw>
              </a:effectLst>
            </a:endParaRPr>
          </a:p>
        </p:txBody>
      </p:sp>
      <p:sp>
        <p:nvSpPr>
          <p:cNvPr id="8" name="직사각형 7"/>
          <p:cNvSpPr/>
          <p:nvPr userDrawn="1"/>
        </p:nvSpPr>
        <p:spPr>
          <a:xfrm>
            <a:off x="6864303" y="836740"/>
            <a:ext cx="819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로그아웃</a:t>
            </a:r>
            <a:endParaRPr lang="ko-KR" altLang="en-US" sz="900" dirty="0">
              <a:solidFill>
                <a:schemeClr val="tx1"/>
              </a:solidFill>
            </a:endParaRPr>
          </a:p>
        </p:txBody>
      </p:sp>
      <p:sp>
        <p:nvSpPr>
          <p:cNvPr id="9" name="TextBox 8"/>
          <p:cNvSpPr txBox="1"/>
          <p:nvPr userDrawn="1"/>
        </p:nvSpPr>
        <p:spPr>
          <a:xfrm>
            <a:off x="5830598" y="842299"/>
            <a:ext cx="922047" cy="230832"/>
          </a:xfrm>
          <a:prstGeom prst="rect">
            <a:avLst/>
          </a:prstGeom>
          <a:noFill/>
        </p:spPr>
        <p:txBody>
          <a:bodyPr wrap="none" rtlCol="0">
            <a:spAutoFit/>
          </a:bodyPr>
          <a:lstStyle/>
          <a:p>
            <a:r>
              <a:rPr lang="ko-KR" altLang="en-US" sz="900" dirty="0" smtClean="0"/>
              <a:t>김태희 님   ▼</a:t>
            </a:r>
            <a:endParaRPr lang="ko-KR" altLang="en-US" sz="900" dirty="0"/>
          </a:p>
        </p:txBody>
      </p:sp>
      <p:pic>
        <p:nvPicPr>
          <p:cNvPr id="10" name="그림 9" descr="화상상담 이미지3.JPG"/>
          <p:cNvPicPr>
            <a:picLocks noChangeAspect="1"/>
          </p:cNvPicPr>
          <p:nvPr userDrawn="1"/>
        </p:nvPicPr>
        <p:blipFill>
          <a:blip r:embed="rId2" cstate="print"/>
          <a:srcRect t="3835" b="10525"/>
          <a:stretch>
            <a:fillRect/>
          </a:stretch>
        </p:blipFill>
        <p:spPr>
          <a:xfrm>
            <a:off x="5476974" y="774135"/>
            <a:ext cx="363183" cy="3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6"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sp>
        <p:nvSpPr>
          <p:cNvPr id="17" name="TextBox 16"/>
          <p:cNvSpPr txBox="1"/>
          <p:nvPr userDrawn="1"/>
        </p:nvSpPr>
        <p:spPr>
          <a:xfrm>
            <a:off x="1345099"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cxnSp>
        <p:nvCxnSpPr>
          <p:cNvPr id="18" name="직선 연결선 17"/>
          <p:cNvCxnSpPr/>
          <p:nvPr userDrawn="1"/>
        </p:nvCxnSpPr>
        <p:spPr>
          <a:xfrm>
            <a:off x="267387" y="126876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userDrawn="1"/>
        </p:nvSpPr>
        <p:spPr>
          <a:xfrm>
            <a:off x="157169" y="1268759"/>
            <a:ext cx="7644000" cy="4320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userDrawn="1"/>
        </p:nvCxnSpPr>
        <p:spPr>
          <a:xfrm>
            <a:off x="164650" y="1268760"/>
            <a:ext cx="764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userDrawn="1"/>
        </p:nvCxnSpPr>
        <p:spPr>
          <a:xfrm>
            <a:off x="164650" y="1690235"/>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표 21"/>
          <p:cNvGraphicFramePr>
            <a:graphicFrameLocks noGrp="1"/>
          </p:cNvGraphicFramePr>
          <p:nvPr userDrawn="1"/>
        </p:nvGraphicFramePr>
        <p:xfrm>
          <a:off x="164651" y="1313766"/>
          <a:ext cx="7551736" cy="315035"/>
        </p:xfrm>
        <a:graphic>
          <a:graphicData uri="http://schemas.openxmlformats.org/drawingml/2006/table">
            <a:tbl>
              <a:tblPr firstRow="1" bandRow="1">
                <a:tableStyleId>{5C22544A-7EE6-4342-B048-85BDC9FD1C3A}</a:tableStyleId>
              </a:tblPr>
              <a:tblGrid>
                <a:gridCol w="1887934"/>
                <a:gridCol w="1887934"/>
                <a:gridCol w="1887934"/>
                <a:gridCol w="1887934"/>
              </a:tblGrid>
              <a:tr h="315035">
                <a:tc>
                  <a:txBody>
                    <a:bodyPr/>
                    <a:lstStyle/>
                    <a:p>
                      <a:pPr algn="ctr" latinLnBrk="1"/>
                      <a:r>
                        <a:rPr lang="ko-KR" altLang="en-US" sz="1050" b="0" dirty="0" smtClean="0">
                          <a:solidFill>
                            <a:schemeClr val="tx1"/>
                          </a:solidFill>
                        </a:rPr>
                        <a:t>홈</a:t>
                      </a:r>
                      <a:endParaRPr lang="ko-KR" altLang="en-US" sz="1050" b="0" dirty="0">
                        <a:solidFill>
                          <a:schemeClr val="tx1"/>
                        </a:solidFill>
                      </a:endParaRPr>
                    </a:p>
                  </a:txBody>
                  <a:tcPr marL="99060" marR="99060" anchor="ctr">
                    <a:lnL w="12700" cmpd="sng">
                      <a:noFill/>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상담관리</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리포트</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1" dirty="0" smtClean="0">
                          <a:solidFill>
                            <a:schemeClr val="tx1"/>
                          </a:solidFill>
                        </a:rPr>
                        <a:t>고객센터</a:t>
                      </a:r>
                      <a:endParaRPr lang="ko-KR" altLang="en-US" sz="1050" b="1"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12700" cmpd="sng">
                      <a:noFill/>
                    </a:lnR>
                    <a:lnT w="12700" cmpd="sng">
                      <a:noFill/>
                    </a:lnT>
                    <a:lnB w="38100" cmpd="sng">
                      <a:noFill/>
                    </a:lnB>
                    <a:noFill/>
                  </a:tcPr>
                </a:tc>
              </a:tr>
            </a:tbl>
          </a:graphicData>
        </a:graphic>
      </p:graphicFrame>
    </p:spTree>
    <p:extLst>
      <p:ext uri="{BB962C8B-B14F-4D97-AF65-F5344CB8AC3E}">
        <p14:creationId xmlns:p14="http://schemas.microsoft.com/office/powerpoint/2010/main" val="10044126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70D9EDE-4299-4BB9-BBD1-CAF81FD85894}" type="slidenum">
              <a:rPr lang="ko-KR" altLang="en-US" smtClean="0"/>
              <a:pPr/>
              <a:t>‹#›</a:t>
            </a:fld>
            <a:endParaRPr lang="ko-KR" altLang="en-US"/>
          </a:p>
        </p:txBody>
      </p:sp>
    </p:spTree>
    <p:extLst>
      <p:ext uri="{BB962C8B-B14F-4D97-AF65-F5344CB8AC3E}">
        <p14:creationId xmlns:p14="http://schemas.microsoft.com/office/powerpoint/2010/main" val="82920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챕터">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85875"/>
            <a:ext cx="9906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56185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일반">
    <p:spTree>
      <p:nvGrpSpPr>
        <p:cNvPr id="1" name=""/>
        <p:cNvGrpSpPr/>
        <p:nvPr/>
      </p:nvGrpSpPr>
      <p:grpSpPr>
        <a:xfrm>
          <a:off x="0" y="0"/>
          <a:ext cx="0" cy="0"/>
          <a:chOff x="0" y="0"/>
          <a:chExt cx="0" cy="0"/>
        </a:xfrm>
      </p:grpSpPr>
      <p:sp>
        <p:nvSpPr>
          <p:cNvPr id="3" name="TextBox 2"/>
          <p:cNvSpPr txBox="1"/>
          <p:nvPr userDrawn="1"/>
        </p:nvSpPr>
        <p:spPr>
          <a:xfrm>
            <a:off x="9175294" y="362859"/>
            <a:ext cx="614244" cy="272897"/>
          </a:xfrm>
          <a:prstGeom prst="rect">
            <a:avLst/>
          </a:prstGeom>
          <a:noFill/>
        </p:spPr>
        <p:txBody>
          <a:bodyPr wrap="square" lIns="99569" tIns="49785" rIns="99569" bIns="49785" rtlCol="0">
            <a:spAutoFit/>
          </a:bodyPr>
          <a:lstStyle/>
          <a:p>
            <a:pPr algn="l">
              <a:lnSpc>
                <a:spcPct val="140000"/>
              </a:lnSpc>
            </a:pPr>
            <a:r>
              <a:rPr lang="ko-KR" altLang="en-US" sz="800" b="1" dirty="0" smtClean="0">
                <a:solidFill>
                  <a:schemeClr val="bg1">
                    <a:lumMod val="65000"/>
                  </a:schemeClr>
                </a:solidFill>
                <a:latin typeface="맑은 고딕" pitchFamily="50" charset="-127"/>
                <a:ea typeface="맑은 고딕" pitchFamily="50" charset="-127"/>
              </a:rPr>
              <a:t>일반</a:t>
            </a:r>
            <a:endParaRPr lang="en-US" altLang="ko-KR" sz="800" b="1" dirty="0" smtClean="0">
              <a:solidFill>
                <a:schemeClr val="bg1">
                  <a:lumMod val="65000"/>
                </a:schemeClr>
              </a:solidFill>
              <a:latin typeface="맑은 고딕" pitchFamily="50" charset="-127"/>
              <a:ea typeface="맑은 고딕" pitchFamily="50" charset="-127"/>
            </a:endParaRPr>
          </a:p>
        </p:txBody>
      </p:sp>
      <p:sp>
        <p:nvSpPr>
          <p:cNvPr id="4"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spTree>
    <p:extLst>
      <p:ext uri="{BB962C8B-B14F-4D97-AF65-F5344CB8AC3E}">
        <p14:creationId xmlns:p14="http://schemas.microsoft.com/office/powerpoint/2010/main" val="279086707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챕터">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85875"/>
            <a:ext cx="9906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47772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내지">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139631" y="647234"/>
          <a:ext cx="9611622" cy="5853600"/>
        </p:xfrm>
        <a:graphic>
          <a:graphicData uri="http://schemas.openxmlformats.org/drawingml/2006/table">
            <a:tbl>
              <a:tblPr firstRow="1" bandRow="1">
                <a:tableStyleId>{5940675A-B579-460E-94D1-54222C63F5DA}</a:tableStyleId>
              </a:tblPr>
              <a:tblGrid>
                <a:gridCol w="9611622"/>
              </a:tblGrid>
              <a:tr h="5853600">
                <a:tc>
                  <a:txBody>
                    <a:bodyPr/>
                    <a:lstStyle/>
                    <a:p>
                      <a:pPr marL="0" algn="ctr" defTabSz="914400" rtl="0" eaLnBrk="1" latinLnBrk="1" hangingPunct="1">
                        <a:lnSpc>
                          <a:spcPct val="130000"/>
                        </a:lnSpc>
                      </a:pPr>
                      <a:endParaRPr lang="ko-KR" altLang="en-US" sz="800" b="1" kern="1200" dirty="0">
                        <a:solidFill>
                          <a:schemeClr val="bg1"/>
                        </a:solidFill>
                        <a:latin typeface="+mn-lt"/>
                        <a:ea typeface="+mn-ea"/>
                        <a:cs typeface="+mn-cs"/>
                      </a:endParaRPr>
                    </a:p>
                  </a:txBody>
                  <a:tcPr marL="39000" marR="39000" marT="36000" marB="36000">
                    <a:lnT w="12700" cap="flat" cmpd="sng" algn="ctr">
                      <a:solidFill>
                        <a:schemeClr val="tx1"/>
                      </a:solidFill>
                      <a:prstDash val="solid"/>
                      <a:round/>
                      <a:headEnd type="none" w="med" len="med"/>
                      <a:tailEnd type="none" w="med" len="med"/>
                    </a:lnT>
                    <a:noFill/>
                  </a:tcPr>
                </a:tc>
              </a:tr>
            </a:tbl>
          </a:graphicData>
        </a:graphic>
      </p:graphicFrame>
      <p:graphicFrame>
        <p:nvGraphicFramePr>
          <p:cNvPr id="3" name="표 2"/>
          <p:cNvGraphicFramePr>
            <a:graphicFrameLocks noGrp="1"/>
          </p:cNvGraphicFramePr>
          <p:nvPr userDrawn="1"/>
        </p:nvGraphicFramePr>
        <p:xfrm>
          <a:off x="139631" y="110488"/>
          <a:ext cx="9611620" cy="460992"/>
        </p:xfrm>
        <a:graphic>
          <a:graphicData uri="http://schemas.openxmlformats.org/drawingml/2006/table">
            <a:tbl>
              <a:tblPr firstRow="1" bandRow="1">
                <a:tableStyleId>{5940675A-B579-460E-94D1-54222C63F5DA}</a:tableStyleId>
              </a:tblPr>
              <a:tblGrid>
                <a:gridCol w="1094994"/>
                <a:gridCol w="3710816"/>
                <a:gridCol w="987366"/>
                <a:gridCol w="1883665"/>
                <a:gridCol w="1934779"/>
              </a:tblGrid>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Project</a:t>
                      </a:r>
                      <a:r>
                        <a:rPr lang="en-US" altLang="ko-KR" sz="800" b="1" kern="1200" baseline="0" dirty="0" smtClean="0">
                          <a:solidFill>
                            <a:schemeClr val="bg1"/>
                          </a:solidFill>
                          <a:latin typeface="+mj-lt"/>
                          <a:ea typeface="+mn-ea"/>
                          <a:cs typeface="+mn-cs"/>
                        </a:rPr>
                        <a:t> Name</a:t>
                      </a:r>
                      <a:endParaRPr lang="ko-KR" altLang="en-US" sz="800" b="1" kern="1200" dirty="0">
                        <a:solidFill>
                          <a:schemeClr val="bg1"/>
                        </a:solidFill>
                        <a:latin typeface="+mj-lt"/>
                        <a:ea typeface="+mn-ea"/>
                        <a:cs typeface="+mn-cs"/>
                      </a:endParaRPr>
                    </a:p>
                  </a:txBody>
                  <a:tcPr marL="39000" marR="39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Page</a:t>
                      </a:r>
                      <a:r>
                        <a:rPr lang="en-US" altLang="ko-KR" sz="800" b="1" kern="1200" baseline="0" dirty="0" smtClean="0">
                          <a:solidFill>
                            <a:schemeClr val="bg1"/>
                          </a:solidFill>
                          <a:latin typeface="+mj-lt"/>
                          <a:ea typeface="+mn-ea"/>
                          <a:cs typeface="+mn-cs"/>
                        </a:rPr>
                        <a:t> Code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DATE</a:t>
                      </a:r>
                    </a:p>
                  </a:txBody>
                  <a:tcPr marL="78000" marR="78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r>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Location</a:t>
                      </a:r>
                      <a:endParaRPr lang="ko-KR" altLang="en-US" sz="800" b="1" kern="1200" dirty="0">
                        <a:solidFill>
                          <a:schemeClr val="bg1"/>
                        </a:solidFill>
                        <a:latin typeface="+mj-lt"/>
                        <a:ea typeface="+mn-ea"/>
                        <a:cs typeface="+mn-cs"/>
                      </a:endParaRPr>
                    </a:p>
                  </a:txBody>
                  <a:tcPr marL="39000" marR="39000" marT="36000" marB="36000">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Module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no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noFill/>
                  </a:tcPr>
                </a:tc>
              </a:tr>
            </a:tbl>
          </a:graphicData>
        </a:graphic>
      </p:graphicFrame>
      <p:sp>
        <p:nvSpPr>
          <p:cNvPr id="4" name="직사각형 3"/>
          <p:cNvSpPr/>
          <p:nvPr userDrawn="1"/>
        </p:nvSpPr>
        <p:spPr>
          <a:xfrm>
            <a:off x="7815370" y="917467"/>
            <a:ext cx="1950000" cy="5583495"/>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800" b="1" dirty="0">
              <a:solidFill>
                <a:schemeClr val="tx1"/>
              </a:solidFill>
              <a:latin typeface="+mn-ea"/>
            </a:endParaRPr>
          </a:p>
        </p:txBody>
      </p:sp>
      <p:sp>
        <p:nvSpPr>
          <p:cNvPr id="5" name="직사각형 4"/>
          <p:cNvSpPr/>
          <p:nvPr userDrawn="1"/>
        </p:nvSpPr>
        <p:spPr>
          <a:xfrm>
            <a:off x="7815370" y="647363"/>
            <a:ext cx="1950000" cy="270105"/>
          </a:xfrm>
          <a:prstGeom prst="rect">
            <a:avLst/>
          </a:prstGeom>
          <a:solidFill>
            <a:schemeClr val="tx1">
              <a:lumMod val="75000"/>
              <a:lumOff val="2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Description</a:t>
            </a:r>
            <a:endParaRPr lang="ko-KR" altLang="en-US" sz="900" b="1" dirty="0">
              <a:solidFill>
                <a:schemeClr val="bg1"/>
              </a:solidFill>
            </a:endParaRPr>
          </a:p>
        </p:txBody>
      </p:sp>
      <p:sp>
        <p:nvSpPr>
          <p:cNvPr id="6"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spTree>
    <p:extLst>
      <p:ext uri="{BB962C8B-B14F-4D97-AF65-F5344CB8AC3E}">
        <p14:creationId xmlns:p14="http://schemas.microsoft.com/office/powerpoint/2010/main" val="100441262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NB_로그인 전">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139631" y="647234"/>
          <a:ext cx="9611622" cy="5853600"/>
        </p:xfrm>
        <a:graphic>
          <a:graphicData uri="http://schemas.openxmlformats.org/drawingml/2006/table">
            <a:tbl>
              <a:tblPr firstRow="1" bandRow="1">
                <a:tableStyleId>{5940675A-B579-460E-94D1-54222C63F5DA}</a:tableStyleId>
              </a:tblPr>
              <a:tblGrid>
                <a:gridCol w="9611622"/>
              </a:tblGrid>
              <a:tr h="5853600">
                <a:tc>
                  <a:txBody>
                    <a:bodyPr/>
                    <a:lstStyle/>
                    <a:p>
                      <a:pPr marL="0" algn="ctr" defTabSz="914400" rtl="0" eaLnBrk="1" latinLnBrk="1" hangingPunct="1">
                        <a:lnSpc>
                          <a:spcPct val="130000"/>
                        </a:lnSpc>
                      </a:pPr>
                      <a:endParaRPr lang="ko-KR" altLang="en-US" sz="800" b="1" kern="1200" dirty="0">
                        <a:solidFill>
                          <a:schemeClr val="bg1"/>
                        </a:solidFill>
                        <a:latin typeface="+mn-lt"/>
                        <a:ea typeface="+mn-ea"/>
                        <a:cs typeface="+mn-cs"/>
                      </a:endParaRPr>
                    </a:p>
                  </a:txBody>
                  <a:tcPr marL="39000" marR="39000" marT="36000" marB="36000">
                    <a:lnT w="12700" cap="flat" cmpd="sng" algn="ctr">
                      <a:solidFill>
                        <a:schemeClr val="tx1"/>
                      </a:solidFill>
                      <a:prstDash val="solid"/>
                      <a:round/>
                      <a:headEnd type="none" w="med" len="med"/>
                      <a:tailEnd type="none" w="med" len="med"/>
                    </a:lnT>
                    <a:noFill/>
                  </a:tcPr>
                </a:tc>
              </a:tr>
            </a:tbl>
          </a:graphicData>
        </a:graphic>
      </p:graphicFrame>
      <p:graphicFrame>
        <p:nvGraphicFramePr>
          <p:cNvPr id="3" name="표 2"/>
          <p:cNvGraphicFramePr>
            <a:graphicFrameLocks noGrp="1"/>
          </p:cNvGraphicFramePr>
          <p:nvPr userDrawn="1"/>
        </p:nvGraphicFramePr>
        <p:xfrm>
          <a:off x="139631" y="110488"/>
          <a:ext cx="9611620" cy="460992"/>
        </p:xfrm>
        <a:graphic>
          <a:graphicData uri="http://schemas.openxmlformats.org/drawingml/2006/table">
            <a:tbl>
              <a:tblPr firstRow="1" bandRow="1">
                <a:tableStyleId>{5940675A-B579-460E-94D1-54222C63F5DA}</a:tableStyleId>
              </a:tblPr>
              <a:tblGrid>
                <a:gridCol w="1094994"/>
                <a:gridCol w="3710816"/>
                <a:gridCol w="987366"/>
                <a:gridCol w="1883665"/>
                <a:gridCol w="1934779"/>
              </a:tblGrid>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Project</a:t>
                      </a:r>
                      <a:r>
                        <a:rPr lang="en-US" altLang="ko-KR" sz="800" b="1" kern="1200" baseline="0" dirty="0" smtClean="0">
                          <a:solidFill>
                            <a:schemeClr val="bg1"/>
                          </a:solidFill>
                          <a:latin typeface="+mj-lt"/>
                          <a:ea typeface="+mn-ea"/>
                          <a:cs typeface="+mn-cs"/>
                        </a:rPr>
                        <a:t> Name</a:t>
                      </a:r>
                      <a:endParaRPr lang="ko-KR" altLang="en-US" sz="800" b="1" kern="1200" dirty="0">
                        <a:solidFill>
                          <a:schemeClr val="bg1"/>
                        </a:solidFill>
                        <a:latin typeface="+mj-lt"/>
                        <a:ea typeface="+mn-ea"/>
                        <a:cs typeface="+mn-cs"/>
                      </a:endParaRPr>
                    </a:p>
                  </a:txBody>
                  <a:tcPr marL="39000" marR="39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Page</a:t>
                      </a:r>
                      <a:r>
                        <a:rPr lang="en-US" altLang="ko-KR" sz="800" b="1" kern="1200" baseline="0" dirty="0" smtClean="0">
                          <a:solidFill>
                            <a:schemeClr val="bg1"/>
                          </a:solidFill>
                          <a:latin typeface="+mj-lt"/>
                          <a:ea typeface="+mn-ea"/>
                          <a:cs typeface="+mn-cs"/>
                        </a:rPr>
                        <a:t> Code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DATE</a:t>
                      </a:r>
                    </a:p>
                  </a:txBody>
                  <a:tcPr marL="78000" marR="78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r>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Location</a:t>
                      </a:r>
                      <a:endParaRPr lang="ko-KR" altLang="en-US" sz="800" b="1" kern="1200" dirty="0">
                        <a:solidFill>
                          <a:schemeClr val="bg1"/>
                        </a:solidFill>
                        <a:latin typeface="+mj-lt"/>
                        <a:ea typeface="+mn-ea"/>
                        <a:cs typeface="+mn-cs"/>
                      </a:endParaRPr>
                    </a:p>
                  </a:txBody>
                  <a:tcPr marL="39000" marR="39000" marT="36000" marB="36000">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Module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no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noFill/>
                  </a:tcPr>
                </a:tc>
              </a:tr>
            </a:tbl>
          </a:graphicData>
        </a:graphic>
      </p:graphicFrame>
      <p:sp>
        <p:nvSpPr>
          <p:cNvPr id="4" name="직사각형 3"/>
          <p:cNvSpPr/>
          <p:nvPr userDrawn="1"/>
        </p:nvSpPr>
        <p:spPr>
          <a:xfrm>
            <a:off x="7815370" y="917467"/>
            <a:ext cx="1950000" cy="5583495"/>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800" b="1" dirty="0">
              <a:solidFill>
                <a:schemeClr val="tx1"/>
              </a:solidFill>
              <a:latin typeface="+mn-ea"/>
            </a:endParaRPr>
          </a:p>
        </p:txBody>
      </p:sp>
      <p:sp>
        <p:nvSpPr>
          <p:cNvPr id="5" name="직사각형 4"/>
          <p:cNvSpPr/>
          <p:nvPr userDrawn="1"/>
        </p:nvSpPr>
        <p:spPr>
          <a:xfrm>
            <a:off x="7815370" y="647363"/>
            <a:ext cx="1950000" cy="270105"/>
          </a:xfrm>
          <a:prstGeom prst="rect">
            <a:avLst/>
          </a:prstGeom>
          <a:solidFill>
            <a:schemeClr val="tx1">
              <a:lumMod val="75000"/>
              <a:lumOff val="2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Description</a:t>
            </a:r>
            <a:endParaRPr lang="ko-KR" altLang="en-US" sz="900" b="1" dirty="0">
              <a:solidFill>
                <a:schemeClr val="bg1"/>
              </a:solidFill>
            </a:endParaRPr>
          </a:p>
        </p:txBody>
      </p:sp>
      <p:sp>
        <p:nvSpPr>
          <p:cNvPr id="6" name="TextBox 5"/>
          <p:cNvSpPr txBox="1"/>
          <p:nvPr userDrawn="1"/>
        </p:nvSpPr>
        <p:spPr>
          <a:xfrm>
            <a:off x="267388" y="728701"/>
            <a:ext cx="952505" cy="461665"/>
          </a:xfrm>
          <a:prstGeom prst="rect">
            <a:avLst/>
          </a:prstGeom>
          <a:noFill/>
        </p:spPr>
        <p:txBody>
          <a:bodyPr wrap="none" rtlCol="0">
            <a:spAutoFit/>
          </a:bodyPr>
          <a:lstStyle/>
          <a:p>
            <a:r>
              <a:rPr lang="en-US" altLang="ko-KR" sz="2400" b="1" dirty="0" smtClean="0">
                <a:effectLst>
                  <a:outerShdw blurRad="38100" dist="38100" dir="2700000" algn="tl">
                    <a:srgbClr val="000000">
                      <a:alpha val="43137"/>
                    </a:srgbClr>
                  </a:outerShdw>
                </a:effectLst>
              </a:rPr>
              <a:t>Hello</a:t>
            </a:r>
            <a:endParaRPr lang="ko-KR" altLang="en-US" sz="2400" b="1" dirty="0">
              <a:effectLst>
                <a:outerShdw blurRad="38100" dist="38100" dir="2700000" algn="tl">
                  <a:srgbClr val="000000">
                    <a:alpha val="43137"/>
                  </a:srgbClr>
                </a:outerShdw>
              </a:effectLst>
            </a:endParaRPr>
          </a:p>
        </p:txBody>
      </p:sp>
      <p:sp>
        <p:nvSpPr>
          <p:cNvPr id="7" name="TextBox 6"/>
          <p:cNvSpPr txBox="1"/>
          <p:nvPr userDrawn="1"/>
        </p:nvSpPr>
        <p:spPr>
          <a:xfrm>
            <a:off x="1679167" y="854886"/>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sp>
        <p:nvSpPr>
          <p:cNvPr id="8" name="직사각형 7"/>
          <p:cNvSpPr/>
          <p:nvPr userDrawn="1"/>
        </p:nvSpPr>
        <p:spPr>
          <a:xfrm>
            <a:off x="6864303" y="836740"/>
            <a:ext cx="819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로그인</a:t>
            </a:r>
            <a:endParaRPr lang="ko-KR" altLang="en-US" sz="900" dirty="0">
              <a:solidFill>
                <a:schemeClr val="tx1"/>
              </a:solidFill>
            </a:endParaRPr>
          </a:p>
        </p:txBody>
      </p:sp>
      <p:cxnSp>
        <p:nvCxnSpPr>
          <p:cNvPr id="11" name="직선 연결선 10"/>
          <p:cNvCxnSpPr/>
          <p:nvPr userDrawn="1"/>
        </p:nvCxnSpPr>
        <p:spPr>
          <a:xfrm>
            <a:off x="267387" y="126876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p:cNvSpPr/>
          <p:nvPr userDrawn="1"/>
        </p:nvSpPr>
        <p:spPr>
          <a:xfrm>
            <a:off x="157169" y="1268759"/>
            <a:ext cx="7644000" cy="4320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p:cNvCxnSpPr/>
          <p:nvPr userDrawn="1"/>
        </p:nvCxnSpPr>
        <p:spPr>
          <a:xfrm>
            <a:off x="164650" y="1268760"/>
            <a:ext cx="764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userDrawn="1"/>
        </p:nvCxnSpPr>
        <p:spPr>
          <a:xfrm>
            <a:off x="164650" y="1690235"/>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graphicFrame>
        <p:nvGraphicFramePr>
          <p:cNvPr id="17" name="표 16"/>
          <p:cNvGraphicFramePr>
            <a:graphicFrameLocks noGrp="1"/>
          </p:cNvGraphicFramePr>
          <p:nvPr userDrawn="1"/>
        </p:nvGraphicFramePr>
        <p:xfrm>
          <a:off x="164651" y="1313766"/>
          <a:ext cx="7551736" cy="315035"/>
        </p:xfrm>
        <a:graphic>
          <a:graphicData uri="http://schemas.openxmlformats.org/drawingml/2006/table">
            <a:tbl>
              <a:tblPr firstRow="1" bandRow="1">
                <a:tableStyleId>{5C22544A-7EE6-4342-B048-85BDC9FD1C3A}</a:tableStyleId>
              </a:tblPr>
              <a:tblGrid>
                <a:gridCol w="1887934"/>
                <a:gridCol w="1887934"/>
                <a:gridCol w="1887934"/>
                <a:gridCol w="1887934"/>
              </a:tblGrid>
              <a:tr h="315035">
                <a:tc>
                  <a:txBody>
                    <a:bodyPr/>
                    <a:lstStyle/>
                    <a:p>
                      <a:pPr algn="ctr" latinLnBrk="1"/>
                      <a:r>
                        <a:rPr lang="ko-KR" altLang="en-US" sz="1050" b="0" dirty="0" smtClean="0">
                          <a:solidFill>
                            <a:schemeClr val="tx1"/>
                          </a:solidFill>
                        </a:rPr>
                        <a:t>홈</a:t>
                      </a:r>
                      <a:endParaRPr lang="ko-KR" altLang="en-US" sz="1050" b="0" dirty="0">
                        <a:solidFill>
                          <a:schemeClr val="tx1"/>
                        </a:solidFill>
                      </a:endParaRPr>
                    </a:p>
                  </a:txBody>
                  <a:tcPr marL="99060" marR="99060" anchor="ctr">
                    <a:lnL w="12700" cmpd="sng">
                      <a:noFill/>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상담관리</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리포트</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고객센터</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12700" cmpd="sng">
                      <a:noFill/>
                    </a:lnR>
                    <a:lnT w="12700" cmpd="sng">
                      <a:noFill/>
                    </a:lnT>
                    <a:lnB w="38100" cmpd="sng">
                      <a:noFill/>
                    </a:lnB>
                    <a:noFill/>
                  </a:tcPr>
                </a:tc>
              </a:tr>
            </a:tbl>
          </a:graphicData>
        </a:graphic>
      </p:graphicFrame>
    </p:spTree>
    <p:extLst>
      <p:ext uri="{BB962C8B-B14F-4D97-AF65-F5344CB8AC3E}">
        <p14:creationId xmlns:p14="http://schemas.microsoft.com/office/powerpoint/2010/main" val="10044126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NB 없음_로그인 전">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139631" y="647234"/>
          <a:ext cx="9611622" cy="5853600"/>
        </p:xfrm>
        <a:graphic>
          <a:graphicData uri="http://schemas.openxmlformats.org/drawingml/2006/table">
            <a:tbl>
              <a:tblPr firstRow="1" bandRow="1">
                <a:tableStyleId>{5940675A-B579-460E-94D1-54222C63F5DA}</a:tableStyleId>
              </a:tblPr>
              <a:tblGrid>
                <a:gridCol w="9611622"/>
              </a:tblGrid>
              <a:tr h="5853600">
                <a:tc>
                  <a:txBody>
                    <a:bodyPr/>
                    <a:lstStyle/>
                    <a:p>
                      <a:pPr marL="0" algn="ctr" defTabSz="914400" rtl="0" eaLnBrk="1" latinLnBrk="1" hangingPunct="1">
                        <a:lnSpc>
                          <a:spcPct val="130000"/>
                        </a:lnSpc>
                      </a:pPr>
                      <a:endParaRPr lang="ko-KR" altLang="en-US" sz="800" b="1" kern="1200" dirty="0">
                        <a:solidFill>
                          <a:schemeClr val="bg1"/>
                        </a:solidFill>
                        <a:latin typeface="+mn-lt"/>
                        <a:ea typeface="+mn-ea"/>
                        <a:cs typeface="+mn-cs"/>
                      </a:endParaRPr>
                    </a:p>
                  </a:txBody>
                  <a:tcPr marL="39000" marR="39000" marT="36000" marB="36000">
                    <a:lnT w="12700" cap="flat" cmpd="sng" algn="ctr">
                      <a:solidFill>
                        <a:schemeClr val="tx1"/>
                      </a:solidFill>
                      <a:prstDash val="solid"/>
                      <a:round/>
                      <a:headEnd type="none" w="med" len="med"/>
                      <a:tailEnd type="none" w="med" len="med"/>
                    </a:lnT>
                    <a:noFill/>
                  </a:tcPr>
                </a:tc>
              </a:tr>
            </a:tbl>
          </a:graphicData>
        </a:graphic>
      </p:graphicFrame>
      <p:graphicFrame>
        <p:nvGraphicFramePr>
          <p:cNvPr id="3" name="표 2"/>
          <p:cNvGraphicFramePr>
            <a:graphicFrameLocks noGrp="1"/>
          </p:cNvGraphicFramePr>
          <p:nvPr userDrawn="1"/>
        </p:nvGraphicFramePr>
        <p:xfrm>
          <a:off x="139631" y="110488"/>
          <a:ext cx="9611620" cy="460992"/>
        </p:xfrm>
        <a:graphic>
          <a:graphicData uri="http://schemas.openxmlformats.org/drawingml/2006/table">
            <a:tbl>
              <a:tblPr firstRow="1" bandRow="1">
                <a:tableStyleId>{5940675A-B579-460E-94D1-54222C63F5DA}</a:tableStyleId>
              </a:tblPr>
              <a:tblGrid>
                <a:gridCol w="1094994"/>
                <a:gridCol w="3710816"/>
                <a:gridCol w="987366"/>
                <a:gridCol w="1883665"/>
                <a:gridCol w="1934779"/>
              </a:tblGrid>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Project</a:t>
                      </a:r>
                      <a:r>
                        <a:rPr lang="en-US" altLang="ko-KR" sz="800" b="1" kern="1200" baseline="0" dirty="0" smtClean="0">
                          <a:solidFill>
                            <a:schemeClr val="bg1"/>
                          </a:solidFill>
                          <a:latin typeface="+mj-lt"/>
                          <a:ea typeface="+mn-ea"/>
                          <a:cs typeface="+mn-cs"/>
                        </a:rPr>
                        <a:t> Name</a:t>
                      </a:r>
                      <a:endParaRPr lang="ko-KR" altLang="en-US" sz="800" b="1" kern="1200" dirty="0">
                        <a:solidFill>
                          <a:schemeClr val="bg1"/>
                        </a:solidFill>
                        <a:latin typeface="+mj-lt"/>
                        <a:ea typeface="+mn-ea"/>
                        <a:cs typeface="+mn-cs"/>
                      </a:endParaRPr>
                    </a:p>
                  </a:txBody>
                  <a:tcPr marL="39000" marR="39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Page</a:t>
                      </a:r>
                      <a:r>
                        <a:rPr lang="en-US" altLang="ko-KR" sz="800" b="1" kern="1200" baseline="0" dirty="0" smtClean="0">
                          <a:solidFill>
                            <a:schemeClr val="bg1"/>
                          </a:solidFill>
                          <a:latin typeface="+mj-lt"/>
                          <a:ea typeface="+mn-ea"/>
                          <a:cs typeface="+mn-cs"/>
                        </a:rPr>
                        <a:t> Code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DATE</a:t>
                      </a:r>
                    </a:p>
                  </a:txBody>
                  <a:tcPr marL="78000" marR="78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r>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Location</a:t>
                      </a:r>
                      <a:endParaRPr lang="ko-KR" altLang="en-US" sz="800" b="1" kern="1200" dirty="0">
                        <a:solidFill>
                          <a:schemeClr val="bg1"/>
                        </a:solidFill>
                        <a:latin typeface="+mj-lt"/>
                        <a:ea typeface="+mn-ea"/>
                        <a:cs typeface="+mn-cs"/>
                      </a:endParaRPr>
                    </a:p>
                  </a:txBody>
                  <a:tcPr marL="39000" marR="39000" marT="36000" marB="36000">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Module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no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noFill/>
                  </a:tcPr>
                </a:tc>
              </a:tr>
            </a:tbl>
          </a:graphicData>
        </a:graphic>
      </p:graphicFrame>
      <p:sp>
        <p:nvSpPr>
          <p:cNvPr id="4" name="직사각형 3"/>
          <p:cNvSpPr/>
          <p:nvPr userDrawn="1"/>
        </p:nvSpPr>
        <p:spPr>
          <a:xfrm>
            <a:off x="7815370" y="917467"/>
            <a:ext cx="1950000" cy="5583495"/>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800" b="1" dirty="0">
              <a:solidFill>
                <a:schemeClr val="tx1"/>
              </a:solidFill>
              <a:latin typeface="+mn-ea"/>
            </a:endParaRPr>
          </a:p>
        </p:txBody>
      </p:sp>
      <p:sp>
        <p:nvSpPr>
          <p:cNvPr id="5" name="직사각형 4"/>
          <p:cNvSpPr/>
          <p:nvPr userDrawn="1"/>
        </p:nvSpPr>
        <p:spPr>
          <a:xfrm>
            <a:off x="7815370" y="647363"/>
            <a:ext cx="1950000" cy="270105"/>
          </a:xfrm>
          <a:prstGeom prst="rect">
            <a:avLst/>
          </a:prstGeom>
          <a:solidFill>
            <a:schemeClr val="tx1">
              <a:lumMod val="75000"/>
              <a:lumOff val="2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Description</a:t>
            </a:r>
            <a:endParaRPr lang="ko-KR" altLang="en-US" sz="900" b="1" dirty="0">
              <a:solidFill>
                <a:schemeClr val="bg1"/>
              </a:solidFill>
            </a:endParaRPr>
          </a:p>
        </p:txBody>
      </p:sp>
      <p:sp>
        <p:nvSpPr>
          <p:cNvPr id="6" name="TextBox 5"/>
          <p:cNvSpPr txBox="1"/>
          <p:nvPr userDrawn="1"/>
        </p:nvSpPr>
        <p:spPr>
          <a:xfrm>
            <a:off x="267388" y="728701"/>
            <a:ext cx="952505" cy="461665"/>
          </a:xfrm>
          <a:prstGeom prst="rect">
            <a:avLst/>
          </a:prstGeom>
          <a:noFill/>
        </p:spPr>
        <p:txBody>
          <a:bodyPr wrap="none" rtlCol="0">
            <a:spAutoFit/>
          </a:bodyPr>
          <a:lstStyle/>
          <a:p>
            <a:r>
              <a:rPr lang="en-US" altLang="ko-KR" sz="2400" b="1" dirty="0" smtClean="0">
                <a:effectLst>
                  <a:outerShdw blurRad="38100" dist="38100" dir="2700000" algn="tl">
                    <a:srgbClr val="000000">
                      <a:alpha val="43137"/>
                    </a:srgbClr>
                  </a:outerShdw>
                </a:effectLst>
              </a:rPr>
              <a:t>Hello</a:t>
            </a:r>
            <a:endParaRPr lang="ko-KR" altLang="en-US" sz="2400" b="1" dirty="0">
              <a:effectLst>
                <a:outerShdw blurRad="38100" dist="38100" dir="2700000" algn="tl">
                  <a:srgbClr val="000000">
                    <a:alpha val="43137"/>
                  </a:srgbClr>
                </a:outerShdw>
              </a:effectLst>
            </a:endParaRPr>
          </a:p>
        </p:txBody>
      </p:sp>
      <p:sp>
        <p:nvSpPr>
          <p:cNvPr id="8" name="직사각형 7"/>
          <p:cNvSpPr/>
          <p:nvPr userDrawn="1"/>
        </p:nvSpPr>
        <p:spPr>
          <a:xfrm>
            <a:off x="6864303" y="836740"/>
            <a:ext cx="819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로그인</a:t>
            </a:r>
            <a:endParaRPr lang="ko-KR" altLang="en-US" sz="900" dirty="0">
              <a:solidFill>
                <a:schemeClr val="tx1"/>
              </a:solidFill>
            </a:endParaRPr>
          </a:p>
        </p:txBody>
      </p:sp>
      <p:cxnSp>
        <p:nvCxnSpPr>
          <p:cNvPr id="11" name="직선 연결선 10"/>
          <p:cNvCxnSpPr/>
          <p:nvPr userDrawn="1"/>
        </p:nvCxnSpPr>
        <p:spPr>
          <a:xfrm>
            <a:off x="267387" y="126876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164650" y="1268760"/>
            <a:ext cx="764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sp>
        <p:nvSpPr>
          <p:cNvPr id="14" name="TextBox 13"/>
          <p:cNvSpPr txBox="1"/>
          <p:nvPr userDrawn="1"/>
        </p:nvSpPr>
        <p:spPr>
          <a:xfrm>
            <a:off x="1345099"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spTree>
    <p:extLst>
      <p:ext uri="{BB962C8B-B14F-4D97-AF65-F5344CB8AC3E}">
        <p14:creationId xmlns:p14="http://schemas.microsoft.com/office/powerpoint/2010/main" val="10044126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GNB_로그인 후">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139631" y="647234"/>
          <a:ext cx="9611622" cy="5853600"/>
        </p:xfrm>
        <a:graphic>
          <a:graphicData uri="http://schemas.openxmlformats.org/drawingml/2006/table">
            <a:tbl>
              <a:tblPr firstRow="1" bandRow="1">
                <a:tableStyleId>{5940675A-B579-460E-94D1-54222C63F5DA}</a:tableStyleId>
              </a:tblPr>
              <a:tblGrid>
                <a:gridCol w="9611622"/>
              </a:tblGrid>
              <a:tr h="5853600">
                <a:tc>
                  <a:txBody>
                    <a:bodyPr/>
                    <a:lstStyle/>
                    <a:p>
                      <a:pPr marL="0" algn="ctr" defTabSz="914400" rtl="0" eaLnBrk="1" latinLnBrk="1" hangingPunct="1">
                        <a:lnSpc>
                          <a:spcPct val="130000"/>
                        </a:lnSpc>
                      </a:pPr>
                      <a:endParaRPr lang="ko-KR" altLang="en-US" sz="800" b="1" kern="1200" dirty="0">
                        <a:solidFill>
                          <a:schemeClr val="bg1"/>
                        </a:solidFill>
                        <a:latin typeface="+mn-lt"/>
                        <a:ea typeface="+mn-ea"/>
                        <a:cs typeface="+mn-cs"/>
                      </a:endParaRPr>
                    </a:p>
                  </a:txBody>
                  <a:tcPr marL="39000" marR="39000" marT="36000" marB="36000">
                    <a:lnT w="12700" cap="flat" cmpd="sng" algn="ctr">
                      <a:solidFill>
                        <a:schemeClr val="tx1"/>
                      </a:solidFill>
                      <a:prstDash val="solid"/>
                      <a:round/>
                      <a:headEnd type="none" w="med" len="med"/>
                      <a:tailEnd type="none" w="med" len="med"/>
                    </a:lnT>
                    <a:noFill/>
                  </a:tcPr>
                </a:tc>
              </a:tr>
            </a:tbl>
          </a:graphicData>
        </a:graphic>
      </p:graphicFrame>
      <p:graphicFrame>
        <p:nvGraphicFramePr>
          <p:cNvPr id="3" name="표 2"/>
          <p:cNvGraphicFramePr>
            <a:graphicFrameLocks noGrp="1"/>
          </p:cNvGraphicFramePr>
          <p:nvPr userDrawn="1"/>
        </p:nvGraphicFramePr>
        <p:xfrm>
          <a:off x="139631" y="110488"/>
          <a:ext cx="9611620" cy="460992"/>
        </p:xfrm>
        <a:graphic>
          <a:graphicData uri="http://schemas.openxmlformats.org/drawingml/2006/table">
            <a:tbl>
              <a:tblPr firstRow="1" bandRow="1">
                <a:tableStyleId>{5940675A-B579-460E-94D1-54222C63F5DA}</a:tableStyleId>
              </a:tblPr>
              <a:tblGrid>
                <a:gridCol w="1094994"/>
                <a:gridCol w="3710816"/>
                <a:gridCol w="987366"/>
                <a:gridCol w="1883665"/>
                <a:gridCol w="1934779"/>
              </a:tblGrid>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Project</a:t>
                      </a:r>
                      <a:r>
                        <a:rPr lang="en-US" altLang="ko-KR" sz="800" b="1" kern="1200" baseline="0" dirty="0" smtClean="0">
                          <a:solidFill>
                            <a:schemeClr val="bg1"/>
                          </a:solidFill>
                          <a:latin typeface="+mj-lt"/>
                          <a:ea typeface="+mn-ea"/>
                          <a:cs typeface="+mn-cs"/>
                        </a:rPr>
                        <a:t> Name</a:t>
                      </a:r>
                      <a:endParaRPr lang="ko-KR" altLang="en-US" sz="800" b="1" kern="1200" dirty="0">
                        <a:solidFill>
                          <a:schemeClr val="bg1"/>
                        </a:solidFill>
                        <a:latin typeface="+mj-lt"/>
                        <a:ea typeface="+mn-ea"/>
                        <a:cs typeface="+mn-cs"/>
                      </a:endParaRPr>
                    </a:p>
                  </a:txBody>
                  <a:tcPr marL="39000" marR="39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Page</a:t>
                      </a:r>
                      <a:r>
                        <a:rPr lang="en-US" altLang="ko-KR" sz="800" b="1" kern="1200" baseline="0" dirty="0" smtClean="0">
                          <a:solidFill>
                            <a:schemeClr val="bg1"/>
                          </a:solidFill>
                          <a:latin typeface="+mj-lt"/>
                          <a:ea typeface="+mn-ea"/>
                          <a:cs typeface="+mn-cs"/>
                        </a:rPr>
                        <a:t> Code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DATE</a:t>
                      </a:r>
                    </a:p>
                  </a:txBody>
                  <a:tcPr marL="78000" marR="78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r>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Location</a:t>
                      </a:r>
                      <a:endParaRPr lang="ko-KR" altLang="en-US" sz="800" b="1" kern="1200" dirty="0">
                        <a:solidFill>
                          <a:schemeClr val="bg1"/>
                        </a:solidFill>
                        <a:latin typeface="+mj-lt"/>
                        <a:ea typeface="+mn-ea"/>
                        <a:cs typeface="+mn-cs"/>
                      </a:endParaRPr>
                    </a:p>
                  </a:txBody>
                  <a:tcPr marL="39000" marR="39000" marT="36000" marB="36000">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Module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no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noFill/>
                  </a:tcPr>
                </a:tc>
              </a:tr>
            </a:tbl>
          </a:graphicData>
        </a:graphic>
      </p:graphicFrame>
      <p:sp>
        <p:nvSpPr>
          <p:cNvPr id="4" name="직사각형 3"/>
          <p:cNvSpPr/>
          <p:nvPr userDrawn="1"/>
        </p:nvSpPr>
        <p:spPr>
          <a:xfrm>
            <a:off x="7815370" y="917467"/>
            <a:ext cx="1950000" cy="5583495"/>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800" b="1" dirty="0">
              <a:solidFill>
                <a:schemeClr val="tx1"/>
              </a:solidFill>
              <a:latin typeface="+mn-ea"/>
            </a:endParaRPr>
          </a:p>
        </p:txBody>
      </p:sp>
      <p:sp>
        <p:nvSpPr>
          <p:cNvPr id="5" name="직사각형 4"/>
          <p:cNvSpPr/>
          <p:nvPr userDrawn="1"/>
        </p:nvSpPr>
        <p:spPr>
          <a:xfrm>
            <a:off x="7815370" y="647363"/>
            <a:ext cx="1950000" cy="270105"/>
          </a:xfrm>
          <a:prstGeom prst="rect">
            <a:avLst/>
          </a:prstGeom>
          <a:solidFill>
            <a:schemeClr val="tx1">
              <a:lumMod val="75000"/>
              <a:lumOff val="2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Description</a:t>
            </a:r>
            <a:endParaRPr lang="ko-KR" altLang="en-US" sz="900" b="1" dirty="0">
              <a:solidFill>
                <a:schemeClr val="bg1"/>
              </a:solidFill>
            </a:endParaRPr>
          </a:p>
        </p:txBody>
      </p:sp>
      <p:sp>
        <p:nvSpPr>
          <p:cNvPr id="6" name="TextBox 5"/>
          <p:cNvSpPr txBox="1"/>
          <p:nvPr userDrawn="1"/>
        </p:nvSpPr>
        <p:spPr>
          <a:xfrm>
            <a:off x="267388" y="728701"/>
            <a:ext cx="952505" cy="461665"/>
          </a:xfrm>
          <a:prstGeom prst="rect">
            <a:avLst/>
          </a:prstGeom>
          <a:noFill/>
        </p:spPr>
        <p:txBody>
          <a:bodyPr wrap="none" rtlCol="0">
            <a:spAutoFit/>
          </a:bodyPr>
          <a:lstStyle/>
          <a:p>
            <a:r>
              <a:rPr lang="en-US" altLang="ko-KR" sz="2400" b="1" dirty="0" smtClean="0">
                <a:effectLst>
                  <a:outerShdw blurRad="38100" dist="38100" dir="2700000" algn="tl">
                    <a:srgbClr val="000000">
                      <a:alpha val="43137"/>
                    </a:srgbClr>
                  </a:outerShdw>
                </a:effectLst>
              </a:rPr>
              <a:t>Hello</a:t>
            </a:r>
            <a:endParaRPr lang="ko-KR" altLang="en-US" sz="2400" b="1" dirty="0">
              <a:effectLst>
                <a:outerShdw blurRad="38100" dist="38100" dir="2700000" algn="tl">
                  <a:srgbClr val="000000">
                    <a:alpha val="43137"/>
                  </a:srgbClr>
                </a:outerShdw>
              </a:effectLst>
            </a:endParaRPr>
          </a:p>
        </p:txBody>
      </p:sp>
      <p:sp>
        <p:nvSpPr>
          <p:cNvPr id="8" name="직사각형 7"/>
          <p:cNvSpPr/>
          <p:nvPr userDrawn="1"/>
        </p:nvSpPr>
        <p:spPr>
          <a:xfrm>
            <a:off x="6864303" y="836740"/>
            <a:ext cx="819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로그아웃</a:t>
            </a:r>
            <a:endParaRPr lang="ko-KR" altLang="en-US" sz="900" dirty="0">
              <a:solidFill>
                <a:schemeClr val="tx1"/>
              </a:solidFill>
            </a:endParaRPr>
          </a:p>
        </p:txBody>
      </p:sp>
      <p:sp>
        <p:nvSpPr>
          <p:cNvPr id="9" name="TextBox 8"/>
          <p:cNvSpPr txBox="1"/>
          <p:nvPr userDrawn="1"/>
        </p:nvSpPr>
        <p:spPr>
          <a:xfrm>
            <a:off x="5830598" y="842299"/>
            <a:ext cx="922047" cy="230832"/>
          </a:xfrm>
          <a:prstGeom prst="rect">
            <a:avLst/>
          </a:prstGeom>
          <a:noFill/>
        </p:spPr>
        <p:txBody>
          <a:bodyPr wrap="none" rtlCol="0">
            <a:spAutoFit/>
          </a:bodyPr>
          <a:lstStyle/>
          <a:p>
            <a:r>
              <a:rPr lang="ko-KR" altLang="en-US" sz="900" dirty="0" smtClean="0"/>
              <a:t>김태희 님   ▼</a:t>
            </a:r>
            <a:endParaRPr lang="ko-KR" altLang="en-US" sz="900" dirty="0"/>
          </a:p>
        </p:txBody>
      </p:sp>
      <p:pic>
        <p:nvPicPr>
          <p:cNvPr id="10" name="그림 9" descr="화상상담 이미지3.JPG"/>
          <p:cNvPicPr>
            <a:picLocks noChangeAspect="1"/>
          </p:cNvPicPr>
          <p:nvPr userDrawn="1"/>
        </p:nvPicPr>
        <p:blipFill>
          <a:blip r:embed="rId2" cstate="print"/>
          <a:srcRect t="3835" b="10525"/>
          <a:stretch>
            <a:fillRect/>
          </a:stretch>
        </p:blipFill>
        <p:spPr>
          <a:xfrm>
            <a:off x="5476974" y="774135"/>
            <a:ext cx="363183" cy="3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6"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sp>
        <p:nvSpPr>
          <p:cNvPr id="17" name="TextBox 16"/>
          <p:cNvSpPr txBox="1"/>
          <p:nvPr userDrawn="1"/>
        </p:nvSpPr>
        <p:spPr>
          <a:xfrm>
            <a:off x="1345099"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cxnSp>
        <p:nvCxnSpPr>
          <p:cNvPr id="18" name="직선 연결선 17"/>
          <p:cNvCxnSpPr/>
          <p:nvPr userDrawn="1"/>
        </p:nvCxnSpPr>
        <p:spPr>
          <a:xfrm>
            <a:off x="267387" y="126876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userDrawn="1"/>
        </p:nvSpPr>
        <p:spPr>
          <a:xfrm>
            <a:off x="157169" y="1268759"/>
            <a:ext cx="7644000" cy="4320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userDrawn="1"/>
        </p:nvCxnSpPr>
        <p:spPr>
          <a:xfrm>
            <a:off x="164650" y="1268760"/>
            <a:ext cx="764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userDrawn="1"/>
        </p:nvCxnSpPr>
        <p:spPr>
          <a:xfrm>
            <a:off x="164650" y="1690235"/>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표 21"/>
          <p:cNvGraphicFramePr>
            <a:graphicFrameLocks noGrp="1"/>
          </p:cNvGraphicFramePr>
          <p:nvPr userDrawn="1"/>
        </p:nvGraphicFramePr>
        <p:xfrm>
          <a:off x="164651" y="1313766"/>
          <a:ext cx="7551736" cy="315035"/>
        </p:xfrm>
        <a:graphic>
          <a:graphicData uri="http://schemas.openxmlformats.org/drawingml/2006/table">
            <a:tbl>
              <a:tblPr firstRow="1" bandRow="1">
                <a:tableStyleId>{5C22544A-7EE6-4342-B048-85BDC9FD1C3A}</a:tableStyleId>
              </a:tblPr>
              <a:tblGrid>
                <a:gridCol w="1887934"/>
                <a:gridCol w="1887934"/>
                <a:gridCol w="1887934"/>
                <a:gridCol w="1887934"/>
              </a:tblGrid>
              <a:tr h="315035">
                <a:tc>
                  <a:txBody>
                    <a:bodyPr/>
                    <a:lstStyle/>
                    <a:p>
                      <a:pPr algn="ctr" latinLnBrk="1"/>
                      <a:r>
                        <a:rPr lang="ko-KR" altLang="en-US" sz="1050" b="0" dirty="0" smtClean="0">
                          <a:solidFill>
                            <a:schemeClr val="tx1"/>
                          </a:solidFill>
                        </a:rPr>
                        <a:t>홈</a:t>
                      </a:r>
                      <a:endParaRPr lang="ko-KR" altLang="en-US" sz="1050" b="0" dirty="0">
                        <a:solidFill>
                          <a:schemeClr val="tx1"/>
                        </a:solidFill>
                      </a:endParaRPr>
                    </a:p>
                  </a:txBody>
                  <a:tcPr marL="99060" marR="99060" anchor="ctr">
                    <a:lnL w="12700" cmpd="sng">
                      <a:noFill/>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상담관리</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리포트</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고객센터</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12700" cmpd="sng">
                      <a:noFill/>
                    </a:lnR>
                    <a:lnT w="12700" cmpd="sng">
                      <a:noFill/>
                    </a:lnT>
                    <a:lnB w="38100" cmpd="sng">
                      <a:noFill/>
                    </a:lnB>
                    <a:noFill/>
                  </a:tcPr>
                </a:tc>
              </a:tr>
            </a:tbl>
          </a:graphicData>
        </a:graphic>
      </p:graphicFrame>
    </p:spTree>
    <p:extLst>
      <p:ext uri="{BB962C8B-B14F-4D97-AF65-F5344CB8AC3E}">
        <p14:creationId xmlns:p14="http://schemas.microsoft.com/office/powerpoint/2010/main" val="100441262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홈">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139631" y="647234"/>
          <a:ext cx="9611622" cy="5853600"/>
        </p:xfrm>
        <a:graphic>
          <a:graphicData uri="http://schemas.openxmlformats.org/drawingml/2006/table">
            <a:tbl>
              <a:tblPr firstRow="1" bandRow="1">
                <a:tableStyleId>{5940675A-B579-460E-94D1-54222C63F5DA}</a:tableStyleId>
              </a:tblPr>
              <a:tblGrid>
                <a:gridCol w="9611622"/>
              </a:tblGrid>
              <a:tr h="5853600">
                <a:tc>
                  <a:txBody>
                    <a:bodyPr/>
                    <a:lstStyle/>
                    <a:p>
                      <a:pPr marL="0" algn="ctr" defTabSz="914400" rtl="0" eaLnBrk="1" latinLnBrk="1" hangingPunct="1">
                        <a:lnSpc>
                          <a:spcPct val="130000"/>
                        </a:lnSpc>
                      </a:pPr>
                      <a:endParaRPr lang="ko-KR" altLang="en-US" sz="800" b="1" kern="1200" dirty="0">
                        <a:solidFill>
                          <a:schemeClr val="bg1"/>
                        </a:solidFill>
                        <a:latin typeface="+mn-lt"/>
                        <a:ea typeface="+mn-ea"/>
                        <a:cs typeface="+mn-cs"/>
                      </a:endParaRPr>
                    </a:p>
                  </a:txBody>
                  <a:tcPr marL="39000" marR="39000" marT="36000" marB="36000">
                    <a:lnT w="12700" cap="flat" cmpd="sng" algn="ctr">
                      <a:solidFill>
                        <a:schemeClr val="tx1"/>
                      </a:solidFill>
                      <a:prstDash val="solid"/>
                      <a:round/>
                      <a:headEnd type="none" w="med" len="med"/>
                      <a:tailEnd type="none" w="med" len="med"/>
                    </a:lnT>
                    <a:noFill/>
                  </a:tcPr>
                </a:tc>
              </a:tr>
            </a:tbl>
          </a:graphicData>
        </a:graphic>
      </p:graphicFrame>
      <p:graphicFrame>
        <p:nvGraphicFramePr>
          <p:cNvPr id="3" name="표 2"/>
          <p:cNvGraphicFramePr>
            <a:graphicFrameLocks noGrp="1"/>
          </p:cNvGraphicFramePr>
          <p:nvPr userDrawn="1"/>
        </p:nvGraphicFramePr>
        <p:xfrm>
          <a:off x="139631" y="110488"/>
          <a:ext cx="9611620" cy="460992"/>
        </p:xfrm>
        <a:graphic>
          <a:graphicData uri="http://schemas.openxmlformats.org/drawingml/2006/table">
            <a:tbl>
              <a:tblPr firstRow="1" bandRow="1">
                <a:tableStyleId>{5940675A-B579-460E-94D1-54222C63F5DA}</a:tableStyleId>
              </a:tblPr>
              <a:tblGrid>
                <a:gridCol w="1094994"/>
                <a:gridCol w="3710816"/>
                <a:gridCol w="987366"/>
                <a:gridCol w="1883665"/>
                <a:gridCol w="1934779"/>
              </a:tblGrid>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Project</a:t>
                      </a:r>
                      <a:r>
                        <a:rPr lang="en-US" altLang="ko-KR" sz="800" b="1" kern="1200" baseline="0" dirty="0" smtClean="0">
                          <a:solidFill>
                            <a:schemeClr val="bg1"/>
                          </a:solidFill>
                          <a:latin typeface="+mj-lt"/>
                          <a:ea typeface="+mn-ea"/>
                          <a:cs typeface="+mn-cs"/>
                        </a:rPr>
                        <a:t> Name</a:t>
                      </a:r>
                      <a:endParaRPr lang="ko-KR" altLang="en-US" sz="800" b="1" kern="1200" dirty="0">
                        <a:solidFill>
                          <a:schemeClr val="bg1"/>
                        </a:solidFill>
                        <a:latin typeface="+mj-lt"/>
                        <a:ea typeface="+mn-ea"/>
                        <a:cs typeface="+mn-cs"/>
                      </a:endParaRPr>
                    </a:p>
                  </a:txBody>
                  <a:tcPr marL="39000" marR="39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Page</a:t>
                      </a:r>
                      <a:r>
                        <a:rPr lang="en-US" altLang="ko-KR" sz="800" b="1" kern="1200" baseline="0" dirty="0" smtClean="0">
                          <a:solidFill>
                            <a:schemeClr val="bg1"/>
                          </a:solidFill>
                          <a:latin typeface="+mj-lt"/>
                          <a:ea typeface="+mn-ea"/>
                          <a:cs typeface="+mn-cs"/>
                        </a:rPr>
                        <a:t> Code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DATE</a:t>
                      </a:r>
                    </a:p>
                  </a:txBody>
                  <a:tcPr marL="78000" marR="78000" marT="36000" marB="36000">
                    <a:lnT w="12700" cap="flat" cmpd="sng" algn="ctr">
                      <a:solidFill>
                        <a:schemeClr val="tx1"/>
                      </a:solidFill>
                      <a:prstDash val="solid"/>
                      <a:round/>
                      <a:headEnd type="none" w="med" len="med"/>
                      <a:tailEnd type="none" w="med" len="med"/>
                    </a:lnT>
                    <a:solidFill>
                      <a:schemeClr val="tx1">
                        <a:lumMod val="75000"/>
                        <a:lumOff val="25000"/>
                      </a:schemeClr>
                    </a:solidFill>
                  </a:tcPr>
                </a:tc>
              </a:tr>
              <a:tr h="0">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Location</a:t>
                      </a:r>
                      <a:endParaRPr lang="ko-KR" altLang="en-US" sz="800" b="1" kern="1200" dirty="0">
                        <a:solidFill>
                          <a:schemeClr val="bg1"/>
                        </a:solidFill>
                        <a:latin typeface="+mj-lt"/>
                        <a:ea typeface="+mn-ea"/>
                        <a:cs typeface="+mn-cs"/>
                      </a:endParaRPr>
                    </a:p>
                  </a:txBody>
                  <a:tcPr marL="39000" marR="39000" marT="36000" marB="36000">
                    <a:solidFill>
                      <a:schemeClr val="tx1">
                        <a:lumMod val="75000"/>
                        <a:lumOff val="25000"/>
                      </a:schemeClr>
                    </a:solidFill>
                  </a:tcPr>
                </a:tc>
                <a:tc>
                  <a:txBody>
                    <a:bodyPr/>
                    <a:lstStyle/>
                    <a:p>
                      <a:pPr marL="0" marR="0" indent="0" algn="l" defTabSz="914400" rtl="0" eaLnBrk="1" fontAlgn="auto" latinLnBrk="1" hangingPunct="1">
                        <a:lnSpc>
                          <a:spcPct val="130000"/>
                        </a:lnSpc>
                        <a:spcBef>
                          <a:spcPts val="0"/>
                        </a:spcBef>
                        <a:spcAft>
                          <a:spcPts val="0"/>
                        </a:spcAft>
                        <a:buClrTx/>
                        <a:buSzTx/>
                        <a:buFontTx/>
                        <a:buNone/>
                        <a:tabLst/>
                        <a:defRPr/>
                      </a:pPr>
                      <a:endParaRPr lang="en-US" altLang="ko-KR" sz="800" b="1" spc="-20" dirty="0" smtClean="0">
                        <a:latin typeface="+mj-lt"/>
                        <a:ea typeface="나눔고딕" pitchFamily="50" charset="-127"/>
                      </a:endParaRPr>
                    </a:p>
                  </a:txBody>
                  <a:tcPr marL="78000" marR="78000" marT="36000" marB="36000">
                    <a:lnR w="12700" cap="flat" cmpd="sng" algn="ctr">
                      <a:solidFill>
                        <a:schemeClr val="tx1"/>
                      </a:solidFill>
                      <a:prstDash val="solid"/>
                      <a:round/>
                      <a:headEnd type="none" w="med" len="med"/>
                      <a:tailEnd type="none" w="med" len="med"/>
                    </a:lnR>
                    <a:noFill/>
                  </a:tcPr>
                </a:tc>
                <a:tc>
                  <a:txBody>
                    <a:bodyPr/>
                    <a:lstStyle/>
                    <a:p>
                      <a:pPr marL="0" algn="ctr" defTabSz="914400" rtl="0" eaLnBrk="1" latinLnBrk="1" hangingPunct="1">
                        <a:lnSpc>
                          <a:spcPct val="130000"/>
                        </a:lnSpc>
                      </a:pPr>
                      <a:r>
                        <a:rPr lang="en-US" altLang="ko-KR" sz="800" b="1" kern="1200" dirty="0" smtClean="0">
                          <a:solidFill>
                            <a:schemeClr val="bg1"/>
                          </a:solidFill>
                          <a:latin typeface="+mj-lt"/>
                          <a:ea typeface="+mn-ea"/>
                          <a:cs typeface="+mn-cs"/>
                        </a:rPr>
                        <a:t>Module</a:t>
                      </a:r>
                      <a:endParaRPr lang="ko-KR" altLang="en-US" sz="800" b="1" kern="1200" dirty="0">
                        <a:solidFill>
                          <a:schemeClr val="bg1"/>
                        </a:solidFill>
                        <a:latin typeface="+mj-lt"/>
                        <a:ea typeface="+mn-ea"/>
                        <a:cs typeface="+mn-cs"/>
                      </a:endParaRPr>
                    </a:p>
                  </a:txBody>
                  <a:tcPr marL="39000" marR="39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lnL w="12700" cap="flat" cmpd="sng" algn="ctr">
                      <a:solidFill>
                        <a:schemeClr val="tx1"/>
                      </a:solidFill>
                      <a:prstDash val="solid"/>
                      <a:round/>
                      <a:headEnd type="none" w="med" len="med"/>
                      <a:tailEnd type="none" w="med" len="med"/>
                    </a:lnL>
                    <a:noFill/>
                  </a:tcPr>
                </a:tc>
                <a:tc>
                  <a:txBody>
                    <a:bodyPr/>
                    <a:lstStyle/>
                    <a:p>
                      <a:pPr marL="0" algn="ctr" defTabSz="914400" rtl="0" eaLnBrk="1" latinLnBrk="1" hangingPunct="1">
                        <a:lnSpc>
                          <a:spcPct val="130000"/>
                        </a:lnSpc>
                      </a:pPr>
                      <a:endParaRPr lang="ko-KR" altLang="en-US" sz="800" b="1" kern="1200" dirty="0">
                        <a:solidFill>
                          <a:schemeClr val="tx1">
                            <a:lumMod val="95000"/>
                            <a:lumOff val="5000"/>
                          </a:schemeClr>
                        </a:solidFill>
                        <a:latin typeface="+mj-lt"/>
                        <a:ea typeface="+mn-ea"/>
                        <a:cs typeface="+mn-cs"/>
                      </a:endParaRPr>
                    </a:p>
                  </a:txBody>
                  <a:tcPr marL="78000" marR="78000" marT="36000" marB="36000">
                    <a:noFill/>
                  </a:tcPr>
                </a:tc>
              </a:tr>
            </a:tbl>
          </a:graphicData>
        </a:graphic>
      </p:graphicFrame>
      <p:sp>
        <p:nvSpPr>
          <p:cNvPr id="4" name="직사각형 3"/>
          <p:cNvSpPr/>
          <p:nvPr userDrawn="1"/>
        </p:nvSpPr>
        <p:spPr>
          <a:xfrm>
            <a:off x="7815370" y="917467"/>
            <a:ext cx="1950000" cy="5583495"/>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ko-KR" altLang="en-US" sz="800" b="1" dirty="0">
              <a:solidFill>
                <a:schemeClr val="tx1"/>
              </a:solidFill>
              <a:latin typeface="+mn-ea"/>
            </a:endParaRPr>
          </a:p>
        </p:txBody>
      </p:sp>
      <p:sp>
        <p:nvSpPr>
          <p:cNvPr id="5" name="직사각형 4"/>
          <p:cNvSpPr/>
          <p:nvPr userDrawn="1"/>
        </p:nvSpPr>
        <p:spPr>
          <a:xfrm>
            <a:off x="7815370" y="647363"/>
            <a:ext cx="1950000" cy="270105"/>
          </a:xfrm>
          <a:prstGeom prst="rect">
            <a:avLst/>
          </a:prstGeom>
          <a:solidFill>
            <a:schemeClr val="tx1">
              <a:lumMod val="75000"/>
              <a:lumOff val="2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Description</a:t>
            </a:r>
            <a:endParaRPr lang="ko-KR" altLang="en-US" sz="900" b="1" dirty="0">
              <a:solidFill>
                <a:schemeClr val="bg1"/>
              </a:solidFill>
            </a:endParaRPr>
          </a:p>
        </p:txBody>
      </p:sp>
      <p:sp>
        <p:nvSpPr>
          <p:cNvPr id="6" name="TextBox 5"/>
          <p:cNvSpPr txBox="1"/>
          <p:nvPr userDrawn="1"/>
        </p:nvSpPr>
        <p:spPr>
          <a:xfrm>
            <a:off x="267388" y="728701"/>
            <a:ext cx="952505" cy="461665"/>
          </a:xfrm>
          <a:prstGeom prst="rect">
            <a:avLst/>
          </a:prstGeom>
          <a:noFill/>
        </p:spPr>
        <p:txBody>
          <a:bodyPr wrap="none" rtlCol="0">
            <a:spAutoFit/>
          </a:bodyPr>
          <a:lstStyle/>
          <a:p>
            <a:r>
              <a:rPr lang="en-US" altLang="ko-KR" sz="2400" b="1" dirty="0" smtClean="0">
                <a:effectLst>
                  <a:outerShdw blurRad="38100" dist="38100" dir="2700000" algn="tl">
                    <a:srgbClr val="000000">
                      <a:alpha val="43137"/>
                    </a:srgbClr>
                  </a:outerShdw>
                </a:effectLst>
              </a:rPr>
              <a:t>Hello</a:t>
            </a:r>
            <a:endParaRPr lang="ko-KR" altLang="en-US" sz="2400" b="1" dirty="0">
              <a:effectLst>
                <a:outerShdw blurRad="38100" dist="38100" dir="2700000" algn="tl">
                  <a:srgbClr val="000000">
                    <a:alpha val="43137"/>
                  </a:srgbClr>
                </a:outerShdw>
              </a:effectLst>
            </a:endParaRPr>
          </a:p>
        </p:txBody>
      </p:sp>
      <p:sp>
        <p:nvSpPr>
          <p:cNvPr id="8" name="직사각형 7"/>
          <p:cNvSpPr/>
          <p:nvPr userDrawn="1"/>
        </p:nvSpPr>
        <p:spPr>
          <a:xfrm>
            <a:off x="6864303" y="836740"/>
            <a:ext cx="819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로그아웃</a:t>
            </a:r>
            <a:endParaRPr lang="ko-KR" altLang="en-US" sz="900" dirty="0">
              <a:solidFill>
                <a:schemeClr val="tx1"/>
              </a:solidFill>
            </a:endParaRPr>
          </a:p>
        </p:txBody>
      </p:sp>
      <p:sp>
        <p:nvSpPr>
          <p:cNvPr id="9" name="TextBox 8"/>
          <p:cNvSpPr txBox="1"/>
          <p:nvPr userDrawn="1"/>
        </p:nvSpPr>
        <p:spPr>
          <a:xfrm>
            <a:off x="5830598" y="842299"/>
            <a:ext cx="922047" cy="230832"/>
          </a:xfrm>
          <a:prstGeom prst="rect">
            <a:avLst/>
          </a:prstGeom>
          <a:noFill/>
        </p:spPr>
        <p:txBody>
          <a:bodyPr wrap="none" rtlCol="0">
            <a:spAutoFit/>
          </a:bodyPr>
          <a:lstStyle/>
          <a:p>
            <a:r>
              <a:rPr lang="ko-KR" altLang="en-US" sz="900" dirty="0" smtClean="0"/>
              <a:t>김태희 님   ▼</a:t>
            </a:r>
            <a:endParaRPr lang="ko-KR" altLang="en-US" sz="900" dirty="0"/>
          </a:p>
        </p:txBody>
      </p:sp>
      <p:pic>
        <p:nvPicPr>
          <p:cNvPr id="10" name="그림 9" descr="화상상담 이미지3.JPG"/>
          <p:cNvPicPr>
            <a:picLocks noChangeAspect="1"/>
          </p:cNvPicPr>
          <p:nvPr userDrawn="1"/>
        </p:nvPicPr>
        <p:blipFill>
          <a:blip r:embed="rId2" cstate="print"/>
          <a:srcRect t="3835" b="10525"/>
          <a:stretch>
            <a:fillRect/>
          </a:stretch>
        </p:blipFill>
        <p:spPr>
          <a:xfrm>
            <a:off x="5476974" y="774135"/>
            <a:ext cx="363183" cy="3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6"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sp>
        <p:nvSpPr>
          <p:cNvPr id="17" name="TextBox 16"/>
          <p:cNvSpPr txBox="1"/>
          <p:nvPr userDrawn="1"/>
        </p:nvSpPr>
        <p:spPr>
          <a:xfrm>
            <a:off x="1345099"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cxnSp>
        <p:nvCxnSpPr>
          <p:cNvPr id="18" name="직선 연결선 17"/>
          <p:cNvCxnSpPr/>
          <p:nvPr userDrawn="1"/>
        </p:nvCxnSpPr>
        <p:spPr>
          <a:xfrm>
            <a:off x="267387" y="126876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userDrawn="1"/>
        </p:nvSpPr>
        <p:spPr>
          <a:xfrm>
            <a:off x="157169" y="1268759"/>
            <a:ext cx="7644000" cy="4320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userDrawn="1"/>
        </p:nvCxnSpPr>
        <p:spPr>
          <a:xfrm>
            <a:off x="164650" y="1268760"/>
            <a:ext cx="764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userDrawn="1"/>
        </p:nvCxnSpPr>
        <p:spPr>
          <a:xfrm>
            <a:off x="164650" y="1690235"/>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표 21"/>
          <p:cNvGraphicFramePr>
            <a:graphicFrameLocks noGrp="1"/>
          </p:cNvGraphicFramePr>
          <p:nvPr userDrawn="1"/>
        </p:nvGraphicFramePr>
        <p:xfrm>
          <a:off x="164651" y="1313766"/>
          <a:ext cx="7551736" cy="315035"/>
        </p:xfrm>
        <a:graphic>
          <a:graphicData uri="http://schemas.openxmlformats.org/drawingml/2006/table">
            <a:tbl>
              <a:tblPr firstRow="1" bandRow="1">
                <a:tableStyleId>{5C22544A-7EE6-4342-B048-85BDC9FD1C3A}</a:tableStyleId>
              </a:tblPr>
              <a:tblGrid>
                <a:gridCol w="1887934"/>
                <a:gridCol w="1887934"/>
                <a:gridCol w="1887934"/>
                <a:gridCol w="1887934"/>
              </a:tblGrid>
              <a:tr h="315035">
                <a:tc>
                  <a:txBody>
                    <a:bodyPr/>
                    <a:lstStyle/>
                    <a:p>
                      <a:pPr algn="ctr" latinLnBrk="1"/>
                      <a:r>
                        <a:rPr lang="ko-KR" altLang="en-US" sz="1050" b="0" dirty="0" smtClean="0">
                          <a:solidFill>
                            <a:schemeClr val="tx1"/>
                          </a:solidFill>
                        </a:rPr>
                        <a:t>홈</a:t>
                      </a:r>
                      <a:endParaRPr lang="ko-KR" altLang="en-US" sz="1050" b="0" dirty="0">
                        <a:solidFill>
                          <a:schemeClr val="tx1"/>
                        </a:solidFill>
                      </a:endParaRPr>
                    </a:p>
                  </a:txBody>
                  <a:tcPr marL="99060" marR="99060" anchor="ctr">
                    <a:lnL w="12700" cmpd="sng">
                      <a:noFill/>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상담관리</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리포트</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고객센터</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12700" cmpd="sng">
                      <a:noFill/>
                    </a:lnR>
                    <a:lnT w="12700" cmpd="sng">
                      <a:noFill/>
                    </a:lnT>
                    <a:lnB w="38100" cmpd="sng">
                      <a:noFill/>
                    </a:lnB>
                    <a:noFill/>
                  </a:tcPr>
                </a:tc>
              </a:tr>
            </a:tbl>
          </a:graphicData>
        </a:graphic>
      </p:graphicFrame>
    </p:spTree>
    <p:extLst>
      <p:ext uri="{BB962C8B-B14F-4D97-AF65-F5344CB8AC3E}">
        <p14:creationId xmlns:p14="http://schemas.microsoft.com/office/powerpoint/2010/main" val="10044126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627380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3587848" y="6484256"/>
            <a:ext cx="2311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C70D9EDE-4299-4BB9-BBD1-CAF81FD85894}" type="slidenum">
              <a:rPr lang="ko-KR" altLang="en-US" smtClean="0"/>
              <a:pPr/>
              <a:t>‹#›</a:t>
            </a:fld>
            <a:endParaRPr lang="ko-KR" altLang="en-US"/>
          </a:p>
        </p:txBody>
      </p:sp>
    </p:spTree>
    <p:extLst>
      <p:ext uri="{BB962C8B-B14F-4D97-AF65-F5344CB8AC3E}">
        <p14:creationId xmlns:p14="http://schemas.microsoft.com/office/powerpoint/2010/main" val="3832750731"/>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715" r:id="rId3"/>
    <p:sldLayoutId id="2147483710" r:id="rId4"/>
    <p:sldLayoutId id="2147483716" r:id="rId5"/>
    <p:sldLayoutId id="2147483721" r:id="rId6"/>
    <p:sldLayoutId id="2147483723" r:id="rId7"/>
    <p:sldLayoutId id="2147483722" r:id="rId8"/>
    <p:sldLayoutId id="2147483717" r:id="rId9"/>
    <p:sldLayoutId id="2147483718" r:id="rId10"/>
    <p:sldLayoutId id="2147483719" r:id="rId11"/>
    <p:sldLayoutId id="2147483720" r:id="rId12"/>
    <p:sldLayoutId id="2147483724" r:id="rId1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notesSlide" Target="../notesSlides/notesSlide9.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slideLayout" Target="../slideLayouts/slideLayout7.xml"/><Relationship Id="rId2" Type="http://schemas.openxmlformats.org/officeDocument/2006/relationships/tags" Target="../tags/tag14.xml"/><Relationship Id="rId16" Type="http://schemas.openxmlformats.org/officeDocument/2006/relationships/tags" Target="../tags/tag28.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notesSlide" Target="../notesSlides/notesSlide20.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hyperlink" Target="http://www.guidance.co.kr/agmain/index.as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hyperlink" Target="mailto:xxxx**@xx****.com" TargetMode="External"/><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notesSlide" Target="../notesSlides/notesSlide5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Layout" Target="../slideLayouts/slideLayout5.xml"/><Relationship Id="rId5" Type="http://schemas.openxmlformats.org/officeDocument/2006/relationships/tags" Target="../tags/tag47.xml"/><Relationship Id="rId4" Type="http://schemas.openxmlformats.org/officeDocument/2006/relationships/tags" Target="../tags/tag4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3552" y="287066"/>
            <a:ext cx="9450309" cy="810478"/>
          </a:xfrm>
          <a:prstGeom prst="rect">
            <a:avLst/>
          </a:prstGeom>
          <a:noFill/>
        </p:spPr>
        <p:txBody>
          <a:bodyPr wrap="square" rtlCol="0">
            <a:spAutoFit/>
          </a:bodyPr>
          <a:lstStyle/>
          <a:p>
            <a:pPr>
              <a:lnSpc>
                <a:spcPts val="5600"/>
              </a:lnSpc>
            </a:pPr>
            <a:r>
              <a:rPr lang="en-US" altLang="ko-KR" sz="3600" b="1" spc="-150" dirty="0" smtClean="0">
                <a:latin typeface="맑은 고딕" pitchFamily="50" charset="-127"/>
                <a:ea typeface="맑은 고딕" pitchFamily="50" charset="-127"/>
              </a:rPr>
              <a:t>Hello </a:t>
            </a:r>
            <a:r>
              <a:rPr lang="ko-KR" altLang="en-US" sz="3600" b="1" spc="-150" dirty="0" smtClean="0">
                <a:latin typeface="맑은 고딕" pitchFamily="50" charset="-127"/>
                <a:ea typeface="맑은 고딕" pitchFamily="50" charset="-127"/>
              </a:rPr>
              <a:t>화면기획서 </a:t>
            </a:r>
            <a:r>
              <a:rPr lang="en-US" altLang="ko-KR" sz="3600" b="1" spc="-150" dirty="0" smtClean="0">
                <a:latin typeface="맑은 고딕" pitchFamily="50" charset="-127"/>
                <a:ea typeface="맑은 고딕" pitchFamily="50" charset="-127"/>
              </a:rPr>
              <a:t>– </a:t>
            </a:r>
            <a:r>
              <a:rPr lang="ko-KR" altLang="en-US" sz="3600" b="1" spc="-150" dirty="0" smtClean="0">
                <a:latin typeface="맑은 고딕" pitchFamily="50" charset="-127"/>
                <a:ea typeface="맑은 고딕" pitchFamily="50" charset="-127"/>
              </a:rPr>
              <a:t>심리상담사 </a:t>
            </a:r>
            <a:r>
              <a:rPr lang="en-US" altLang="ko-KR" sz="3600" b="1" spc="-150" dirty="0" smtClean="0">
                <a:latin typeface="맑은 고딕" pitchFamily="50" charset="-127"/>
                <a:ea typeface="맑은 고딕" pitchFamily="50" charset="-127"/>
              </a:rPr>
              <a:t>Web</a:t>
            </a:r>
          </a:p>
        </p:txBody>
      </p:sp>
      <p:sp>
        <p:nvSpPr>
          <p:cNvPr id="5" name="TextBox 4"/>
          <p:cNvSpPr txBox="1"/>
          <p:nvPr/>
        </p:nvSpPr>
        <p:spPr>
          <a:xfrm>
            <a:off x="464312" y="2924944"/>
            <a:ext cx="4488688" cy="323165"/>
          </a:xfrm>
          <a:prstGeom prst="rect">
            <a:avLst/>
          </a:prstGeom>
          <a:noFill/>
        </p:spPr>
        <p:txBody>
          <a:bodyPr wrap="square" rtlCol="0">
            <a:spAutoFit/>
          </a:bodyPr>
          <a:lstStyle/>
          <a:p>
            <a:pPr>
              <a:lnSpc>
                <a:spcPct val="150000"/>
              </a:lnSpc>
            </a:pPr>
            <a:r>
              <a:rPr lang="en-US" altLang="ko-KR" sz="1000" b="1" spc="-20" dirty="0" smtClean="0">
                <a:solidFill>
                  <a:schemeClr val="bg1"/>
                </a:solidFill>
                <a:latin typeface="맑은 고딕" pitchFamily="50" charset="-127"/>
                <a:ea typeface="맑은 고딕" pitchFamily="50" charset="-127"/>
              </a:rPr>
              <a:t>AIMMED</a:t>
            </a:r>
            <a:endParaRPr lang="ko-KR" altLang="en-US" sz="1000" b="1" spc="-20" dirty="0" smtClean="0">
              <a:solidFill>
                <a:schemeClr val="bg1"/>
              </a:solidFill>
              <a:latin typeface="맑은 고딕" pitchFamily="50" charset="-127"/>
              <a:ea typeface="맑은 고딕" pitchFamily="50" charset="-127"/>
            </a:endParaRPr>
          </a:p>
        </p:txBody>
      </p:sp>
      <p:sp>
        <p:nvSpPr>
          <p:cNvPr id="8" name="TextBox 7"/>
          <p:cNvSpPr txBox="1"/>
          <p:nvPr/>
        </p:nvSpPr>
        <p:spPr>
          <a:xfrm>
            <a:off x="4953000" y="2924945"/>
            <a:ext cx="4488688" cy="1092607"/>
          </a:xfrm>
          <a:prstGeom prst="rect">
            <a:avLst/>
          </a:prstGeom>
          <a:noFill/>
        </p:spPr>
        <p:txBody>
          <a:bodyPr wrap="square" rtlCol="0">
            <a:spAutoFit/>
          </a:bodyPr>
          <a:lstStyle/>
          <a:p>
            <a:pPr>
              <a:lnSpc>
                <a:spcPct val="150000"/>
              </a:lnSpc>
            </a:pPr>
            <a:r>
              <a:rPr lang="ko-KR" altLang="en-US" sz="1000" b="1" spc="-20" dirty="0" smtClean="0">
                <a:solidFill>
                  <a:schemeClr val="bg1"/>
                </a:solidFill>
                <a:latin typeface="맑은 고딕" pitchFamily="50" charset="-127"/>
                <a:ea typeface="맑은 고딕" pitchFamily="50" charset="-127"/>
              </a:rPr>
              <a:t>작성년월일</a:t>
            </a:r>
            <a:r>
              <a:rPr lang="en-US" altLang="ko-KR" sz="1000" b="1" spc="-20" dirty="0" smtClean="0">
                <a:solidFill>
                  <a:schemeClr val="bg1"/>
                </a:solidFill>
                <a:latin typeface="맑은 고딕" pitchFamily="50" charset="-127"/>
                <a:ea typeface="맑은 고딕" pitchFamily="50" charset="-127"/>
              </a:rPr>
              <a:t>: 2016</a:t>
            </a:r>
            <a:r>
              <a:rPr lang="ko-KR" altLang="en-US" sz="1000" b="1" spc="-20" dirty="0" smtClean="0">
                <a:solidFill>
                  <a:schemeClr val="bg1"/>
                </a:solidFill>
                <a:latin typeface="맑은 고딕" pitchFamily="50" charset="-127"/>
                <a:ea typeface="맑은 고딕" pitchFamily="50" charset="-127"/>
              </a:rPr>
              <a:t>년 </a:t>
            </a:r>
            <a:r>
              <a:rPr lang="en-US" altLang="ko-KR" sz="1000" b="1" spc="-20" dirty="0" smtClean="0">
                <a:solidFill>
                  <a:schemeClr val="bg1"/>
                </a:solidFill>
                <a:latin typeface="맑은 고딕" pitchFamily="50" charset="-127"/>
                <a:ea typeface="맑은 고딕" pitchFamily="50" charset="-127"/>
              </a:rPr>
              <a:t>05</a:t>
            </a:r>
            <a:r>
              <a:rPr lang="ko-KR" altLang="en-US" sz="1000" b="1" spc="-20" dirty="0" smtClean="0">
                <a:solidFill>
                  <a:schemeClr val="bg1"/>
                </a:solidFill>
                <a:latin typeface="맑은 고딕" pitchFamily="50" charset="-127"/>
                <a:ea typeface="맑은 고딕" pitchFamily="50" charset="-127"/>
              </a:rPr>
              <a:t>월 </a:t>
            </a:r>
            <a:r>
              <a:rPr lang="en-US" altLang="ko-KR" sz="1000" b="1" spc="-20" dirty="0" smtClean="0">
                <a:solidFill>
                  <a:schemeClr val="bg1"/>
                </a:solidFill>
                <a:latin typeface="맑은 고딕" pitchFamily="50" charset="-127"/>
                <a:ea typeface="맑은 고딕" pitchFamily="50" charset="-127"/>
              </a:rPr>
              <a:t>12</a:t>
            </a:r>
            <a:r>
              <a:rPr lang="ko-KR" altLang="en-US" sz="1000" b="1" spc="-20" dirty="0" smtClean="0">
                <a:solidFill>
                  <a:schemeClr val="bg1"/>
                </a:solidFill>
                <a:latin typeface="맑은 고딕" pitchFamily="50" charset="-127"/>
                <a:ea typeface="맑은 고딕" pitchFamily="50" charset="-127"/>
              </a:rPr>
              <a:t>일</a:t>
            </a:r>
            <a:endParaRPr lang="en-US" altLang="ko-KR" sz="1000" b="1" spc="-20" dirty="0" smtClean="0">
              <a:solidFill>
                <a:schemeClr val="bg1"/>
              </a:solidFill>
              <a:latin typeface="맑은 고딕" pitchFamily="50" charset="-127"/>
              <a:ea typeface="맑은 고딕" pitchFamily="50" charset="-127"/>
            </a:endParaRPr>
          </a:p>
          <a:p>
            <a:pPr>
              <a:lnSpc>
                <a:spcPct val="150000"/>
              </a:lnSpc>
            </a:pPr>
            <a:r>
              <a:rPr lang="ko-KR" altLang="en-US" sz="1000" b="1" spc="-20" dirty="0" smtClean="0">
                <a:solidFill>
                  <a:schemeClr val="bg1"/>
                </a:solidFill>
                <a:latin typeface="맑은 고딕" pitchFamily="50" charset="-127"/>
                <a:ea typeface="맑은 고딕" pitchFamily="50" charset="-127"/>
              </a:rPr>
              <a:t>최종수정일</a:t>
            </a:r>
            <a:r>
              <a:rPr lang="en-US" altLang="ko-KR" sz="1000" b="1" spc="-20" dirty="0" smtClean="0">
                <a:solidFill>
                  <a:schemeClr val="bg1"/>
                </a:solidFill>
                <a:latin typeface="맑은 고딕" pitchFamily="50" charset="-127"/>
                <a:ea typeface="맑은 고딕" pitchFamily="50" charset="-127"/>
              </a:rPr>
              <a:t>: 2017</a:t>
            </a:r>
            <a:r>
              <a:rPr lang="ko-KR" altLang="en-US" sz="1000" b="1" spc="-20" dirty="0" smtClean="0">
                <a:solidFill>
                  <a:schemeClr val="bg1"/>
                </a:solidFill>
                <a:latin typeface="맑은 고딕" pitchFamily="50" charset="-127"/>
                <a:ea typeface="맑은 고딕" pitchFamily="50" charset="-127"/>
              </a:rPr>
              <a:t>년 </a:t>
            </a:r>
            <a:r>
              <a:rPr lang="en-US" altLang="ko-KR" sz="1000" b="1" spc="-20" dirty="0" smtClean="0">
                <a:solidFill>
                  <a:schemeClr val="bg1"/>
                </a:solidFill>
                <a:latin typeface="맑은 고딕" pitchFamily="50" charset="-127"/>
                <a:ea typeface="맑은 고딕" pitchFamily="50" charset="-127"/>
              </a:rPr>
              <a:t>06</a:t>
            </a:r>
            <a:r>
              <a:rPr lang="ko-KR" altLang="en-US" sz="1000" b="1" spc="-20" dirty="0" smtClean="0">
                <a:solidFill>
                  <a:schemeClr val="bg1"/>
                </a:solidFill>
                <a:latin typeface="맑은 고딕" pitchFamily="50" charset="-127"/>
                <a:ea typeface="맑은 고딕" pitchFamily="50" charset="-127"/>
              </a:rPr>
              <a:t>월 </a:t>
            </a:r>
            <a:r>
              <a:rPr lang="en-US" altLang="ko-KR" sz="1000" b="1" spc="-20" dirty="0" smtClean="0">
                <a:solidFill>
                  <a:schemeClr val="bg1"/>
                </a:solidFill>
                <a:latin typeface="맑은 고딕" pitchFamily="50" charset="-127"/>
                <a:ea typeface="맑은 고딕" pitchFamily="50" charset="-127"/>
              </a:rPr>
              <a:t>20</a:t>
            </a:r>
            <a:r>
              <a:rPr lang="ko-KR" altLang="en-US" sz="1000" b="1" spc="-20" dirty="0" smtClean="0">
                <a:solidFill>
                  <a:schemeClr val="bg1"/>
                </a:solidFill>
                <a:latin typeface="맑은 고딕" pitchFamily="50" charset="-127"/>
                <a:ea typeface="맑은 고딕" pitchFamily="50" charset="-127"/>
              </a:rPr>
              <a:t>일</a:t>
            </a:r>
            <a:endParaRPr lang="en-US" altLang="ko-KR" sz="1000" b="1" spc="-20" dirty="0" smtClean="0">
              <a:solidFill>
                <a:schemeClr val="bg1"/>
              </a:solidFill>
              <a:latin typeface="맑은 고딕" pitchFamily="50" charset="-127"/>
              <a:ea typeface="맑은 고딕" pitchFamily="50" charset="-127"/>
            </a:endParaRPr>
          </a:p>
          <a:p>
            <a:pPr>
              <a:lnSpc>
                <a:spcPct val="150000"/>
              </a:lnSpc>
            </a:pPr>
            <a:r>
              <a:rPr lang="ko-KR" altLang="en-US" sz="1000" b="1" spc="-20" dirty="0" smtClean="0">
                <a:solidFill>
                  <a:schemeClr val="bg1"/>
                </a:solidFill>
                <a:latin typeface="맑은 고딕" pitchFamily="50" charset="-127"/>
                <a:ea typeface="맑은 고딕" pitchFamily="50" charset="-127"/>
              </a:rPr>
              <a:t>문서버전</a:t>
            </a:r>
            <a:r>
              <a:rPr lang="en-US" altLang="ko-KR" sz="1000" b="1" spc="-20" dirty="0" smtClean="0">
                <a:solidFill>
                  <a:schemeClr val="bg1"/>
                </a:solidFill>
                <a:latin typeface="맑은 고딕" pitchFamily="50" charset="-127"/>
                <a:ea typeface="맑은 고딕" pitchFamily="50" charset="-127"/>
              </a:rPr>
              <a:t>: 1.5</a:t>
            </a:r>
            <a:endParaRPr lang="ko-KR" altLang="en-US" sz="1000" b="1" spc="-20" dirty="0" smtClean="0">
              <a:solidFill>
                <a:schemeClr val="bg1"/>
              </a:solidFill>
              <a:latin typeface="맑은 고딕" pitchFamily="50" charset="-127"/>
              <a:ea typeface="맑은 고딕" pitchFamily="50" charset="-127"/>
            </a:endParaRPr>
          </a:p>
          <a:p>
            <a:pPr>
              <a:lnSpc>
                <a:spcPts val="600"/>
              </a:lnSpc>
            </a:pPr>
            <a:r>
              <a:rPr lang="en-US" altLang="ko-KR" sz="1000" b="1" spc="-20" dirty="0" smtClean="0">
                <a:solidFill>
                  <a:schemeClr val="bg1"/>
                </a:solidFill>
                <a:latin typeface="맑은 고딕" pitchFamily="50" charset="-127"/>
                <a:ea typeface="맑은 고딕" pitchFamily="50" charset="-127"/>
              </a:rPr>
              <a:t>	</a:t>
            </a:r>
          </a:p>
          <a:p>
            <a:pPr>
              <a:lnSpc>
                <a:spcPct val="150000"/>
              </a:lnSpc>
            </a:pPr>
            <a:r>
              <a:rPr lang="ko-KR" altLang="en-US" sz="1000" b="1" spc="-20" dirty="0" smtClean="0">
                <a:solidFill>
                  <a:schemeClr val="bg1"/>
                </a:solidFill>
                <a:latin typeface="맑은 고딕" pitchFamily="50" charset="-127"/>
                <a:ea typeface="맑은 고딕" pitchFamily="50" charset="-127"/>
              </a:rPr>
              <a:t>문서등급</a:t>
            </a:r>
            <a:r>
              <a:rPr lang="en-US" altLang="ko-KR" sz="1000" b="1" spc="-20" dirty="0" smtClean="0">
                <a:solidFill>
                  <a:schemeClr val="bg1"/>
                </a:solidFill>
                <a:latin typeface="맑은 고딕" pitchFamily="50" charset="-127"/>
                <a:ea typeface="맑은 고딕" pitchFamily="50" charset="-127"/>
              </a:rPr>
              <a:t>: </a:t>
            </a:r>
            <a:r>
              <a:rPr lang="ko-KR" altLang="en-US" sz="1000" b="1" spc="-20" dirty="0" smtClean="0">
                <a:solidFill>
                  <a:schemeClr val="bg1"/>
                </a:solidFill>
                <a:latin typeface="맑은 고딕" pitchFamily="50" charset="-127"/>
                <a:ea typeface="맑은 고딕" pitchFamily="50" charset="-127"/>
              </a:rPr>
              <a:t>기밀</a:t>
            </a:r>
            <a:endParaRPr lang="en-US" altLang="ko-KR" sz="1000" b="1" spc="-20" dirty="0" smtClean="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296321672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70D9EDE-4299-4BB9-BBD1-CAF81FD85894}" type="slidenum">
              <a:rPr lang="ko-KR" altLang="en-US" smtClean="0"/>
              <a:pPr/>
              <a:t>10</a:t>
            </a:fld>
            <a:endParaRPr lang="ko-KR" altLang="en-US"/>
          </a:p>
        </p:txBody>
      </p:sp>
      <p:sp>
        <p:nvSpPr>
          <p:cNvPr id="3" name="TextBox 2"/>
          <p:cNvSpPr txBox="1"/>
          <p:nvPr/>
        </p:nvSpPr>
        <p:spPr>
          <a:xfrm>
            <a:off x="350489" y="222549"/>
            <a:ext cx="3809056" cy="461665"/>
          </a:xfrm>
          <a:prstGeom prst="rect">
            <a:avLst/>
          </a:prstGeom>
          <a:noFill/>
        </p:spPr>
        <p:txBody>
          <a:bodyPr wrap="none" rtlCol="0">
            <a:spAutoFit/>
          </a:bodyPr>
          <a:lstStyle/>
          <a:p>
            <a:r>
              <a:rPr lang="en-US" altLang="ko-KR" sz="2400" b="1" u="sng" smtClean="0"/>
              <a:t>Chính sách về giá tư vấn</a:t>
            </a:r>
            <a:endParaRPr lang="ko-KR" altLang="en-US" sz="2400" b="1" u="sng" dirty="0"/>
          </a:p>
        </p:txBody>
      </p:sp>
      <p:graphicFrame>
        <p:nvGraphicFramePr>
          <p:cNvPr id="4" name="표 3"/>
          <p:cNvGraphicFramePr>
            <a:graphicFrameLocks noGrp="1"/>
          </p:cNvGraphicFramePr>
          <p:nvPr>
            <p:extLst>
              <p:ext uri="{D42A27DB-BD31-4B8C-83A1-F6EECF244321}">
                <p14:modId xmlns:p14="http://schemas.microsoft.com/office/powerpoint/2010/main" val="914400900"/>
              </p:ext>
            </p:extLst>
          </p:nvPr>
        </p:nvGraphicFramePr>
        <p:xfrm>
          <a:off x="506506" y="1196752"/>
          <a:ext cx="6630738" cy="1333664"/>
        </p:xfrm>
        <a:graphic>
          <a:graphicData uri="http://schemas.openxmlformats.org/drawingml/2006/table">
            <a:tbl>
              <a:tblPr/>
              <a:tblGrid>
                <a:gridCol w="896046"/>
                <a:gridCol w="1433673"/>
                <a:gridCol w="1433673"/>
                <a:gridCol w="1433673"/>
                <a:gridCol w="1433673"/>
              </a:tblGrid>
              <a:tr h="333416">
                <a:tc rowSpan="2">
                  <a:txBody>
                    <a:bodyPr/>
                    <a:lstStyle/>
                    <a:p>
                      <a:pPr algn="ctr" fontAlgn="ctr"/>
                      <a:r>
                        <a:rPr lang="en-US" altLang="ko-KR" sz="900" b="1" i="0" u="none" strike="noStrike" smtClean="0">
                          <a:solidFill>
                            <a:srgbClr val="000000"/>
                          </a:solidFill>
                          <a:latin typeface="맑은 고딕"/>
                        </a:rPr>
                        <a:t>Phân</a:t>
                      </a:r>
                      <a:r>
                        <a:rPr lang="en-US" altLang="ko-KR" sz="900" b="1" i="0" u="none" strike="noStrike" baseline="0" smtClean="0">
                          <a:solidFill>
                            <a:srgbClr val="000000"/>
                          </a:solidFill>
                          <a:latin typeface="맑은 고딕"/>
                        </a:rPr>
                        <a:t> loại</a:t>
                      </a:r>
                      <a:endParaRPr lang="ko-KR" altLang="en-US" sz="900" b="1"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gridSpan="2">
                  <a:txBody>
                    <a:bodyPr/>
                    <a:lstStyle/>
                    <a:p>
                      <a:pPr algn="ctr" fontAlgn="ctr"/>
                      <a:r>
                        <a:rPr lang="en-US" altLang="ko-KR" sz="900" b="1" i="0" u="none" strike="noStrike" smtClean="0">
                          <a:solidFill>
                            <a:srgbClr val="000000"/>
                          </a:solidFill>
                          <a:latin typeface="맑은 고딕"/>
                        </a:rPr>
                        <a:t>Hello Coin</a:t>
                      </a:r>
                      <a:endParaRPr lang="ko-KR" altLang="en-US" sz="900" b="1"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hMerge="1">
                  <a:txBody>
                    <a:bodyPr/>
                    <a:lstStyle/>
                    <a:p>
                      <a:pPr algn="ctr" fontAlgn="ctr"/>
                      <a:endParaRPr lang="ko-KR" altLang="en-US" sz="900" b="1" i="0" u="none" strike="noStrike" dirty="0">
                        <a:solidFill>
                          <a:srgbClr val="000000"/>
                        </a:solidFill>
                        <a:latin typeface="맑은 고딕"/>
                      </a:endParaRPr>
                    </a:p>
                  </a:txBody>
                  <a:tcPr marL="8578" marR="8578"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gridSpan="2">
                  <a:txBody>
                    <a:bodyPr/>
                    <a:lstStyle/>
                    <a:p>
                      <a:pPr algn="ctr" fontAlgn="ctr"/>
                      <a:r>
                        <a:rPr lang="en-US" altLang="ko-KR" sz="900" b="1" i="0" u="none" strike="noStrike" smtClean="0">
                          <a:solidFill>
                            <a:srgbClr val="000000"/>
                          </a:solidFill>
                          <a:latin typeface="맑은 고딕"/>
                        </a:rPr>
                        <a:t>Voucher</a:t>
                      </a:r>
                      <a:endParaRPr lang="ko-KR" altLang="en-US" sz="900" b="1"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hMerge="1">
                  <a:txBody>
                    <a:bodyPr/>
                    <a:lstStyle/>
                    <a:p>
                      <a:pPr algn="ctr" fontAlgn="ctr"/>
                      <a:endParaRPr lang="ko-KR" altLang="en-US" sz="900" b="1" i="0" u="none" strike="noStrike" dirty="0">
                        <a:solidFill>
                          <a:srgbClr val="000000"/>
                        </a:solidFill>
                        <a:latin typeface="맑은 고딕"/>
                      </a:endParaRPr>
                    </a:p>
                  </a:txBody>
                  <a:tcPr marL="8578" marR="8578"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r>
              <a:tr h="333416">
                <a:tc vMerge="1">
                  <a:txBody>
                    <a:bodyPr/>
                    <a:lstStyle/>
                    <a:p>
                      <a:pPr algn="ctr" fontAlgn="ctr"/>
                      <a:endParaRPr lang="ko-KR" altLang="en-US" sz="900" b="1" i="0" u="none" strike="noStrike" dirty="0">
                        <a:solidFill>
                          <a:srgbClr val="000000"/>
                        </a:solidFill>
                        <a:latin typeface="맑은 고딕"/>
                      </a:endParaRPr>
                    </a:p>
                  </a:txBody>
                  <a:tcPr marL="8578" marR="8578"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ctr" fontAlgn="ctr"/>
                      <a:r>
                        <a:rPr lang="en-US" altLang="ko-KR" sz="900" b="1" i="0" u="none" strike="noStrike" smtClean="0">
                          <a:solidFill>
                            <a:srgbClr val="000000"/>
                          </a:solidFill>
                          <a:latin typeface="맑은 고딕"/>
                        </a:rPr>
                        <a:t>Couselor cấp</a:t>
                      </a:r>
                      <a:r>
                        <a:rPr lang="en-US" altLang="ko-KR" sz="900" b="1" i="0" u="none" strike="noStrike" baseline="0" smtClean="0">
                          <a:solidFill>
                            <a:srgbClr val="000000"/>
                          </a:solidFill>
                          <a:latin typeface="맑은 고딕"/>
                        </a:rPr>
                        <a:t> 2</a:t>
                      </a:r>
                      <a:endParaRPr lang="ko-KR" altLang="en-US" sz="900" b="1"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ctr" fontAlgn="ctr"/>
                      <a:r>
                        <a:rPr lang="en-US" altLang="ko-KR" sz="900" b="1" i="0" u="none" strike="noStrike" smtClean="0">
                          <a:solidFill>
                            <a:srgbClr val="000000"/>
                          </a:solidFill>
                          <a:latin typeface="+mn-lt"/>
                        </a:rPr>
                        <a:t>Couselor cấp</a:t>
                      </a:r>
                      <a:r>
                        <a:rPr lang="en-US" altLang="ko-KR" sz="900" b="1" i="0" u="none" strike="noStrike" baseline="0" smtClean="0">
                          <a:solidFill>
                            <a:srgbClr val="000000"/>
                          </a:solidFill>
                          <a:latin typeface="+mn-lt"/>
                        </a:rPr>
                        <a:t> 1</a:t>
                      </a:r>
                      <a:endParaRPr lang="ko-KR" altLang="en-US" sz="900" b="1"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ctr" fontAlgn="ctr"/>
                      <a:r>
                        <a:rPr lang="en-US" altLang="ko-KR" sz="900" b="1" i="0" u="none" strike="noStrike" smtClean="0">
                          <a:solidFill>
                            <a:srgbClr val="000000"/>
                          </a:solidFill>
                          <a:latin typeface="맑은 고딕"/>
                        </a:rPr>
                        <a:t>Thanh toán</a:t>
                      </a:r>
                      <a:r>
                        <a:rPr lang="en-US" altLang="ko-KR" sz="900" b="1" i="0" u="none" strike="noStrike" baseline="0" smtClean="0">
                          <a:solidFill>
                            <a:srgbClr val="000000"/>
                          </a:solidFill>
                          <a:latin typeface="맑은 고딕"/>
                        </a:rPr>
                        <a:t> cho Business</a:t>
                      </a:r>
                      <a:endParaRPr lang="ko-KR" altLang="en-US" sz="900" b="1"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ctr" fontAlgn="ctr"/>
                      <a:r>
                        <a:rPr lang="en-US" altLang="ko-KR" sz="900" b="1" i="0" u="none" strike="noStrike" smtClean="0">
                          <a:solidFill>
                            <a:srgbClr val="000000"/>
                          </a:solidFill>
                          <a:latin typeface="맑은 고딕"/>
                        </a:rPr>
                        <a:t>Thanh toán</a:t>
                      </a:r>
                      <a:r>
                        <a:rPr lang="en-US" altLang="ko-KR" sz="900" b="1" i="0" u="none" strike="noStrike" baseline="0" smtClean="0">
                          <a:solidFill>
                            <a:srgbClr val="000000"/>
                          </a:solidFill>
                          <a:latin typeface="맑은 고딕"/>
                        </a:rPr>
                        <a:t> cho Counselor</a:t>
                      </a: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r>
              <a:tr h="333416">
                <a:tc>
                  <a:txBody>
                    <a:bodyPr/>
                    <a:lstStyle/>
                    <a:p>
                      <a:pPr algn="ctr" fontAlgn="ctr"/>
                      <a:r>
                        <a:rPr lang="en-US" altLang="ko-KR" sz="900" b="0" i="0" u="none" strike="noStrike" smtClean="0">
                          <a:solidFill>
                            <a:srgbClr val="000000"/>
                          </a:solidFill>
                          <a:latin typeface="맑은 고딕"/>
                        </a:rPr>
                        <a:t>Tư</a:t>
                      </a:r>
                      <a:r>
                        <a:rPr lang="en-US" altLang="ko-KR" sz="900" b="0" i="0" u="none" strike="noStrike" baseline="0" smtClean="0">
                          <a:solidFill>
                            <a:srgbClr val="000000"/>
                          </a:solidFill>
                          <a:latin typeface="맑은 고딕"/>
                        </a:rPr>
                        <a:t> vấn </a:t>
                      </a:r>
                      <a:r>
                        <a:rPr lang="en-US" altLang="ko-KR" sz="900" b="0" i="0" u="none" strike="noStrike" smtClean="0">
                          <a:solidFill>
                            <a:srgbClr val="000000"/>
                          </a:solidFill>
                          <a:latin typeface="맑은 고딕"/>
                        </a:rPr>
                        <a:t>30 phút</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000000"/>
                          </a:solidFill>
                          <a:latin typeface="맑은 고딕"/>
                        </a:rPr>
                        <a:t>33,000</a:t>
                      </a:r>
                      <a:r>
                        <a:rPr lang="ko-KR" altLang="en-US" sz="900" b="0" i="0" u="none" strike="noStrike" dirty="0" smtClean="0">
                          <a:solidFill>
                            <a:srgbClr val="000000"/>
                          </a:solidFill>
                          <a:latin typeface="맑은 고딕"/>
                        </a:rPr>
                        <a:t>원</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000000"/>
                          </a:solidFill>
                          <a:latin typeface="맑은 고딕"/>
                        </a:rPr>
                        <a:t>44,000</a:t>
                      </a:r>
                      <a:r>
                        <a:rPr lang="ko-KR" altLang="en-US" sz="900" b="0" i="0" u="none" strike="noStrike" dirty="0" smtClean="0">
                          <a:solidFill>
                            <a:srgbClr val="000000"/>
                          </a:solidFill>
                          <a:latin typeface="맑은 고딕"/>
                        </a:rPr>
                        <a:t>원</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000000"/>
                          </a:solidFill>
                          <a:latin typeface="맑은 고딕"/>
                        </a:rPr>
                        <a:t>29,700</a:t>
                      </a:r>
                      <a:r>
                        <a:rPr lang="ko-KR" altLang="en-US" sz="900" b="0" i="0" u="none" strike="noStrike" dirty="0" smtClean="0">
                          <a:solidFill>
                            <a:srgbClr val="000000"/>
                          </a:solidFill>
                          <a:latin typeface="맑은 고딕"/>
                        </a:rPr>
                        <a:t>원</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000000"/>
                          </a:solidFill>
                          <a:latin typeface="맑은 고딕"/>
                        </a:rPr>
                        <a:t>33,000</a:t>
                      </a:r>
                      <a:r>
                        <a:rPr lang="ko-KR" altLang="en-US" sz="900" b="0" i="0" u="none" strike="noStrike" dirty="0" smtClean="0">
                          <a:solidFill>
                            <a:srgbClr val="000000"/>
                          </a:solidFill>
                          <a:latin typeface="맑은 고딕"/>
                        </a:rPr>
                        <a:t>원</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r>
              <a:tr h="333416">
                <a:tc>
                  <a:txBody>
                    <a:bodyPr/>
                    <a:lstStyle/>
                    <a:p>
                      <a:pPr algn="ctr" fontAlgn="ctr"/>
                      <a:r>
                        <a:rPr lang="en-US" altLang="ko-KR" sz="900" b="0" i="0" u="none" strike="noStrike" smtClean="0">
                          <a:solidFill>
                            <a:srgbClr val="000000"/>
                          </a:solidFill>
                          <a:latin typeface="+mn-lt"/>
                        </a:rPr>
                        <a:t>Tư</a:t>
                      </a:r>
                      <a:r>
                        <a:rPr lang="en-US" altLang="ko-KR" sz="900" b="0" i="0" u="none" strike="noStrike" baseline="0" smtClean="0">
                          <a:solidFill>
                            <a:srgbClr val="000000"/>
                          </a:solidFill>
                          <a:latin typeface="+mn-lt"/>
                        </a:rPr>
                        <a:t> vấn 5</a:t>
                      </a:r>
                      <a:r>
                        <a:rPr lang="en-US" altLang="ko-KR" sz="900" b="0" i="0" u="none" strike="noStrike" smtClean="0">
                          <a:solidFill>
                            <a:srgbClr val="000000"/>
                          </a:solidFill>
                          <a:latin typeface="+mn-lt"/>
                        </a:rPr>
                        <a:t>0 phút</a:t>
                      </a:r>
                      <a:endParaRPr lang="ko-KR" altLang="en-US" sz="900" b="0" i="0" u="none" strike="noStrike" dirty="0">
                        <a:solidFill>
                          <a:srgbClr val="000000"/>
                        </a:solidFill>
                        <a:latin typeface="+mn-lt"/>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55,000</a:t>
                      </a:r>
                      <a:r>
                        <a:rPr lang="ko-KR" altLang="en-US" sz="900" b="0" i="0" u="none" strike="noStrike" dirty="0" smtClean="0">
                          <a:solidFill>
                            <a:srgbClr val="000000"/>
                          </a:solidFill>
                          <a:latin typeface="+mn-lt"/>
                        </a:rPr>
                        <a:t>원</a:t>
                      </a: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72,000</a:t>
                      </a:r>
                      <a:r>
                        <a:rPr lang="ko-KR" altLang="en-US" sz="900" b="0" i="0" u="none" strike="noStrike" dirty="0" smtClean="0">
                          <a:solidFill>
                            <a:srgbClr val="000000"/>
                          </a:solidFill>
                          <a:latin typeface="+mn-lt"/>
                        </a:rPr>
                        <a:t>원</a:t>
                      </a: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49,500</a:t>
                      </a:r>
                      <a:r>
                        <a:rPr lang="ko-KR" altLang="en-US" sz="900" b="0" i="0" u="none" strike="noStrike" dirty="0" smtClean="0">
                          <a:solidFill>
                            <a:srgbClr val="000000"/>
                          </a:solidFill>
                          <a:latin typeface="+mn-lt"/>
                        </a:rPr>
                        <a:t>원</a:t>
                      </a: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55,000</a:t>
                      </a:r>
                      <a:r>
                        <a:rPr lang="ko-KR" altLang="en-US" sz="900" b="0" i="0" u="none" strike="noStrike" dirty="0" smtClean="0">
                          <a:solidFill>
                            <a:srgbClr val="000000"/>
                          </a:solidFill>
                          <a:latin typeface="+mn-lt"/>
                        </a:rPr>
                        <a:t>원</a:t>
                      </a: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361195" y="935142"/>
            <a:ext cx="2818400" cy="261610"/>
          </a:xfrm>
          <a:prstGeom prst="rect">
            <a:avLst/>
          </a:prstGeom>
          <a:noFill/>
        </p:spPr>
        <p:txBody>
          <a:bodyPr wrap="none" rtlCol="0">
            <a:spAutoFit/>
          </a:bodyPr>
          <a:lstStyle/>
          <a:p>
            <a:r>
              <a:rPr lang="en-US" altLang="ko-KR" sz="1100" b="1" dirty="0" smtClean="0"/>
              <a:t>1</a:t>
            </a:r>
            <a:r>
              <a:rPr lang="en-US" altLang="ko-KR" sz="1100" b="1" smtClean="0"/>
              <a:t>. </a:t>
            </a:r>
            <a:r>
              <a:rPr lang="en-US" altLang="ko-KR" sz="1100" b="1" smtClean="0"/>
              <a:t>Giá tư vấn theo loại thời gian tư vấn</a:t>
            </a:r>
            <a:endParaRPr lang="ko-KR" altLang="en-US" sz="1100" b="1" dirty="0"/>
          </a:p>
        </p:txBody>
      </p:sp>
      <p:sp>
        <p:nvSpPr>
          <p:cNvPr id="6" name="TextBox 5"/>
          <p:cNvSpPr txBox="1"/>
          <p:nvPr/>
        </p:nvSpPr>
        <p:spPr>
          <a:xfrm>
            <a:off x="506506" y="2534707"/>
            <a:ext cx="6458819" cy="400110"/>
          </a:xfrm>
          <a:prstGeom prst="rect">
            <a:avLst/>
          </a:prstGeom>
          <a:noFill/>
        </p:spPr>
        <p:txBody>
          <a:bodyPr wrap="none" rtlCol="0">
            <a:spAutoFit/>
          </a:bodyPr>
          <a:lstStyle/>
          <a:p>
            <a:pPr marL="171450" indent="-171450">
              <a:buFont typeface="Arial" charset="0"/>
              <a:buChar char="•"/>
            </a:pPr>
            <a:r>
              <a:rPr lang="en-US" altLang="ko-KR" sz="1000" smtClean="0"/>
              <a:t>Tất cả mức giá đều đã bao gồm VAT</a:t>
            </a:r>
            <a:endParaRPr lang="en-US" altLang="ko-KR" sz="1000" dirty="0" smtClean="0"/>
          </a:p>
          <a:p>
            <a:pPr marL="171450" indent="-171450">
              <a:buFont typeface="Arial" charset="0"/>
              <a:buChar char="•"/>
            </a:pPr>
            <a:r>
              <a:rPr lang="en-US" altLang="ko-KR" sz="1000" smtClean="0"/>
              <a:t>Trường hợp của </a:t>
            </a:r>
            <a:r>
              <a:rPr lang="en-US" altLang="ko-KR" sz="1000" smtClean="0"/>
              <a:t>Voucher thì chi phí thanh toán cho Business khác với chi phí thanh toán cho Counselor</a:t>
            </a:r>
            <a:endParaRPr lang="ko-KR" altLang="en-US" sz="1000" dirty="0"/>
          </a:p>
        </p:txBody>
      </p:sp>
      <p:sp>
        <p:nvSpPr>
          <p:cNvPr id="7" name="TextBox 6"/>
          <p:cNvSpPr txBox="1"/>
          <p:nvPr/>
        </p:nvSpPr>
        <p:spPr>
          <a:xfrm>
            <a:off x="361195" y="3429000"/>
            <a:ext cx="3063659" cy="261610"/>
          </a:xfrm>
          <a:prstGeom prst="rect">
            <a:avLst/>
          </a:prstGeom>
          <a:noFill/>
        </p:spPr>
        <p:txBody>
          <a:bodyPr wrap="none" rtlCol="0">
            <a:spAutoFit/>
          </a:bodyPr>
          <a:lstStyle/>
          <a:p>
            <a:r>
              <a:rPr lang="en-US" altLang="ko-KR" sz="1100" b="1" dirty="0"/>
              <a:t>2</a:t>
            </a:r>
            <a:r>
              <a:rPr lang="en-US" altLang="ko-KR" sz="1100" b="1" smtClean="0"/>
              <a:t>. </a:t>
            </a:r>
            <a:r>
              <a:rPr lang="en-US" altLang="ko-KR" sz="1100" b="1" smtClean="0"/>
              <a:t>Tỷ lệ phân chia lợi nhuận cho Counselor</a:t>
            </a:r>
            <a:endParaRPr lang="ko-KR" altLang="en-US" sz="1100" b="1" dirty="0"/>
          </a:p>
        </p:txBody>
      </p:sp>
      <p:graphicFrame>
        <p:nvGraphicFramePr>
          <p:cNvPr id="8" name="표 7"/>
          <p:cNvGraphicFramePr>
            <a:graphicFrameLocks noGrp="1"/>
          </p:cNvGraphicFramePr>
          <p:nvPr>
            <p:extLst>
              <p:ext uri="{D42A27DB-BD31-4B8C-83A1-F6EECF244321}">
                <p14:modId xmlns:p14="http://schemas.microsoft.com/office/powerpoint/2010/main" val="3453668067"/>
              </p:ext>
            </p:extLst>
          </p:nvPr>
        </p:nvGraphicFramePr>
        <p:xfrm>
          <a:off x="495300" y="3717032"/>
          <a:ext cx="3763392" cy="666832"/>
        </p:xfrm>
        <a:graphic>
          <a:graphicData uri="http://schemas.openxmlformats.org/drawingml/2006/table">
            <a:tbl>
              <a:tblPr/>
              <a:tblGrid>
                <a:gridCol w="896046"/>
                <a:gridCol w="1433673"/>
                <a:gridCol w="1433673"/>
              </a:tblGrid>
              <a:tr h="333416">
                <a:tc>
                  <a:txBody>
                    <a:bodyPr/>
                    <a:lstStyle/>
                    <a:p>
                      <a:pPr algn="ctr" fontAlgn="ctr"/>
                      <a:r>
                        <a:rPr lang="en-US" altLang="ko-KR" sz="900" b="1" i="0" u="none" strike="noStrike" smtClean="0">
                          <a:solidFill>
                            <a:srgbClr val="000000"/>
                          </a:solidFill>
                          <a:latin typeface="맑은 고딕"/>
                        </a:rPr>
                        <a:t>Phân</a:t>
                      </a:r>
                      <a:r>
                        <a:rPr lang="en-US" altLang="ko-KR" sz="900" b="1" i="0" u="none" strike="noStrike" baseline="0" smtClean="0">
                          <a:solidFill>
                            <a:srgbClr val="000000"/>
                          </a:solidFill>
                          <a:latin typeface="맑은 고딕"/>
                        </a:rPr>
                        <a:t> loại</a:t>
                      </a:r>
                      <a:endParaRPr lang="ko-KR" altLang="en-US" sz="900" b="1"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ctr" fontAlgn="ctr"/>
                      <a:r>
                        <a:rPr lang="en-US" altLang="ko-KR" sz="900" b="1" i="0" u="none" strike="noStrike" smtClean="0">
                          <a:solidFill>
                            <a:srgbClr val="000000"/>
                          </a:solidFill>
                          <a:latin typeface="맑은 고딕"/>
                        </a:rPr>
                        <a:t>AIMMED</a:t>
                      </a:r>
                      <a:endParaRPr lang="ko-KR" altLang="en-US" sz="900" b="1"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ctr" fontAlgn="ctr"/>
                      <a:r>
                        <a:rPr lang="en-US" altLang="ko-KR" sz="900" b="1" i="0" u="none" strike="noStrike" smtClean="0">
                          <a:solidFill>
                            <a:srgbClr val="000000"/>
                          </a:solidFill>
                          <a:latin typeface="맑은 고딕"/>
                        </a:rPr>
                        <a:t>Counselor (Freelancer)</a:t>
                      </a:r>
                      <a:endParaRPr lang="ko-KR" altLang="en-US" sz="900" b="1"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r>
              <a:tr h="333416">
                <a:tc>
                  <a:txBody>
                    <a:bodyPr/>
                    <a:lstStyle/>
                    <a:p>
                      <a:pPr algn="ctr" fontAlgn="ctr"/>
                      <a:r>
                        <a:rPr lang="en-US" altLang="ko-KR" sz="900" b="0" i="0" u="none" strike="noStrike" smtClean="0">
                          <a:solidFill>
                            <a:srgbClr val="000000"/>
                          </a:solidFill>
                          <a:latin typeface="맑은 고딕"/>
                        </a:rPr>
                        <a:t>Tỷ</a:t>
                      </a:r>
                      <a:r>
                        <a:rPr lang="en-US" altLang="ko-KR" sz="900" b="0" i="0" u="none" strike="noStrike" baseline="0" smtClean="0">
                          <a:solidFill>
                            <a:srgbClr val="000000"/>
                          </a:solidFill>
                          <a:latin typeface="맑은 고딕"/>
                        </a:rPr>
                        <a:t> lệ phân chia</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000000"/>
                          </a:solidFill>
                          <a:latin typeface="맑은 고딕"/>
                        </a:rPr>
                        <a:t>30%</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rgbClr val="000000"/>
                          </a:solidFill>
                          <a:latin typeface="맑은 고딕"/>
                        </a:rPr>
                        <a:t>70%</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361195" y="4941168"/>
            <a:ext cx="2292615" cy="261610"/>
          </a:xfrm>
          <a:prstGeom prst="rect">
            <a:avLst/>
          </a:prstGeom>
          <a:noFill/>
        </p:spPr>
        <p:txBody>
          <a:bodyPr wrap="none" rtlCol="0">
            <a:spAutoFit/>
          </a:bodyPr>
          <a:lstStyle/>
          <a:p>
            <a:r>
              <a:rPr lang="en-US" altLang="ko-KR" sz="1100" b="1" dirty="0" smtClean="0"/>
              <a:t>3</a:t>
            </a:r>
            <a:r>
              <a:rPr lang="en-US" altLang="ko-KR" sz="1100" b="1" smtClean="0"/>
              <a:t>. </a:t>
            </a:r>
            <a:r>
              <a:rPr lang="en-US" altLang="ko-KR" sz="1100" b="1" smtClean="0"/>
              <a:t>Điều kiện hủy lịch hẹn tư vấn</a:t>
            </a:r>
            <a:endParaRPr lang="ko-KR" altLang="en-US" sz="1100" b="1" dirty="0"/>
          </a:p>
        </p:txBody>
      </p:sp>
      <p:sp>
        <p:nvSpPr>
          <p:cNvPr id="10" name="TextBox 9"/>
          <p:cNvSpPr txBox="1"/>
          <p:nvPr/>
        </p:nvSpPr>
        <p:spPr>
          <a:xfrm>
            <a:off x="506507" y="5213420"/>
            <a:ext cx="6492483" cy="400110"/>
          </a:xfrm>
          <a:prstGeom prst="rect">
            <a:avLst/>
          </a:prstGeom>
          <a:noFill/>
        </p:spPr>
        <p:txBody>
          <a:bodyPr wrap="none" rtlCol="0">
            <a:spAutoFit/>
          </a:bodyPr>
          <a:lstStyle/>
          <a:p>
            <a:pPr marL="171450" indent="-171450">
              <a:buFont typeface="Arial" charset="0"/>
              <a:buChar char="•"/>
            </a:pPr>
            <a:r>
              <a:rPr lang="en-US" altLang="ko-KR" sz="1000"/>
              <a:t>Có thể hủy lịch hẹn tư vấn nếu từ thời điểm hiện tại đến thời gian bắt đầu tư vấn còn hơn </a:t>
            </a:r>
            <a:r>
              <a:rPr lang="en-US" altLang="ko-KR" sz="1000"/>
              <a:t>6 </a:t>
            </a:r>
            <a:r>
              <a:rPr lang="en-US" altLang="ko-KR" sz="1000" smtClean="0"/>
              <a:t>tiếng</a:t>
            </a:r>
          </a:p>
          <a:p>
            <a:pPr marL="171450" indent="-171450">
              <a:buFont typeface="Arial" charset="0"/>
              <a:buChar char="•"/>
            </a:pPr>
            <a:r>
              <a:rPr lang="en-US" altLang="ko-KR" sz="1000" smtClean="0"/>
              <a:t>Ko thể hủy lịch hẹn tư vấn nếu từ thời điểm hiện tại đến thời gian bắt đầu tư vấn còn chưa đầy 6 tiếng</a:t>
            </a:r>
            <a:endParaRPr lang="ko-KR" altLang="en-US" sz="1000" dirty="0"/>
          </a:p>
        </p:txBody>
      </p:sp>
    </p:spTree>
    <p:extLst>
      <p:ext uri="{BB962C8B-B14F-4D97-AF65-F5344CB8AC3E}">
        <p14:creationId xmlns:p14="http://schemas.microsoft.com/office/powerpoint/2010/main" val="2420628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100" smtClean="0">
                <a:solidFill>
                  <a:prstClr val="black"/>
                </a:solidFill>
              </a:rPr>
              <a:t>Login</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80245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1229222" y="117792"/>
            <a:ext cx="442750" cy="215444"/>
          </a:xfrm>
          <a:prstGeom prst="rect">
            <a:avLst/>
          </a:prstGeom>
          <a:noFill/>
        </p:spPr>
        <p:txBody>
          <a:bodyPr wrap="none" rtlCol="0">
            <a:spAutoFit/>
          </a:bodyPr>
          <a:lstStyle/>
          <a:p>
            <a:r>
              <a:rPr lang="en-US" altLang="ko-KR" sz="800" smtClean="0">
                <a:solidFill>
                  <a:prstClr val="black"/>
                </a:solidFill>
              </a:rPr>
              <a:t>Login</a:t>
            </a:r>
            <a:endParaRPr lang="ko-KR" altLang="en-US" sz="800" dirty="0">
              <a:solidFill>
                <a:prstClr val="black"/>
              </a:solidFill>
            </a:endParaRPr>
          </a:p>
        </p:txBody>
      </p:sp>
      <p:sp>
        <p:nvSpPr>
          <p:cNvPr id="31" name="TextBox 30"/>
          <p:cNvSpPr txBox="1"/>
          <p:nvPr/>
        </p:nvSpPr>
        <p:spPr>
          <a:xfrm>
            <a:off x="5928108" y="117792"/>
            <a:ext cx="564578" cy="215444"/>
          </a:xfrm>
          <a:prstGeom prst="rect">
            <a:avLst/>
          </a:prstGeom>
          <a:noFill/>
        </p:spPr>
        <p:txBody>
          <a:bodyPr wrap="none" rtlCol="0">
            <a:spAutoFit/>
          </a:bodyPr>
          <a:lstStyle/>
          <a:p>
            <a:r>
              <a:rPr lang="en-US" altLang="ko-KR" sz="800" dirty="0" smtClean="0">
                <a:solidFill>
                  <a:prstClr val="black"/>
                </a:solidFill>
              </a:rPr>
              <a:t>RCW-01</a:t>
            </a:r>
            <a:endParaRPr lang="ko-KR" altLang="en-US" sz="800" dirty="0">
              <a:solidFill>
                <a:prstClr val="black"/>
              </a:solidFill>
            </a:endParaRPr>
          </a:p>
        </p:txBody>
      </p:sp>
      <p:sp>
        <p:nvSpPr>
          <p:cNvPr id="32" name="TextBox 31"/>
          <p:cNvSpPr txBox="1"/>
          <p:nvPr/>
        </p:nvSpPr>
        <p:spPr>
          <a:xfrm>
            <a:off x="1226951" y="352286"/>
            <a:ext cx="399468" cy="215444"/>
          </a:xfrm>
          <a:prstGeom prst="rect">
            <a:avLst/>
          </a:prstGeom>
          <a:noFill/>
        </p:spPr>
        <p:txBody>
          <a:bodyPr wrap="none" rtlCol="0">
            <a:spAutoFit/>
          </a:bodyPr>
          <a:lstStyle/>
          <a:p>
            <a:r>
              <a:rPr lang="en-US" altLang="ko-KR" sz="800" dirty="0" smtClean="0">
                <a:solidFill>
                  <a:prstClr val="black"/>
                </a:solidFill>
              </a:rPr>
              <a:t>Gate</a:t>
            </a:r>
            <a:endParaRPr lang="ko-KR" altLang="en-US" sz="800" dirty="0">
              <a:solidFill>
                <a:prstClr val="black"/>
              </a:solidFill>
            </a:endParaRPr>
          </a:p>
        </p:txBody>
      </p:sp>
      <p:sp>
        <p:nvSpPr>
          <p:cNvPr id="33" name="TextBox 32"/>
          <p:cNvSpPr txBox="1"/>
          <p:nvPr/>
        </p:nvSpPr>
        <p:spPr>
          <a:xfrm>
            <a:off x="147363" y="620585"/>
            <a:ext cx="1205779" cy="584775"/>
          </a:xfrm>
          <a:prstGeom prst="rect">
            <a:avLst/>
          </a:prstGeom>
          <a:noFill/>
        </p:spPr>
        <p:txBody>
          <a:bodyPr wrap="none" rtlCol="0">
            <a:spAutoFit/>
          </a:bodyPr>
          <a:lstStyle/>
          <a:p>
            <a:r>
              <a:rPr lang="en-US" altLang="ko-KR" sz="3200" b="1" dirty="0" smtClean="0">
                <a:effectLst>
                  <a:outerShdw blurRad="38100" dist="38100" dir="2700000" algn="tl">
                    <a:srgbClr val="000000">
                      <a:alpha val="43137"/>
                    </a:srgbClr>
                  </a:outerShdw>
                </a:effectLst>
              </a:rPr>
              <a:t>Hello</a:t>
            </a:r>
            <a:endParaRPr lang="ko-KR" altLang="en-US" sz="3200" b="1" dirty="0">
              <a:effectLst>
                <a:outerShdw blurRad="38100" dist="38100" dir="2700000" algn="tl">
                  <a:srgbClr val="000000">
                    <a:alpha val="43137"/>
                  </a:srgbClr>
                </a:outerShdw>
              </a:effectLst>
            </a:endParaRPr>
          </a:p>
        </p:txBody>
      </p:sp>
      <p:sp>
        <p:nvSpPr>
          <p:cNvPr id="37" name="TextBox 36"/>
          <p:cNvSpPr txBox="1"/>
          <p:nvPr/>
        </p:nvSpPr>
        <p:spPr>
          <a:xfrm>
            <a:off x="1569974"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sp>
        <p:nvSpPr>
          <p:cNvPr id="39" name="Button"/>
          <p:cNvSpPr>
            <a:spLocks/>
          </p:cNvSpPr>
          <p:nvPr/>
        </p:nvSpPr>
        <p:spPr bwMode="auto">
          <a:xfrm>
            <a:off x="6798448" y="873645"/>
            <a:ext cx="870339" cy="241995"/>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chemeClr val="tx1"/>
                </a:solidFill>
                <a:latin typeface="Segoe UI" panose="020B0502040204020203" pitchFamily="34" charset="0"/>
                <a:cs typeface="Segoe UI" panose="020B0502040204020203" pitchFamily="34" charset="0"/>
              </a:rPr>
              <a:t>로그인</a:t>
            </a:r>
            <a:endParaRPr lang="en-US" sz="900" dirty="0" smtClean="0">
              <a:solidFill>
                <a:schemeClr val="tx1"/>
              </a:solidFill>
              <a:latin typeface="Segoe UI" panose="020B0502040204020203" pitchFamily="34" charset="0"/>
              <a:cs typeface="Segoe UI" panose="020B0502040204020203" pitchFamily="34" charset="0"/>
            </a:endParaRPr>
          </a:p>
        </p:txBody>
      </p:sp>
      <p:cxnSp>
        <p:nvCxnSpPr>
          <p:cNvPr id="40" name="Line"/>
          <p:cNvCxnSpPr>
            <a:cxnSpLocks/>
          </p:cNvCxnSpPr>
          <p:nvPr/>
        </p:nvCxnSpPr>
        <p:spPr bwMode="auto">
          <a:xfrm>
            <a:off x="140085" y="1221411"/>
            <a:ext cx="7689485"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48" name="Modal Dialog Overlay"/>
          <p:cNvSpPr>
            <a:spLocks/>
          </p:cNvSpPr>
          <p:nvPr/>
        </p:nvSpPr>
        <p:spPr bwMode="auto">
          <a:xfrm>
            <a:off x="145689" y="1232652"/>
            <a:ext cx="7671300" cy="4086558"/>
          </a:xfrm>
          <a:prstGeom prst="rect">
            <a:avLst/>
          </a:prstGeom>
          <a:solidFill>
            <a:schemeClr val="bg1">
              <a:lumMod val="95000"/>
              <a:alpha val="60000"/>
            </a:schemeClr>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nvGrpSpPr>
          <p:cNvPr id="36" name="그룹 35"/>
          <p:cNvGrpSpPr/>
          <p:nvPr/>
        </p:nvGrpSpPr>
        <p:grpSpPr>
          <a:xfrm>
            <a:off x="130277" y="5808491"/>
            <a:ext cx="7686713" cy="566503"/>
            <a:chOff x="120255" y="5808490"/>
            <a:chExt cx="7095427" cy="566503"/>
          </a:xfrm>
        </p:grpSpPr>
        <p:cxnSp>
          <p:nvCxnSpPr>
            <p:cNvPr id="49" name="Line"/>
            <p:cNvCxnSpPr>
              <a:cxnSpLocks/>
            </p:cNvCxnSpPr>
            <p:nvPr/>
          </p:nvCxnSpPr>
          <p:spPr bwMode="auto">
            <a:xfrm>
              <a:off x="120255" y="5808490"/>
              <a:ext cx="7095427"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pic>
          <p:nvPicPr>
            <p:cNvPr id="51" name="그림 50" descr="푸터2.PNG"/>
            <p:cNvPicPr>
              <a:picLocks noChangeAspect="1"/>
            </p:cNvPicPr>
            <p:nvPr/>
          </p:nvPicPr>
          <p:blipFill>
            <a:blip r:embed="rId15" cstate="print"/>
            <a:stretch>
              <a:fillRect/>
            </a:stretch>
          </p:blipFill>
          <p:spPr>
            <a:xfrm>
              <a:off x="6036678" y="5978993"/>
              <a:ext cx="1056000" cy="396000"/>
            </a:xfrm>
            <a:prstGeom prst="rect">
              <a:avLst/>
            </a:prstGeom>
          </p:spPr>
        </p:pic>
        <p:sp>
          <p:nvSpPr>
            <p:cNvPr id="53" name="TextBox 52"/>
            <p:cNvSpPr txBox="1"/>
            <p:nvPr/>
          </p:nvSpPr>
          <p:spPr>
            <a:xfrm>
              <a:off x="136027" y="5913328"/>
              <a:ext cx="3501255" cy="461665"/>
            </a:xfrm>
            <a:prstGeom prst="rect">
              <a:avLst/>
            </a:prstGeom>
            <a:noFill/>
          </p:spPr>
          <p:txBody>
            <a:bodyPr wrap="none" rtlCol="0">
              <a:spAutoFit/>
            </a:bodyPr>
            <a:lstStyle/>
            <a:p>
              <a:r>
                <a:rPr lang="en-US" altLang="ko-KR" sz="800" dirty="0" smtClean="0"/>
                <a:t>Copyright </a:t>
              </a:r>
              <a:r>
                <a:rPr lang="ko-KR" altLang="en-US" sz="800" dirty="0" smtClean="0"/>
                <a:t>ⓒ </a:t>
              </a:r>
              <a:r>
                <a:rPr lang="en-US" altLang="ko-KR" sz="800" dirty="0" smtClean="0"/>
                <a:t>2017 AIMMED Corporation All Rights Reserved.</a:t>
              </a:r>
            </a:p>
            <a:p>
              <a:r>
                <a:rPr lang="ko-KR" altLang="en-US" sz="800" dirty="0" smtClean="0"/>
                <a:t>본사 </a:t>
              </a:r>
              <a:r>
                <a:rPr lang="en-US" altLang="ko-KR" sz="800" dirty="0" smtClean="0"/>
                <a:t>: </a:t>
              </a:r>
              <a:r>
                <a:rPr lang="ko-KR" altLang="en-US" sz="800" dirty="0" smtClean="0"/>
                <a:t>서울 강남구 도산대로 </a:t>
              </a:r>
              <a:r>
                <a:rPr lang="en-US" altLang="ko-KR" sz="800" dirty="0" smtClean="0"/>
                <a:t>221 </a:t>
              </a:r>
              <a:r>
                <a:rPr lang="ko-KR" altLang="en-US" sz="800" dirty="0" smtClean="0"/>
                <a:t>동남빌딩 </a:t>
              </a:r>
              <a:r>
                <a:rPr lang="en-US" altLang="ko-KR" sz="800" dirty="0" smtClean="0"/>
                <a:t>3</a:t>
              </a:r>
              <a:r>
                <a:rPr lang="ko-KR" altLang="en-US" sz="800" dirty="0" smtClean="0"/>
                <a:t>층 ㈜</a:t>
              </a:r>
              <a:r>
                <a:rPr lang="ko-KR" altLang="en-US" sz="800" dirty="0" err="1" smtClean="0"/>
                <a:t>에임메드</a:t>
              </a:r>
              <a:r>
                <a:rPr lang="ko-KR" altLang="en-US" sz="800" dirty="0" smtClean="0"/>
                <a:t> </a:t>
              </a:r>
              <a:r>
                <a:rPr lang="en-US" altLang="ko-KR" sz="800" dirty="0" smtClean="0"/>
                <a:t>| </a:t>
              </a:r>
              <a:r>
                <a:rPr lang="ko-KR" altLang="en-US" sz="800" dirty="0" smtClean="0"/>
                <a:t>대표이사 </a:t>
              </a:r>
              <a:r>
                <a:rPr lang="en-US" altLang="ko-KR" sz="800" dirty="0" smtClean="0"/>
                <a:t>: </a:t>
              </a:r>
              <a:r>
                <a:rPr lang="ko-KR" altLang="en-US" sz="800" dirty="0" smtClean="0"/>
                <a:t>이영준</a:t>
              </a:r>
              <a:endParaRPr lang="en-US" altLang="ko-KR" sz="800" dirty="0" smtClean="0"/>
            </a:p>
            <a:p>
              <a:r>
                <a:rPr lang="ko-KR" altLang="en-US" sz="800" dirty="0" smtClean="0"/>
                <a:t>사업자등록번호 </a:t>
              </a:r>
              <a:r>
                <a:rPr lang="en-US" altLang="ko-KR" sz="800" dirty="0" smtClean="0"/>
                <a:t>: 214-86-39734 </a:t>
              </a:r>
              <a:r>
                <a:rPr lang="ko-KR" altLang="en-US" sz="800" dirty="0" smtClean="0"/>
                <a:t>통신판매번호 </a:t>
              </a:r>
              <a:r>
                <a:rPr lang="en-US" altLang="ko-KR" sz="800" dirty="0" smtClean="0"/>
                <a:t>: </a:t>
              </a:r>
              <a:r>
                <a:rPr lang="ko-KR" altLang="en-US" sz="800" dirty="0" smtClean="0"/>
                <a:t>강남</a:t>
              </a:r>
              <a:r>
                <a:rPr lang="en-US" altLang="ko-KR" sz="800" dirty="0" smtClean="0"/>
                <a:t>-6372</a:t>
              </a:r>
              <a:endParaRPr lang="ko-KR" altLang="en-US" sz="800" dirty="0"/>
            </a:p>
          </p:txBody>
        </p:sp>
      </p:grpSp>
      <p:sp>
        <p:nvSpPr>
          <p:cNvPr id="56" name="TextBox 55"/>
          <p:cNvSpPr txBox="1"/>
          <p:nvPr/>
        </p:nvSpPr>
        <p:spPr>
          <a:xfrm>
            <a:off x="674263" y="5425334"/>
            <a:ext cx="3187091" cy="253916"/>
          </a:xfrm>
          <a:prstGeom prst="rect">
            <a:avLst/>
          </a:prstGeom>
          <a:noFill/>
        </p:spPr>
        <p:txBody>
          <a:bodyPr wrap="none" rtlCol="0">
            <a:spAutoFit/>
          </a:bodyPr>
          <a:lstStyle/>
          <a:p>
            <a:r>
              <a:rPr lang="ko-KR" altLang="en-US" sz="1050" dirty="0" smtClean="0"/>
              <a:t>서비스 관련 문의  </a:t>
            </a:r>
            <a:r>
              <a:rPr lang="en-US" altLang="ko-KR" sz="1050" dirty="0"/>
              <a:t>hello_counselor@aimmed.com</a:t>
            </a:r>
            <a:endParaRPr lang="ko-KR" altLang="en-US" sz="1050" dirty="0"/>
          </a:p>
        </p:txBody>
      </p:sp>
      <p:sp>
        <p:nvSpPr>
          <p:cNvPr id="59" name="About"/>
          <p:cNvSpPr>
            <a:spLocks noChangeAspect="1" noEditPoints="1"/>
          </p:cNvSpPr>
          <p:nvPr/>
        </p:nvSpPr>
        <p:spPr bwMode="auto">
          <a:xfrm flipH="1">
            <a:off x="433174" y="5463250"/>
            <a:ext cx="241090" cy="216000"/>
          </a:xfrm>
          <a:custGeom>
            <a:avLst/>
            <a:gdLst>
              <a:gd name="T0" fmla="*/ 333 w 665"/>
              <a:gd name="T1" fmla="*/ 0 h 643"/>
              <a:gd name="T2" fmla="*/ 0 w 665"/>
              <a:gd name="T3" fmla="*/ 296 h 643"/>
              <a:gd name="T4" fmla="*/ 96 w 665"/>
              <a:gd name="T5" fmla="*/ 503 h 643"/>
              <a:gd name="T6" fmla="*/ 47 w 665"/>
              <a:gd name="T7" fmla="*/ 569 h 643"/>
              <a:gd name="T8" fmla="*/ 17 w 665"/>
              <a:gd name="T9" fmla="*/ 593 h 643"/>
              <a:gd name="T10" fmla="*/ 2 w 665"/>
              <a:gd name="T11" fmla="*/ 621 h 643"/>
              <a:gd name="T12" fmla="*/ 9 w 665"/>
              <a:gd name="T13" fmla="*/ 632 h 643"/>
              <a:gd name="T14" fmla="*/ 71 w 665"/>
              <a:gd name="T15" fmla="*/ 642 h 643"/>
              <a:gd name="T16" fmla="*/ 144 w 665"/>
              <a:gd name="T17" fmla="*/ 628 h 643"/>
              <a:gd name="T18" fmla="*/ 260 w 665"/>
              <a:gd name="T19" fmla="*/ 585 h 643"/>
              <a:gd name="T20" fmla="*/ 332 w 665"/>
              <a:gd name="T21" fmla="*/ 593 h 643"/>
              <a:gd name="T22" fmla="*/ 665 w 665"/>
              <a:gd name="T23" fmla="*/ 297 h 643"/>
              <a:gd name="T24" fmla="*/ 333 w 665"/>
              <a:gd name="T25" fmla="*/ 0 h 643"/>
              <a:gd name="T26" fmla="*/ 333 w 665"/>
              <a:gd name="T27" fmla="*/ 27 h 643"/>
              <a:gd name="T28" fmla="*/ 639 w 665"/>
              <a:gd name="T29" fmla="*/ 297 h 643"/>
              <a:gd name="T30" fmla="*/ 332 w 665"/>
              <a:gd name="T31" fmla="*/ 567 h 643"/>
              <a:gd name="T32" fmla="*/ 257 w 665"/>
              <a:gd name="T33" fmla="*/ 558 h 643"/>
              <a:gd name="T34" fmla="*/ 137 w 665"/>
              <a:gd name="T35" fmla="*/ 602 h 643"/>
              <a:gd name="T36" fmla="*/ 69 w 665"/>
              <a:gd name="T37" fmla="*/ 615 h 643"/>
              <a:gd name="T38" fmla="*/ 38 w 665"/>
              <a:gd name="T39" fmla="*/ 611 h 643"/>
              <a:gd name="T40" fmla="*/ 64 w 665"/>
              <a:gd name="T41" fmla="*/ 589 h 643"/>
              <a:gd name="T42" fmla="*/ 127 w 665"/>
              <a:gd name="T43" fmla="*/ 495 h 643"/>
              <a:gd name="T44" fmla="*/ 27 w 665"/>
              <a:gd name="T45" fmla="*/ 296 h 643"/>
              <a:gd name="T46" fmla="*/ 333 w 665"/>
              <a:gd name="T47" fmla="*/ 27 h 643"/>
              <a:gd name="T48" fmla="*/ 317 w 665"/>
              <a:gd name="T49" fmla="*/ 157 h 643"/>
              <a:gd name="T50" fmla="*/ 312 w 665"/>
              <a:gd name="T51" fmla="*/ 163 h 643"/>
              <a:gd name="T52" fmla="*/ 312 w 665"/>
              <a:gd name="T53" fmla="*/ 197 h 643"/>
              <a:gd name="T54" fmla="*/ 317 w 665"/>
              <a:gd name="T55" fmla="*/ 203 h 643"/>
              <a:gd name="T56" fmla="*/ 349 w 665"/>
              <a:gd name="T57" fmla="*/ 203 h 643"/>
              <a:gd name="T58" fmla="*/ 355 w 665"/>
              <a:gd name="T59" fmla="*/ 197 h 643"/>
              <a:gd name="T60" fmla="*/ 355 w 665"/>
              <a:gd name="T61" fmla="*/ 163 h 643"/>
              <a:gd name="T62" fmla="*/ 349 w 665"/>
              <a:gd name="T63" fmla="*/ 157 h 643"/>
              <a:gd name="T64" fmla="*/ 317 w 665"/>
              <a:gd name="T65" fmla="*/ 157 h 643"/>
              <a:gd name="T66" fmla="*/ 319 w 665"/>
              <a:gd name="T67" fmla="*/ 255 h 643"/>
              <a:gd name="T68" fmla="*/ 313 w 665"/>
              <a:gd name="T69" fmla="*/ 260 h 643"/>
              <a:gd name="T70" fmla="*/ 313 w 665"/>
              <a:gd name="T71" fmla="*/ 439 h 643"/>
              <a:gd name="T72" fmla="*/ 319 w 665"/>
              <a:gd name="T73" fmla="*/ 445 h 643"/>
              <a:gd name="T74" fmla="*/ 349 w 665"/>
              <a:gd name="T75" fmla="*/ 445 h 643"/>
              <a:gd name="T76" fmla="*/ 355 w 665"/>
              <a:gd name="T77" fmla="*/ 440 h 643"/>
              <a:gd name="T78" fmla="*/ 355 w 665"/>
              <a:gd name="T79" fmla="*/ 260 h 643"/>
              <a:gd name="T80" fmla="*/ 349 w 665"/>
              <a:gd name="T81" fmla="*/ 255 h 643"/>
              <a:gd name="T82" fmla="*/ 319 w 665"/>
              <a:gd name="T83" fmla="*/ 25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5" h="643">
                <a:moveTo>
                  <a:pt x="333" y="0"/>
                </a:moveTo>
                <a:cubicBezTo>
                  <a:pt x="150" y="0"/>
                  <a:pt x="0" y="132"/>
                  <a:pt x="0" y="296"/>
                </a:cubicBezTo>
                <a:cubicBezTo>
                  <a:pt x="0" y="377"/>
                  <a:pt x="37" y="449"/>
                  <a:pt x="96" y="503"/>
                </a:cubicBezTo>
                <a:cubicBezTo>
                  <a:pt x="87" y="530"/>
                  <a:pt x="67" y="552"/>
                  <a:pt x="47" y="569"/>
                </a:cubicBezTo>
                <a:cubicBezTo>
                  <a:pt x="36" y="578"/>
                  <a:pt x="26" y="585"/>
                  <a:pt x="17" y="593"/>
                </a:cubicBezTo>
                <a:cubicBezTo>
                  <a:pt x="6" y="601"/>
                  <a:pt x="2" y="609"/>
                  <a:pt x="2" y="621"/>
                </a:cubicBezTo>
                <a:cubicBezTo>
                  <a:pt x="3" y="625"/>
                  <a:pt x="6" y="630"/>
                  <a:pt x="9" y="632"/>
                </a:cubicBezTo>
                <a:cubicBezTo>
                  <a:pt x="27" y="641"/>
                  <a:pt x="48" y="643"/>
                  <a:pt x="71" y="642"/>
                </a:cubicBezTo>
                <a:cubicBezTo>
                  <a:pt x="94" y="640"/>
                  <a:pt x="119" y="635"/>
                  <a:pt x="144" y="628"/>
                </a:cubicBezTo>
                <a:cubicBezTo>
                  <a:pt x="192" y="615"/>
                  <a:pt x="237" y="596"/>
                  <a:pt x="260" y="585"/>
                </a:cubicBezTo>
                <a:cubicBezTo>
                  <a:pt x="284" y="590"/>
                  <a:pt x="307" y="593"/>
                  <a:pt x="332" y="593"/>
                </a:cubicBezTo>
                <a:cubicBezTo>
                  <a:pt x="516" y="593"/>
                  <a:pt x="665" y="461"/>
                  <a:pt x="665" y="297"/>
                </a:cubicBezTo>
                <a:cubicBezTo>
                  <a:pt x="665" y="133"/>
                  <a:pt x="517" y="0"/>
                  <a:pt x="333" y="0"/>
                </a:cubicBezTo>
                <a:close/>
                <a:moveTo>
                  <a:pt x="333" y="27"/>
                </a:moveTo>
                <a:cubicBezTo>
                  <a:pt x="504" y="27"/>
                  <a:pt x="639" y="149"/>
                  <a:pt x="639" y="297"/>
                </a:cubicBezTo>
                <a:cubicBezTo>
                  <a:pt x="639" y="445"/>
                  <a:pt x="503" y="567"/>
                  <a:pt x="332" y="567"/>
                </a:cubicBezTo>
                <a:cubicBezTo>
                  <a:pt x="305" y="566"/>
                  <a:pt x="280" y="563"/>
                  <a:pt x="257" y="558"/>
                </a:cubicBezTo>
                <a:cubicBezTo>
                  <a:pt x="215" y="575"/>
                  <a:pt x="174" y="592"/>
                  <a:pt x="137" y="602"/>
                </a:cubicBezTo>
                <a:cubicBezTo>
                  <a:pt x="113" y="609"/>
                  <a:pt x="89" y="614"/>
                  <a:pt x="69" y="615"/>
                </a:cubicBezTo>
                <a:cubicBezTo>
                  <a:pt x="55" y="616"/>
                  <a:pt x="47" y="613"/>
                  <a:pt x="38" y="611"/>
                </a:cubicBezTo>
                <a:cubicBezTo>
                  <a:pt x="44" y="605"/>
                  <a:pt x="53" y="598"/>
                  <a:pt x="64" y="589"/>
                </a:cubicBezTo>
                <a:cubicBezTo>
                  <a:pt x="96" y="559"/>
                  <a:pt x="116" y="539"/>
                  <a:pt x="127" y="495"/>
                </a:cubicBezTo>
                <a:cubicBezTo>
                  <a:pt x="52" y="430"/>
                  <a:pt x="26" y="362"/>
                  <a:pt x="27" y="296"/>
                </a:cubicBezTo>
                <a:cubicBezTo>
                  <a:pt x="27" y="148"/>
                  <a:pt x="162" y="27"/>
                  <a:pt x="333" y="27"/>
                </a:cubicBezTo>
                <a:close/>
                <a:moveTo>
                  <a:pt x="317" y="157"/>
                </a:moveTo>
                <a:cubicBezTo>
                  <a:pt x="313" y="157"/>
                  <a:pt x="312" y="160"/>
                  <a:pt x="312" y="163"/>
                </a:cubicBezTo>
                <a:lnTo>
                  <a:pt x="312" y="197"/>
                </a:lnTo>
                <a:cubicBezTo>
                  <a:pt x="312" y="201"/>
                  <a:pt x="315" y="203"/>
                  <a:pt x="317" y="203"/>
                </a:cubicBezTo>
                <a:lnTo>
                  <a:pt x="349" y="203"/>
                </a:lnTo>
                <a:cubicBezTo>
                  <a:pt x="353" y="203"/>
                  <a:pt x="355" y="200"/>
                  <a:pt x="355" y="197"/>
                </a:cubicBezTo>
                <a:lnTo>
                  <a:pt x="355" y="163"/>
                </a:lnTo>
                <a:cubicBezTo>
                  <a:pt x="355" y="159"/>
                  <a:pt x="352" y="157"/>
                  <a:pt x="349" y="157"/>
                </a:cubicBezTo>
                <a:lnTo>
                  <a:pt x="317" y="157"/>
                </a:lnTo>
                <a:close/>
                <a:moveTo>
                  <a:pt x="319" y="255"/>
                </a:moveTo>
                <a:cubicBezTo>
                  <a:pt x="315" y="255"/>
                  <a:pt x="313" y="257"/>
                  <a:pt x="313" y="260"/>
                </a:cubicBezTo>
                <a:lnTo>
                  <a:pt x="313" y="439"/>
                </a:lnTo>
                <a:cubicBezTo>
                  <a:pt x="313" y="443"/>
                  <a:pt x="315" y="445"/>
                  <a:pt x="319" y="445"/>
                </a:cubicBezTo>
                <a:lnTo>
                  <a:pt x="349" y="445"/>
                </a:lnTo>
                <a:cubicBezTo>
                  <a:pt x="353" y="445"/>
                  <a:pt x="355" y="443"/>
                  <a:pt x="355" y="440"/>
                </a:cubicBezTo>
                <a:lnTo>
                  <a:pt x="355" y="260"/>
                </a:lnTo>
                <a:cubicBezTo>
                  <a:pt x="355" y="256"/>
                  <a:pt x="352" y="255"/>
                  <a:pt x="349" y="255"/>
                </a:cubicBezTo>
                <a:lnTo>
                  <a:pt x="319" y="255"/>
                </a:ln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grpSp>
        <p:nvGrpSpPr>
          <p:cNvPr id="71" name="그룹 70"/>
          <p:cNvGrpSpPr/>
          <p:nvPr/>
        </p:nvGrpSpPr>
        <p:grpSpPr>
          <a:xfrm>
            <a:off x="3408165" y="4959170"/>
            <a:ext cx="848310" cy="144000"/>
            <a:chOff x="7857365" y="3293985"/>
            <a:chExt cx="783055" cy="144000"/>
          </a:xfrm>
        </p:grpSpPr>
        <p:sp>
          <p:nvSpPr>
            <p:cNvPr id="61" name="타원 60"/>
            <p:cNvSpPr/>
            <p:nvPr/>
          </p:nvSpPr>
          <p:spPr>
            <a:xfrm>
              <a:off x="7857365" y="3293985"/>
              <a:ext cx="144000" cy="144000"/>
            </a:xfrm>
            <a:prstGeom prst="ellipse">
              <a:avLst/>
            </a:prstGeom>
            <a:solidFill>
              <a:schemeClr val="tx1">
                <a:lumMod val="50000"/>
                <a:lumOff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p:cNvSpPr/>
            <p:nvPr/>
          </p:nvSpPr>
          <p:spPr>
            <a:xfrm>
              <a:off x="8070383" y="3293985"/>
              <a:ext cx="144000" cy="144000"/>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8283401" y="3293985"/>
              <a:ext cx="144000" cy="144000"/>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8496420" y="3293985"/>
              <a:ext cx="144000" cy="144000"/>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5" name="그룹 94"/>
          <p:cNvGrpSpPr/>
          <p:nvPr/>
        </p:nvGrpSpPr>
        <p:grpSpPr>
          <a:xfrm>
            <a:off x="3638934" y="1115639"/>
            <a:ext cx="3477017" cy="1638286"/>
            <a:chOff x="3359016" y="1115639"/>
            <a:chExt cx="3209554" cy="1638286"/>
          </a:xfrm>
        </p:grpSpPr>
        <p:sp>
          <p:nvSpPr>
            <p:cNvPr id="75" name="직사각형 74"/>
            <p:cNvSpPr/>
            <p:nvPr/>
          </p:nvSpPr>
          <p:spPr>
            <a:xfrm>
              <a:off x="3359016" y="1115639"/>
              <a:ext cx="3209554" cy="163828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9" name="직사각형 78"/>
            <p:cNvSpPr/>
            <p:nvPr/>
          </p:nvSpPr>
          <p:spPr>
            <a:xfrm>
              <a:off x="4093206" y="1493633"/>
              <a:ext cx="1764000" cy="252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TextBox 82"/>
            <p:cNvSpPr txBox="1"/>
            <p:nvPr/>
          </p:nvSpPr>
          <p:spPr>
            <a:xfrm>
              <a:off x="3446875" y="1511739"/>
              <a:ext cx="490075" cy="230832"/>
            </a:xfrm>
            <a:prstGeom prst="rect">
              <a:avLst/>
            </a:prstGeom>
            <a:noFill/>
          </p:spPr>
          <p:txBody>
            <a:bodyPr wrap="none" rtlCol="0">
              <a:spAutoFit/>
            </a:bodyPr>
            <a:lstStyle/>
            <a:p>
              <a:r>
                <a:rPr lang="ko-KR" altLang="en-US" sz="900" dirty="0" smtClean="0"/>
                <a:t>아이디</a:t>
              </a:r>
              <a:endParaRPr lang="ko-KR" altLang="en-US" sz="900" dirty="0"/>
            </a:p>
          </p:txBody>
        </p:sp>
        <p:sp>
          <p:nvSpPr>
            <p:cNvPr id="84" name="직사각형 83"/>
            <p:cNvSpPr/>
            <p:nvPr/>
          </p:nvSpPr>
          <p:spPr>
            <a:xfrm>
              <a:off x="4093206" y="1781845"/>
              <a:ext cx="1764000" cy="252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5" name="TextBox 84"/>
            <p:cNvSpPr txBox="1"/>
            <p:nvPr/>
          </p:nvSpPr>
          <p:spPr>
            <a:xfrm>
              <a:off x="3446875" y="1799951"/>
              <a:ext cx="596613" cy="230832"/>
            </a:xfrm>
            <a:prstGeom prst="rect">
              <a:avLst/>
            </a:prstGeom>
            <a:noFill/>
          </p:spPr>
          <p:txBody>
            <a:bodyPr wrap="none" rtlCol="0">
              <a:spAutoFit/>
            </a:bodyPr>
            <a:lstStyle/>
            <a:p>
              <a:r>
                <a:rPr lang="ko-KR" altLang="en-US" sz="900" dirty="0" smtClean="0"/>
                <a:t>비밀번호</a:t>
              </a:r>
              <a:endParaRPr lang="ko-KR" altLang="en-US" sz="900" dirty="0"/>
            </a:p>
          </p:txBody>
        </p:sp>
        <p:sp>
          <p:nvSpPr>
            <p:cNvPr id="86" name="TextBox 85"/>
            <p:cNvSpPr txBox="1"/>
            <p:nvPr/>
          </p:nvSpPr>
          <p:spPr>
            <a:xfrm>
              <a:off x="3446875" y="1180607"/>
              <a:ext cx="2640072" cy="230832"/>
            </a:xfrm>
            <a:prstGeom prst="rect">
              <a:avLst/>
            </a:prstGeom>
            <a:noFill/>
          </p:spPr>
          <p:txBody>
            <a:bodyPr wrap="none" rtlCol="0">
              <a:spAutoFit/>
            </a:bodyPr>
            <a:lstStyle/>
            <a:p>
              <a:r>
                <a:rPr lang="ko-KR" altLang="en-US" sz="900" dirty="0" smtClean="0"/>
                <a:t>심리상담사 로그인                                         </a:t>
              </a:r>
              <a:r>
                <a:rPr lang="en-US" altLang="ko-KR" sz="900" dirty="0" smtClean="0"/>
                <a:t>X</a:t>
              </a:r>
              <a:endParaRPr lang="ko-KR" altLang="en-US" sz="900" dirty="0"/>
            </a:p>
          </p:txBody>
        </p:sp>
        <p:sp>
          <p:nvSpPr>
            <p:cNvPr id="87" name="Button"/>
            <p:cNvSpPr>
              <a:spLocks/>
            </p:cNvSpPr>
            <p:nvPr/>
          </p:nvSpPr>
          <p:spPr bwMode="auto">
            <a:xfrm>
              <a:off x="5910007" y="1502685"/>
              <a:ext cx="576000" cy="540000"/>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chemeClr val="tx1"/>
                  </a:solidFill>
                  <a:latin typeface="Segoe UI" panose="020B0502040204020203" pitchFamily="34" charset="0"/>
                  <a:cs typeface="Segoe UI" panose="020B0502040204020203" pitchFamily="34" charset="0"/>
                </a:rPr>
                <a:t>로그인</a:t>
              </a:r>
              <a:endParaRPr lang="en-US" sz="900" dirty="0" smtClean="0">
                <a:solidFill>
                  <a:schemeClr val="tx1"/>
                </a:solidFill>
                <a:latin typeface="Segoe UI" panose="020B0502040204020203" pitchFamily="34" charset="0"/>
                <a:cs typeface="Segoe UI" panose="020B0502040204020203" pitchFamily="34" charset="0"/>
              </a:endParaRPr>
            </a:p>
          </p:txBody>
        </p:sp>
        <p:sp>
          <p:nvSpPr>
            <p:cNvPr id="88" name="TextBox 87"/>
            <p:cNvSpPr txBox="1"/>
            <p:nvPr/>
          </p:nvSpPr>
          <p:spPr>
            <a:xfrm>
              <a:off x="4862244" y="2042685"/>
              <a:ext cx="978375" cy="200055"/>
            </a:xfrm>
            <a:prstGeom prst="rect">
              <a:avLst/>
            </a:prstGeom>
            <a:noFill/>
          </p:spPr>
          <p:txBody>
            <a:bodyPr wrap="none" rtlCol="0">
              <a:spAutoFit/>
            </a:bodyPr>
            <a:lstStyle/>
            <a:p>
              <a:r>
                <a:rPr lang="ko-KR" altLang="en-US" sz="700" u="sng" smtClean="0"/>
                <a:t>아이디</a:t>
              </a:r>
              <a:r>
                <a:rPr lang="en-US" altLang="ko-KR" sz="700" u="sng" dirty="0" smtClean="0"/>
                <a:t>/</a:t>
              </a:r>
              <a:r>
                <a:rPr lang="ko-KR" altLang="en-US" sz="700" u="sng" dirty="0" smtClean="0"/>
                <a:t>비밀번호 찾기</a:t>
              </a:r>
              <a:endParaRPr lang="ko-KR" altLang="en-US" sz="700" u="sng" dirty="0"/>
            </a:p>
          </p:txBody>
        </p:sp>
        <p:sp>
          <p:nvSpPr>
            <p:cNvPr id="89" name="TextBox 88"/>
            <p:cNvSpPr txBox="1"/>
            <p:nvPr/>
          </p:nvSpPr>
          <p:spPr>
            <a:xfrm>
              <a:off x="3653794" y="2393885"/>
              <a:ext cx="2406281" cy="215444"/>
            </a:xfrm>
            <a:prstGeom prst="rect">
              <a:avLst/>
            </a:prstGeom>
            <a:noFill/>
          </p:spPr>
          <p:txBody>
            <a:bodyPr wrap="none" rtlCol="0">
              <a:spAutoFit/>
            </a:bodyPr>
            <a:lstStyle/>
            <a:p>
              <a:r>
                <a:rPr lang="ko-KR" altLang="en-US" sz="800" dirty="0" smtClean="0"/>
                <a:t>아직 계정이 없으신가요</a:t>
              </a:r>
              <a:r>
                <a:rPr lang="en-US" altLang="ko-KR" sz="800" dirty="0" smtClean="0"/>
                <a:t>?</a:t>
              </a:r>
              <a:r>
                <a:rPr lang="ko-KR" altLang="en-US" sz="800" dirty="0" smtClean="0"/>
                <a:t>  </a:t>
              </a:r>
              <a:r>
                <a:rPr lang="ko-KR" altLang="en-US" sz="800" u="sng" dirty="0" smtClean="0"/>
                <a:t>심리상담사 등록 </a:t>
              </a:r>
              <a:r>
                <a:rPr lang="ko-KR" altLang="en-US" sz="800" u="sng" dirty="0" err="1" smtClean="0"/>
                <a:t>바로가기</a:t>
              </a:r>
              <a:endParaRPr lang="ko-KR" altLang="en-US" sz="800" u="sng" dirty="0"/>
            </a:p>
          </p:txBody>
        </p:sp>
      </p:grpSp>
      <p:graphicFrame>
        <p:nvGraphicFramePr>
          <p:cNvPr id="90" name="표 89"/>
          <p:cNvGraphicFramePr>
            <a:graphicFrameLocks noGrp="1"/>
          </p:cNvGraphicFramePr>
          <p:nvPr>
            <p:extLst>
              <p:ext uri="{D42A27DB-BD31-4B8C-83A1-F6EECF244321}">
                <p14:modId xmlns:p14="http://schemas.microsoft.com/office/powerpoint/2010/main" val="1081153487"/>
              </p:ext>
            </p:extLst>
          </p:nvPr>
        </p:nvGraphicFramePr>
        <p:xfrm>
          <a:off x="7808120" y="650426"/>
          <a:ext cx="1967152" cy="47505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68314">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err="1" smtClean="0">
                          <a:solidFill>
                            <a:schemeClr val="tx1"/>
                          </a:solidFill>
                          <a:latin typeface="+mn-ea"/>
                        </a:rPr>
                        <a:t>Khi</a:t>
                      </a:r>
                      <a:r>
                        <a:rPr lang="en-US" altLang="ko-KR" sz="800" b="0" dirty="0" smtClean="0">
                          <a:solidFill>
                            <a:schemeClr val="tx1"/>
                          </a:solidFill>
                          <a:latin typeface="+mn-ea"/>
                        </a:rPr>
                        <a:t> click </a:t>
                      </a:r>
                      <a:r>
                        <a:rPr lang="en-US" altLang="ko-KR" sz="800" b="0" dirty="0" err="1" smtClean="0">
                          <a:solidFill>
                            <a:schemeClr val="tx1"/>
                          </a:solidFill>
                          <a:latin typeface="+mn-ea"/>
                        </a:rPr>
                        <a:t>vào</a:t>
                      </a:r>
                      <a:r>
                        <a:rPr lang="en-US" altLang="ko-KR" sz="800" b="0" dirty="0" smtClean="0">
                          <a:solidFill>
                            <a:schemeClr val="tx1"/>
                          </a:solidFill>
                          <a:latin typeface="+mn-ea"/>
                        </a:rPr>
                        <a: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t>
                      </a:r>
                      <a:r>
                        <a:rPr lang="en-US" altLang="ko-KR" sz="800" b="0" dirty="0" smtClean="0">
                          <a:solidFill>
                            <a:schemeClr val="tx1"/>
                          </a:solidFill>
                          <a:latin typeface="+mn-ea"/>
                        </a:rPr>
                        <a:t>(2) layer pop-up</a:t>
                      </a:r>
                      <a:r>
                        <a:rPr lang="ko-KR" altLang="en-US" sz="800" b="0" dirty="0" smtClean="0">
                          <a:solidFill>
                            <a:schemeClr val="tx1"/>
                          </a:solidFill>
                          <a:latin typeface="+mn-ea"/>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528354">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err="1" smtClean="0">
                          <a:solidFill>
                            <a:schemeClr val="tx1"/>
                          </a:solidFill>
                          <a:latin typeface="+mn-ea"/>
                        </a:rPr>
                        <a:t>Tiến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hành</a:t>
                      </a:r>
                      <a:r>
                        <a:rPr lang="en-US" altLang="ko-KR" sz="800" b="0" baseline="0" dirty="0" smtClean="0">
                          <a:solidFill>
                            <a:schemeClr val="tx1"/>
                          </a:solidFill>
                          <a:latin typeface="+mn-ea"/>
                        </a:rPr>
                        <a:t> Login </a:t>
                      </a:r>
                      <a:r>
                        <a:rPr lang="en-US" altLang="ko-KR" sz="800" b="0" dirty="0" err="1" smtClean="0">
                          <a:solidFill>
                            <a:schemeClr val="tx1"/>
                          </a:solidFill>
                          <a:latin typeface="+mn-ea"/>
                        </a:rPr>
                        <a:t>Sau</a:t>
                      </a:r>
                      <a:r>
                        <a:rPr lang="en-US" altLang="ko-KR" sz="800" b="0" dirty="0" smtClean="0">
                          <a:solidFill>
                            <a:schemeClr val="tx1"/>
                          </a:solidFill>
                          <a:latin typeface="+mn-ea"/>
                        </a:rPr>
                        <a:t> </a:t>
                      </a:r>
                      <a:r>
                        <a:rPr lang="en-US" altLang="ko-KR" sz="800" b="0" dirty="0" err="1" smtClean="0">
                          <a:solidFill>
                            <a:schemeClr val="tx1"/>
                          </a:solidFill>
                          <a:latin typeface="+mn-ea"/>
                        </a:rPr>
                        <a:t>khi</a:t>
                      </a:r>
                      <a:r>
                        <a:rPr lang="en-US" altLang="ko-KR" sz="800" b="0" dirty="0" smtClean="0">
                          <a:solidFill>
                            <a:schemeClr val="tx1"/>
                          </a:solidFill>
                          <a:latin typeface="+mn-ea"/>
                        </a:rPr>
                        <a:t> </a:t>
                      </a:r>
                      <a:r>
                        <a:rPr lang="en-US" altLang="ko-KR" sz="800" b="0" dirty="0" err="1" smtClean="0">
                          <a:solidFill>
                            <a:schemeClr val="tx1"/>
                          </a:solidFill>
                          <a:latin typeface="+mn-ea"/>
                        </a:rPr>
                        <a:t>nhập</a:t>
                      </a:r>
                      <a:r>
                        <a:rPr lang="en-US" altLang="ko-KR" sz="800" b="0" baseline="0" dirty="0" smtClean="0">
                          <a:solidFill>
                            <a:schemeClr val="tx1"/>
                          </a:solidFill>
                          <a:latin typeface="+mn-ea"/>
                        </a:rPr>
                        <a:t> ID/PW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dùng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để</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đăng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ký</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trên</a:t>
                      </a:r>
                      <a:r>
                        <a:rPr lang="en-US" altLang="ko-KR" sz="800" b="0" baseline="0" dirty="0" smtClean="0">
                          <a:solidFill>
                            <a:schemeClr val="tx1"/>
                          </a:solidFill>
                          <a:latin typeface="+mn-ea"/>
                        </a:rPr>
                        <a:t> </a:t>
                      </a:r>
                      <a:r>
                        <a:rPr lang="en-US" altLang="ko-KR" sz="800" b="0" dirty="0" smtClean="0">
                          <a:solidFill>
                            <a:schemeClr val="tx1"/>
                          </a:solidFill>
                          <a:latin typeface="+mn-ea"/>
                        </a:rPr>
                        <a:t>Counselor Web</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a:t>
                      </a:r>
                      <a:r>
                        <a:rPr lang="en-US" altLang="ko-KR" sz="800" b="0" dirty="0" smtClean="0">
                          <a:solidFill>
                            <a:schemeClr val="tx1"/>
                          </a:solidFill>
                          <a:latin typeface="+mn-ea"/>
                        </a:rPr>
                        <a:t>click </a:t>
                      </a:r>
                      <a:r>
                        <a:rPr lang="en-US" altLang="ko-KR" sz="800" b="0" dirty="0" err="1" smtClean="0">
                          <a:solidFill>
                            <a:schemeClr val="tx1"/>
                          </a:solidFill>
                          <a:latin typeface="+mn-ea"/>
                        </a:rPr>
                        <a:t>vào</a:t>
                      </a:r>
                      <a:r>
                        <a:rPr lang="en-US" altLang="ko-KR" sz="800" b="0" dirty="0" smtClean="0">
                          <a:solidFill>
                            <a:schemeClr val="tx1"/>
                          </a:solidFill>
                          <a:latin typeface="+mn-ea"/>
                        </a:rPr>
                        <a:t> button </a:t>
                      </a:r>
                      <a:r>
                        <a:rPr lang="en-US" altLang="ko-KR" sz="800" b="0" dirty="0" err="1" smtClean="0">
                          <a:solidFill>
                            <a:schemeClr val="tx1"/>
                          </a:solidFill>
                          <a:latin typeface="+mn-ea"/>
                        </a:rPr>
                        <a:t>này</a:t>
                      </a:r>
                      <a:endParaRPr lang="en-US" altLang="ko-KR" sz="800" b="0" dirty="0" smtClean="0">
                        <a:solidFill>
                          <a:schemeClr val="tx1"/>
                        </a:solidFill>
                        <a:latin typeface="+mn-ea"/>
                      </a:endParaRPr>
                    </a:p>
                    <a:p>
                      <a:pPr marL="85725" indent="-85725">
                        <a:buFontTx/>
                        <a:buChar char="-"/>
                      </a:pPr>
                      <a:r>
                        <a:rPr lang="en-US" altLang="ko-KR" sz="800" dirty="0" err="1" smtClean="0">
                          <a:solidFill>
                            <a:schemeClr val="tx1"/>
                          </a:solidFill>
                        </a:rPr>
                        <a:t>Nếu</a:t>
                      </a:r>
                      <a:r>
                        <a:rPr lang="en-US" altLang="ko-KR" sz="800" baseline="0" dirty="0" smtClean="0">
                          <a:solidFill>
                            <a:schemeClr val="tx1"/>
                          </a:solidFill>
                        </a:rPr>
                        <a:t> Login </a:t>
                      </a:r>
                      <a:r>
                        <a:rPr lang="en-US" altLang="ko-KR" sz="800" baseline="0" dirty="0" err="1" smtClean="0">
                          <a:solidFill>
                            <a:schemeClr val="tx1"/>
                          </a:solidFill>
                        </a:rPr>
                        <a:t>thành</a:t>
                      </a:r>
                      <a:r>
                        <a:rPr lang="en-US" altLang="ko-KR" sz="800" baseline="0" dirty="0" smtClean="0">
                          <a:solidFill>
                            <a:schemeClr val="tx1"/>
                          </a:solidFill>
                        </a:rPr>
                        <a:t> </a:t>
                      </a:r>
                      <a:r>
                        <a:rPr lang="en-US" altLang="ko-KR" sz="800" baseline="0" dirty="0" err="1" smtClean="0">
                          <a:solidFill>
                            <a:schemeClr val="tx1"/>
                          </a:solidFill>
                        </a:rPr>
                        <a:t>công</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dirty="0" err="1" smtClean="0">
                          <a:solidFill>
                            <a:schemeClr val="tx1"/>
                          </a:solidFill>
                        </a:rPr>
                        <a:t>đến</a:t>
                      </a:r>
                      <a:r>
                        <a:rPr lang="en-US" altLang="ko-KR" sz="800" dirty="0" smtClean="0">
                          <a:solidFill>
                            <a:schemeClr val="tx1"/>
                          </a:solidFill>
                        </a:rPr>
                        <a:t> </a:t>
                      </a:r>
                      <a:r>
                        <a:rPr lang="en-US" altLang="ko-KR" sz="800" dirty="0" err="1" smtClean="0">
                          <a:solidFill>
                            <a:schemeClr val="tx1"/>
                          </a:solidFill>
                        </a:rPr>
                        <a:t>trang</a:t>
                      </a:r>
                      <a:r>
                        <a:rPr lang="en-US" altLang="ko-KR" sz="800" dirty="0" smtClean="0">
                          <a:solidFill>
                            <a:schemeClr val="tx1"/>
                          </a:solidFill>
                        </a:rPr>
                        <a:t> [Home](RCW-03)</a:t>
                      </a:r>
                    </a:p>
                    <a:p>
                      <a:pPr marL="85725" indent="-85725">
                        <a:buFontTx/>
                        <a:buChar char="-"/>
                      </a:pPr>
                      <a:r>
                        <a:rPr lang="en-US" altLang="ko-KR" sz="800" b="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chưa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ID </a:t>
                      </a:r>
                      <a:r>
                        <a:rPr lang="en-US" altLang="ko-KR" sz="800" b="0" baseline="0" dirty="0" err="1" smtClean="0">
                          <a:solidFill>
                            <a:schemeClr val="tx1"/>
                          </a:solidFill>
                          <a:latin typeface="+mn-ea"/>
                        </a:rPr>
                        <a:t>mà</a:t>
                      </a:r>
                      <a:r>
                        <a:rPr lang="en-US" altLang="ko-KR" sz="800" b="0" baseline="0" dirty="0" smtClean="0">
                          <a:solidFill>
                            <a:schemeClr val="tx1"/>
                          </a:solidFill>
                          <a:latin typeface="+mn-ea"/>
                        </a:rPr>
                        <a:t> click Login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ngay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dưới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khung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ID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text </a:t>
                      </a:r>
                      <a:r>
                        <a:rPr lang="en-US" altLang="ko-KR" sz="800" b="0" baseline="0" dirty="0" err="1" smtClean="0">
                          <a:solidFill>
                            <a:schemeClr val="tx1"/>
                          </a:solidFill>
                          <a:latin typeface="+mn-ea"/>
                        </a:rPr>
                        <a:t>cảnh</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báo</a:t>
                      </a:r>
                      <a:r>
                        <a:rPr lang="en-US" altLang="ko-KR" sz="800" b="0" baseline="0" dirty="0" smtClean="0">
                          <a:solidFill>
                            <a:schemeClr val="tx1"/>
                          </a:solidFill>
                          <a:latin typeface="+mn-ea"/>
                        </a:rPr>
                        <a:t> : </a:t>
                      </a:r>
                      <a:r>
                        <a:rPr lang="ko-KR" altLang="en-US" sz="800" b="0" baseline="0" dirty="0" smtClean="0">
                          <a:solidFill>
                            <a:schemeClr val="tx1"/>
                          </a:solidFill>
                          <a:latin typeface="+mn-ea"/>
                        </a:rPr>
                        <a:t>아이디를 입력해주세요</a:t>
                      </a:r>
                      <a:r>
                        <a:rPr lang="en-US" altLang="ko-KR" sz="800" b="0" baseline="0" dirty="0" smtClean="0">
                          <a:solidFill>
                            <a:schemeClr val="tx1"/>
                          </a:solidFill>
                          <a:latin typeface="+mn-ea"/>
                        </a:rPr>
                        <a:t>.</a:t>
                      </a:r>
                    </a:p>
                    <a:p>
                      <a:pPr marL="85725" indent="-85725">
                        <a:buFontTx/>
                        <a:buChar char="-"/>
                      </a:pPr>
                      <a:r>
                        <a:rPr lang="en-US" altLang="ko-KR" sz="800" b="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chưa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PW </a:t>
                      </a:r>
                      <a:r>
                        <a:rPr lang="en-US" altLang="ko-KR" sz="800" b="0" baseline="0" dirty="0" err="1" smtClean="0">
                          <a:solidFill>
                            <a:schemeClr val="tx1"/>
                          </a:solidFill>
                          <a:latin typeface="+mn-ea"/>
                        </a:rPr>
                        <a:t>mà</a:t>
                      </a:r>
                      <a:r>
                        <a:rPr lang="en-US" altLang="ko-KR" sz="800" b="0" baseline="0" dirty="0" smtClean="0">
                          <a:solidFill>
                            <a:schemeClr val="tx1"/>
                          </a:solidFill>
                          <a:latin typeface="+mn-ea"/>
                        </a:rPr>
                        <a:t> click Login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ngay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dưới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khung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PW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text </a:t>
                      </a:r>
                      <a:r>
                        <a:rPr lang="en-US" altLang="ko-KR" sz="800" b="0" baseline="0" dirty="0" err="1" smtClean="0">
                          <a:solidFill>
                            <a:schemeClr val="tx1"/>
                          </a:solidFill>
                          <a:latin typeface="+mn-ea"/>
                        </a:rPr>
                        <a:t>cảnh</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báo</a:t>
                      </a:r>
                      <a:r>
                        <a:rPr lang="en-US" altLang="ko-KR" sz="800" b="0" baseline="0" dirty="0" smtClean="0">
                          <a:solidFill>
                            <a:schemeClr val="tx1"/>
                          </a:solidFill>
                          <a:latin typeface="+mn-ea"/>
                        </a:rPr>
                        <a:t> </a:t>
                      </a:r>
                      <a:r>
                        <a:rPr lang="ko-KR" altLang="en-US" sz="800" b="0" baseline="0" dirty="0" smtClean="0">
                          <a:solidFill>
                            <a:schemeClr val="tx1"/>
                          </a:solidFill>
                          <a:latin typeface="+mn-ea"/>
                        </a:rPr>
                        <a:t> </a:t>
                      </a:r>
                      <a:r>
                        <a:rPr lang="en-US" altLang="ko-KR" sz="800" b="0" baseline="0" dirty="0" smtClean="0">
                          <a:solidFill>
                            <a:schemeClr val="tx1"/>
                          </a:solidFill>
                          <a:latin typeface="+mn-ea"/>
                        </a:rPr>
                        <a:t>: </a:t>
                      </a:r>
                      <a:r>
                        <a:rPr lang="ko-KR" altLang="en-US" sz="800" b="0" baseline="0" dirty="0" smtClean="0">
                          <a:solidFill>
                            <a:schemeClr val="tx1"/>
                          </a:solidFill>
                          <a:latin typeface="+mn-ea"/>
                        </a:rPr>
                        <a:t>비밀번호를 입력해주세요</a:t>
                      </a:r>
                      <a:r>
                        <a:rPr lang="en-US" altLang="ko-KR" sz="800" b="0" baseline="0" dirty="0" smtClean="0">
                          <a:solidFill>
                            <a:schemeClr val="tx1"/>
                          </a:solidFill>
                          <a:latin typeface="+mn-ea"/>
                        </a:rPr>
                        <a:t>.</a:t>
                      </a:r>
                    </a:p>
                    <a:p>
                      <a:pPr marL="85725" indent="-85725">
                        <a:buFontTx/>
                        <a:buChar char="-"/>
                      </a:pPr>
                      <a:r>
                        <a:rPr lang="en-US" altLang="ko-KR" sz="800" b="0" dirty="0" err="1" smtClean="0">
                          <a:solidFill>
                            <a:schemeClr val="tx1"/>
                          </a:solidFill>
                          <a:latin typeface="+mn-ea"/>
                        </a:rPr>
                        <a:t>Trường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hợp</a:t>
                      </a:r>
                      <a:r>
                        <a:rPr lang="en-US" altLang="ko-KR" sz="800" b="0" baseline="0" dirty="0" smtClean="0">
                          <a:solidFill>
                            <a:schemeClr val="tx1"/>
                          </a:solidFill>
                          <a:latin typeface="+mn-ea"/>
                        </a:rPr>
                        <a:t> Click Login </a:t>
                      </a:r>
                      <a:r>
                        <a:rPr lang="en-US" altLang="ko-KR" sz="800" b="0" baseline="0" dirty="0" err="1" smtClean="0">
                          <a:solidFill>
                            <a:schemeClr val="tx1"/>
                          </a:solidFill>
                          <a:latin typeface="+mn-ea"/>
                        </a:rPr>
                        <a:t>nhưng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không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có</a:t>
                      </a:r>
                      <a:r>
                        <a:rPr lang="en-US" altLang="ko-KR" sz="800" b="0" baseline="0" dirty="0" smtClean="0">
                          <a:solidFill>
                            <a:schemeClr val="tx1"/>
                          </a:solidFill>
                          <a:latin typeface="+mn-ea"/>
                        </a:rPr>
                        <a:t> User </a:t>
                      </a:r>
                      <a:r>
                        <a:rPr lang="en-US" altLang="ko-KR" sz="800" b="0" baseline="0" dirty="0" err="1" smtClean="0">
                          <a:solidFill>
                            <a:schemeClr val="tx1"/>
                          </a:solidFill>
                          <a:latin typeface="+mn-ea"/>
                        </a:rPr>
                        <a:t>nào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tương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ứng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với</a:t>
                      </a:r>
                      <a:r>
                        <a:rPr lang="en-US" altLang="ko-KR" sz="800" b="0" baseline="0" dirty="0" smtClean="0">
                          <a:solidFill>
                            <a:schemeClr val="tx1"/>
                          </a:solidFill>
                          <a:latin typeface="+mn-ea"/>
                        </a:rPr>
                        <a:t> ID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PW </a:t>
                      </a:r>
                      <a:r>
                        <a:rPr lang="en-US" altLang="ko-KR" sz="800" b="0" baseline="0" dirty="0" err="1" smtClean="0">
                          <a:solidFill>
                            <a:schemeClr val="tx1"/>
                          </a:solidFill>
                          <a:latin typeface="+mn-ea"/>
                        </a:rPr>
                        <a:t>đóthì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alert </a:t>
                      </a:r>
                      <a:r>
                        <a:rPr lang="ko-KR" altLang="en-US" sz="800" b="0" dirty="0" smtClean="0">
                          <a:solidFill>
                            <a:schemeClr val="tx1"/>
                          </a:solidFill>
                          <a:latin typeface="+mn-ea"/>
                        </a:rPr>
                        <a:t> </a:t>
                      </a:r>
                      <a:r>
                        <a:rPr lang="en-US" altLang="ko-KR" sz="800" b="0" dirty="0" smtClean="0">
                          <a:solidFill>
                            <a:schemeClr val="tx1"/>
                          </a:solidFill>
                          <a:latin typeface="+mn-ea"/>
                        </a:rPr>
                        <a:t>(2-1) </a:t>
                      </a:r>
                    </a:p>
                    <a:p>
                      <a:pPr marL="85725" indent="-85725">
                        <a:buFontTx/>
                        <a:buChar char="-"/>
                      </a:pPr>
                      <a:r>
                        <a:rPr lang="en-US" altLang="ko-KR" sz="800" b="0" dirty="0" err="1" smtClean="0">
                          <a:solidFill>
                            <a:schemeClr val="tx1"/>
                          </a:solidFill>
                          <a:latin typeface="+mn-ea"/>
                        </a:rPr>
                        <a:t>Trường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hợp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Login </a:t>
                      </a:r>
                      <a:r>
                        <a:rPr lang="en-US" altLang="ko-KR" sz="800" b="0" baseline="0" dirty="0" err="1" smtClean="0">
                          <a:solidFill>
                            <a:schemeClr val="tx1"/>
                          </a:solidFill>
                          <a:latin typeface="+mn-ea"/>
                        </a:rPr>
                        <a:t>thành</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công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thay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đổi</a:t>
                      </a:r>
                      <a:r>
                        <a:rPr lang="en-US" altLang="ko-KR" sz="800" b="0" baseline="0" dirty="0" smtClean="0">
                          <a:solidFill>
                            <a:schemeClr val="tx1"/>
                          </a:solidFill>
                          <a:latin typeface="+mn-ea"/>
                        </a:rPr>
                        <a:t> PW </a:t>
                      </a:r>
                      <a:r>
                        <a:rPr lang="en-US" altLang="ko-KR" sz="800" b="0" dirty="0" smtClean="0">
                          <a:solidFill>
                            <a:schemeClr val="tx1"/>
                          </a:solidFill>
                          <a:latin typeface="+mn-ea"/>
                        </a:rPr>
                        <a:t>(</a:t>
                      </a:r>
                      <a:r>
                        <a:rPr lang="en-US" altLang="ko-KR" sz="800" b="0" dirty="0" err="1" smtClean="0">
                          <a:solidFill>
                            <a:schemeClr val="tx1"/>
                          </a:solidFill>
                          <a:latin typeface="+mn-ea"/>
                        </a:rPr>
                        <a:t>mỗi</a:t>
                      </a:r>
                      <a:r>
                        <a:rPr lang="en-US" altLang="ko-KR" sz="800" b="0" baseline="0" dirty="0" smtClean="0">
                          <a:solidFill>
                            <a:schemeClr val="tx1"/>
                          </a:solidFill>
                          <a:latin typeface="+mn-ea"/>
                        </a:rPr>
                        <a:t> </a:t>
                      </a:r>
                      <a:r>
                        <a:rPr lang="en-US" altLang="ko-KR" sz="800" b="0" dirty="0" smtClean="0">
                          <a:solidFill>
                            <a:schemeClr val="tx1"/>
                          </a:solidFill>
                          <a:latin typeface="+mn-ea"/>
                        </a:rPr>
                        <a:t>3tháng)</a:t>
                      </a:r>
                      <a:r>
                        <a:rPr lang="ko-KR" altLang="en-US" sz="800" b="0" dirty="0" smtClean="0">
                          <a:solidFill>
                            <a:schemeClr val="tx1"/>
                          </a:solidFill>
                          <a:latin typeface="+mn-ea"/>
                        </a:rPr>
                        <a:t> </a:t>
                      </a:r>
                      <a:r>
                        <a:rPr lang="en-US" altLang="ko-KR" sz="800" b="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tiếp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theo</a:t>
                      </a:r>
                      <a:r>
                        <a:rPr lang="en-US" altLang="ko-KR" sz="800" b="0" baseline="0" dirty="0" smtClean="0">
                          <a:solidFill>
                            <a:schemeClr val="tx1"/>
                          </a:solidFill>
                          <a:latin typeface="+mn-ea"/>
                        </a:rPr>
                        <a:t> </a:t>
                      </a:r>
                      <a:r>
                        <a:rPr lang="vi-VN" altLang="ko-KR" sz="800" b="0" dirty="0" smtClean="0">
                          <a:solidFill>
                            <a:schemeClr val="tx1"/>
                          </a:solidFill>
                          <a:latin typeface="+mn-ea"/>
                        </a:rPr>
                        <a:t>chuyển đến trang [Change Password</a:t>
                      </a:r>
                      <a:r>
                        <a:rPr lang="en-US" altLang="ko-KR" sz="800" b="0" dirty="0" smtClean="0">
                          <a:solidFill>
                            <a:schemeClr val="tx1"/>
                          </a:solidFill>
                          <a:latin typeface="+mn-ea"/>
                        </a:rPr>
                        <a:t> Guide</a:t>
                      </a:r>
                      <a:r>
                        <a:rPr lang="vi-VN" altLang="ko-KR" sz="800" b="0" dirty="0" smtClean="0">
                          <a:solidFill>
                            <a:schemeClr val="tx1"/>
                          </a:solidFill>
                          <a:latin typeface="+mn-ea"/>
                        </a:rPr>
                        <a:t>](RCW-09)</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6426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err="1" smtClean="0">
                          <a:solidFill>
                            <a:schemeClr val="tx1"/>
                          </a:solidFill>
                          <a:latin typeface="+mn-ea"/>
                        </a:rPr>
                        <a:t>Khi</a:t>
                      </a:r>
                      <a:r>
                        <a:rPr lang="en-US" altLang="ko-KR" sz="800" b="0" dirty="0" smtClean="0">
                          <a:solidFill>
                            <a:schemeClr val="tx1"/>
                          </a:solidFill>
                          <a:latin typeface="+mn-ea"/>
                        </a:rPr>
                        <a:t> click </a:t>
                      </a:r>
                      <a:r>
                        <a:rPr lang="en-US" altLang="ko-KR" sz="800" b="0" dirty="0" err="1" smtClean="0">
                          <a:solidFill>
                            <a:schemeClr val="tx1"/>
                          </a:solidFill>
                          <a:latin typeface="+mn-ea"/>
                        </a:rPr>
                        <a:t>vào</a:t>
                      </a:r>
                      <a:r>
                        <a:rPr lang="en-US" altLang="ko-KR" sz="800" b="0" dirty="0" smtClean="0">
                          <a:solidFill>
                            <a:schemeClr val="tx1"/>
                          </a:solidFill>
                          <a:latin typeface="+mn-ea"/>
                        </a:rPr>
                        <a: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chuyển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a:t>
                      </a:r>
                      <a:r>
                        <a:rPr lang="en-US" altLang="ko-KR" sz="800" b="0" dirty="0" err="1" smtClean="0">
                          <a:solidFill>
                            <a:schemeClr val="tx1"/>
                          </a:solidFill>
                          <a:latin typeface="+mn-ea"/>
                        </a:rPr>
                        <a:t>FindID</a:t>
                      </a:r>
                      <a:r>
                        <a:rPr lang="en-US" altLang="ko-KR" sz="800" b="0" dirty="0" smtClean="0">
                          <a:solidFill>
                            <a:schemeClr val="tx1"/>
                          </a:solidFill>
                          <a:latin typeface="+mn-ea"/>
                        </a:rPr>
                        <a:t>/</a:t>
                      </a:r>
                      <a:r>
                        <a:rPr lang="en-US" altLang="ko-KR" sz="800" b="0" dirty="0" err="1" smtClean="0">
                          <a:solidFill>
                            <a:schemeClr val="tx1"/>
                          </a:solidFill>
                          <a:latin typeface="+mn-ea"/>
                        </a:rPr>
                        <a:t>FindPW</a:t>
                      </a:r>
                      <a:r>
                        <a:rPr lang="en-US" altLang="ko-KR" sz="800" b="0" dirty="0" smtClean="0">
                          <a:solidFill>
                            <a:schemeClr val="tx1"/>
                          </a:solidFill>
                          <a:latin typeface="+mn-ea"/>
                        </a:rPr>
                        <a:t>]</a:t>
                      </a:r>
                      <a:r>
                        <a:rPr lang="en-US" altLang="ko-KR" sz="800" b="0" baseline="0" dirty="0" smtClean="0">
                          <a:solidFill>
                            <a:schemeClr val="tx1"/>
                          </a:solidFill>
                          <a:latin typeface="+mn-ea"/>
                        </a:rPr>
                        <a:t> </a:t>
                      </a:r>
                      <a:r>
                        <a:rPr lang="en-US" altLang="ko-KR" sz="800" b="0" dirty="0" smtClean="0">
                          <a:solidFill>
                            <a:schemeClr val="tx1"/>
                          </a:solidFill>
                          <a:latin typeface="+mn-ea"/>
                        </a:rPr>
                        <a:t>(RCW-0801)</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dirty="0" err="1" smtClean="0">
                          <a:solidFill>
                            <a:schemeClr val="tx1"/>
                          </a:solidFill>
                          <a:latin typeface="+mn-ea"/>
                        </a:rPr>
                        <a:t>Khi</a:t>
                      </a:r>
                      <a:r>
                        <a:rPr lang="en-US" altLang="ko-KR" sz="800" b="0" dirty="0" smtClean="0">
                          <a:solidFill>
                            <a:schemeClr val="tx1"/>
                          </a:solidFill>
                          <a:latin typeface="+mn-ea"/>
                        </a:rPr>
                        <a:t> click </a:t>
                      </a:r>
                      <a:r>
                        <a:rPr lang="en-US" altLang="ko-KR" sz="800" b="0" dirty="0" err="1" smtClean="0">
                          <a:solidFill>
                            <a:schemeClr val="tx1"/>
                          </a:solidFill>
                          <a:latin typeface="+mn-ea"/>
                        </a:rPr>
                        <a:t>vào</a:t>
                      </a:r>
                      <a:r>
                        <a:rPr lang="en-US" altLang="ko-KR" sz="800" b="0" dirty="0" smtClean="0">
                          <a:solidFill>
                            <a:schemeClr val="tx1"/>
                          </a:solidFill>
                          <a:latin typeface="+mn-ea"/>
                        </a:rPr>
                        <a: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chuyển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a:t>
                      </a:r>
                      <a:r>
                        <a:rPr lang="en-US" altLang="ko-KR" sz="800" dirty="0" smtClean="0">
                          <a:solidFill>
                            <a:schemeClr val="tx1"/>
                          </a:solidFill>
                        </a:rPr>
                        <a:t>Counselor Registration] (RCW-0202)</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dirty="0" err="1" smtClean="0">
                          <a:solidFill>
                            <a:schemeClr val="tx1"/>
                          </a:solidFill>
                          <a:latin typeface="+mn-ea"/>
                        </a:rPr>
                        <a:t>Tự</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động</a:t>
                      </a:r>
                      <a:r>
                        <a:rPr lang="en-US" altLang="ko-KR" sz="800" b="0" baseline="0" dirty="0" smtClean="0">
                          <a:solidFill>
                            <a:schemeClr val="tx1"/>
                          </a:solidFill>
                          <a:latin typeface="+mn-ea"/>
                        </a:rPr>
                        <a:t> rolling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khi</a:t>
                      </a:r>
                      <a:r>
                        <a:rPr lang="en-US" altLang="ko-KR" sz="800" b="0" baseline="0" dirty="0" smtClean="0">
                          <a:solidFill>
                            <a:schemeClr val="tx1"/>
                          </a:solidFill>
                          <a:latin typeface="+mn-ea"/>
                        </a:rPr>
                        <a:t> click </a:t>
                      </a:r>
                      <a:r>
                        <a:rPr lang="en-US" altLang="ko-KR" sz="800" b="0" baseline="0" dirty="0" err="1" smtClean="0">
                          <a:solidFill>
                            <a:schemeClr val="tx1"/>
                          </a:solidFill>
                          <a:latin typeface="+mn-ea"/>
                        </a:rPr>
                        <a:t>vào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chuyển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trang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của</a:t>
                      </a:r>
                      <a:r>
                        <a:rPr lang="en-US" altLang="ko-KR" sz="800" b="0" baseline="0" dirty="0" smtClean="0">
                          <a:solidFill>
                            <a:schemeClr val="tx1"/>
                          </a:solidFill>
                          <a:latin typeface="+mn-ea"/>
                        </a:rPr>
                        <a:t> Banner </a:t>
                      </a:r>
                      <a:r>
                        <a:rPr lang="en-US" altLang="ko-KR" sz="800" b="0" baseline="0" dirty="0" err="1" smtClean="0">
                          <a:solidFill>
                            <a:schemeClr val="tx1"/>
                          </a:solidFill>
                          <a:latin typeface="+mn-ea"/>
                        </a:rPr>
                        <a:t>đó</a:t>
                      </a:r>
                      <a:r>
                        <a:rPr lang="en-US" altLang="ko-KR" sz="800" b="0" baseline="0" dirty="0" smtClean="0">
                          <a:solidFill>
                            <a:schemeClr val="tx1"/>
                          </a:solidFill>
                          <a:latin typeface="+mn-ea"/>
                        </a:rPr>
                        <a:t> </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91" name="타원 90"/>
          <p:cNvSpPr/>
          <p:nvPr/>
        </p:nvSpPr>
        <p:spPr>
          <a:xfrm>
            <a:off x="6589412" y="74341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92" name="타원 91"/>
          <p:cNvSpPr/>
          <p:nvPr/>
        </p:nvSpPr>
        <p:spPr>
          <a:xfrm>
            <a:off x="6798448" y="141143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93" name="타원 92"/>
          <p:cNvSpPr/>
          <p:nvPr/>
        </p:nvSpPr>
        <p:spPr>
          <a:xfrm>
            <a:off x="6589412" y="235732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94" name="타원 93"/>
          <p:cNvSpPr/>
          <p:nvPr/>
        </p:nvSpPr>
        <p:spPr>
          <a:xfrm>
            <a:off x="6279163" y="203078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5" name="TextBox 34"/>
          <p:cNvSpPr txBox="1"/>
          <p:nvPr/>
        </p:nvSpPr>
        <p:spPr>
          <a:xfrm>
            <a:off x="6415663" y="5425334"/>
            <a:ext cx="1088760" cy="253916"/>
          </a:xfrm>
          <a:prstGeom prst="rect">
            <a:avLst/>
          </a:prstGeom>
          <a:noFill/>
        </p:spPr>
        <p:txBody>
          <a:bodyPr wrap="none" rtlCol="0">
            <a:spAutoFit/>
          </a:bodyPr>
          <a:lstStyle/>
          <a:p>
            <a:r>
              <a:rPr lang="ko-KR" altLang="en-US" sz="1050" b="1" smtClean="0"/>
              <a:t>자주 묻는 질문</a:t>
            </a:r>
            <a:endParaRPr lang="ko-KR" altLang="en-US" sz="1050" b="1" dirty="0"/>
          </a:p>
        </p:txBody>
      </p:sp>
      <p:sp>
        <p:nvSpPr>
          <p:cNvPr id="38" name="슬라이드 번호 개체 틀 37"/>
          <p:cNvSpPr>
            <a:spLocks noGrp="1"/>
          </p:cNvSpPr>
          <p:nvPr>
            <p:ph type="sldNum" sz="quarter" idx="4"/>
          </p:nvPr>
        </p:nvSpPr>
        <p:spPr/>
        <p:txBody>
          <a:bodyPr/>
          <a:lstStyle/>
          <a:p>
            <a:fld id="{C70D9EDE-4299-4BB9-BBD1-CAF81FD85894}" type="slidenum">
              <a:rPr lang="ko-KR" altLang="en-US" smtClean="0"/>
              <a:pPr/>
              <a:t>12</a:t>
            </a:fld>
            <a:endParaRPr lang="ko-KR" altLang="en-US"/>
          </a:p>
        </p:txBody>
      </p:sp>
      <p:grpSp>
        <p:nvGrpSpPr>
          <p:cNvPr id="65" name="그룹 64"/>
          <p:cNvGrpSpPr/>
          <p:nvPr/>
        </p:nvGrpSpPr>
        <p:grpSpPr>
          <a:xfrm>
            <a:off x="397763" y="3250721"/>
            <a:ext cx="2476984" cy="1238671"/>
            <a:chOff x="9144000" y="3632312"/>
            <a:chExt cx="2286447" cy="1238671"/>
          </a:xfrm>
        </p:grpSpPr>
        <p:sp>
          <p:nvSpPr>
            <p:cNvPr id="42" name="Window Body"/>
            <p:cNvSpPr/>
            <p:nvPr>
              <p:custDataLst>
                <p:tags r:id="rId8"/>
              </p:custDataLst>
            </p:nvPr>
          </p:nvSpPr>
          <p:spPr>
            <a:xfrm>
              <a:off x="9144000" y="3870057"/>
              <a:ext cx="2286447" cy="100092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43" name="Text"/>
            <p:cNvSpPr txBox="1"/>
            <p:nvPr>
              <p:custDataLst>
                <p:tags r:id="rId9"/>
              </p:custDataLst>
            </p:nvPr>
          </p:nvSpPr>
          <p:spPr>
            <a:xfrm>
              <a:off x="9310107" y="4006889"/>
              <a:ext cx="2120340" cy="556547"/>
            </a:xfrm>
            <a:prstGeom prst="rect">
              <a:avLst/>
            </a:prstGeom>
            <a:noFill/>
          </p:spPr>
          <p:txBody>
            <a:bodyPr wrap="squar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noProof="1" smtClean="0">
                  <a:solidFill>
                    <a:srgbClr val="5F5F5F"/>
                  </a:solidFill>
                  <a:latin typeface="Segoe UI" panose="020B0502040204020203" pitchFamily="34" charset="0"/>
                  <a:cs typeface="Segoe UI" panose="020B0502040204020203" pitchFamily="34" charset="0"/>
                </a:rPr>
                <a:t>아이디 또는 비밀번호가 일치하지 않습니다</a:t>
              </a:r>
              <a:r>
                <a:rPr lang="en-US" altLang="ko-KR" sz="900" noProof="1" smtClean="0">
                  <a:solidFill>
                    <a:srgbClr val="5F5F5F"/>
                  </a:solidFill>
                  <a:latin typeface="Segoe UI" panose="020B0502040204020203" pitchFamily="34" charset="0"/>
                  <a:cs typeface="Segoe UI" panose="020B0502040204020203" pitchFamily="34" charset="0"/>
                </a:rPr>
                <a:t>.</a:t>
              </a:r>
            </a:p>
          </p:txBody>
        </p:sp>
        <p:sp>
          <p:nvSpPr>
            <p:cNvPr id="44" name="Title Bar"/>
            <p:cNvSpPr/>
            <p:nvPr>
              <p:custDataLst>
                <p:tags r:id="rId10"/>
              </p:custDataLst>
            </p:nvPr>
          </p:nvSpPr>
          <p:spPr>
            <a:xfrm>
              <a:off x="9144000" y="3632312"/>
              <a:ext cx="2286447"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Alert</a:t>
              </a:r>
              <a:endParaRPr lang="en-US" sz="900" dirty="0">
                <a:solidFill>
                  <a:srgbClr val="5F5F5F"/>
                </a:solidFill>
                <a:latin typeface="Segoe UI" panose="020B0502040204020203" pitchFamily="34" charset="0"/>
                <a:cs typeface="Segoe UI" panose="020B0502040204020203" pitchFamily="34" charset="0"/>
              </a:endParaRPr>
            </a:p>
          </p:txBody>
        </p:sp>
        <p:sp>
          <p:nvSpPr>
            <p:cNvPr id="45" name="Close Button"/>
            <p:cNvSpPr>
              <a:spLocks noEditPoints="1"/>
            </p:cNvSpPr>
            <p:nvPr>
              <p:custDataLst>
                <p:tags r:id="rId11"/>
              </p:custDataLst>
            </p:nvPr>
          </p:nvSpPr>
          <p:spPr bwMode="auto">
            <a:xfrm>
              <a:off x="11233600" y="3703559"/>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0" name="Button 1"/>
            <p:cNvSpPr>
              <a:spLocks/>
            </p:cNvSpPr>
            <p:nvPr>
              <p:custDataLst>
                <p:tags r:id="rId12"/>
              </p:custDataLst>
            </p:nvPr>
          </p:nvSpPr>
          <p:spPr bwMode="auto">
            <a:xfrm>
              <a:off x="9973460" y="4563436"/>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확인</a:t>
              </a:r>
              <a:endParaRPr lang="en-US" sz="900" dirty="0">
                <a:solidFill>
                  <a:srgbClr val="5F5F5F"/>
                </a:solidFill>
                <a:effectLst/>
                <a:latin typeface="Segoe UI" panose="020B0502040204020203" pitchFamily="34" charset="0"/>
                <a:cs typeface="Segoe UI" panose="020B0502040204020203" pitchFamily="34" charset="0"/>
              </a:endParaRPr>
            </a:p>
          </p:txBody>
        </p:sp>
      </p:grpSp>
      <p:sp>
        <p:nvSpPr>
          <p:cNvPr id="52" name="Button 2" hidden="1"/>
          <p:cNvSpPr>
            <a:spLocks/>
          </p:cNvSpPr>
          <p:nvPr>
            <p:custDataLst>
              <p:tags r:id="rId1"/>
            </p:custDataLst>
          </p:nvPr>
        </p:nvSpPr>
        <p:spPr bwMode="auto">
          <a:xfrm>
            <a:off x="11481434" y="5663379"/>
            <a:ext cx="718281"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Cancel</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54" name="Button 3" hidden="1"/>
          <p:cNvSpPr>
            <a:spLocks/>
          </p:cNvSpPr>
          <p:nvPr>
            <p:custDataLst>
              <p:tags r:id="rId2"/>
            </p:custDataLst>
          </p:nvPr>
        </p:nvSpPr>
        <p:spPr bwMode="auto">
          <a:xfrm>
            <a:off x="10707528" y="5663379"/>
            <a:ext cx="718281"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Abort</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74" name="타원 73"/>
          <p:cNvSpPr/>
          <p:nvPr/>
        </p:nvSpPr>
        <p:spPr>
          <a:xfrm>
            <a:off x="857545" y="3250721"/>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2-1</a:t>
            </a:r>
            <a:endParaRPr lang="ko-KR" altLang="en-US" sz="1200" b="1" spc="-250" dirty="0">
              <a:solidFill>
                <a:schemeClr val="bg1"/>
              </a:solidFill>
              <a:latin typeface="+mn-ea"/>
            </a:endParaRPr>
          </a:p>
        </p:txBody>
      </p:sp>
      <p:sp>
        <p:nvSpPr>
          <p:cNvPr id="76" name="타원 75"/>
          <p:cNvSpPr/>
          <p:nvPr/>
        </p:nvSpPr>
        <p:spPr>
          <a:xfrm>
            <a:off x="3889204" y="470717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grpSp>
        <p:nvGrpSpPr>
          <p:cNvPr id="55" name="그룹 54"/>
          <p:cNvGrpSpPr/>
          <p:nvPr/>
        </p:nvGrpSpPr>
        <p:grpSpPr>
          <a:xfrm>
            <a:off x="3587849" y="3250721"/>
            <a:ext cx="2476984" cy="1238671"/>
            <a:chOff x="9144000" y="3632312"/>
            <a:chExt cx="2286447" cy="1238671"/>
          </a:xfrm>
        </p:grpSpPr>
        <p:sp>
          <p:nvSpPr>
            <p:cNvPr id="58" name="Window Body"/>
            <p:cNvSpPr/>
            <p:nvPr>
              <p:custDataLst>
                <p:tags r:id="rId3"/>
              </p:custDataLst>
            </p:nvPr>
          </p:nvSpPr>
          <p:spPr>
            <a:xfrm>
              <a:off x="9144000" y="3870057"/>
              <a:ext cx="2286447" cy="100092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0" name="Text"/>
            <p:cNvSpPr txBox="1"/>
            <p:nvPr>
              <p:custDataLst>
                <p:tags r:id="rId4"/>
              </p:custDataLst>
            </p:nvPr>
          </p:nvSpPr>
          <p:spPr>
            <a:xfrm>
              <a:off x="9310107" y="3962698"/>
              <a:ext cx="2120340" cy="556547"/>
            </a:xfrm>
            <a:prstGeom prst="rect">
              <a:avLst/>
            </a:prstGeom>
            <a:noFill/>
          </p:spPr>
          <p:txBody>
            <a:bodyPr wrap="squar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noProof="1" smtClean="0">
                  <a:solidFill>
                    <a:srgbClr val="5F5F5F"/>
                  </a:solidFill>
                  <a:latin typeface="Segoe UI" panose="020B0502040204020203" pitchFamily="34" charset="0"/>
                  <a:cs typeface="Segoe UI" panose="020B0502040204020203" pitchFamily="34" charset="0"/>
                </a:rPr>
                <a:t>상담사 등록이 보류되었습니다</a:t>
              </a:r>
              <a:r>
                <a:rPr lang="en-US" altLang="ko-KR" sz="900" noProof="1" smtClean="0">
                  <a:solidFill>
                    <a:srgbClr val="5F5F5F"/>
                  </a:solidFill>
                  <a:latin typeface="Segoe UI" panose="020B0502040204020203" pitchFamily="34" charset="0"/>
                  <a:cs typeface="Segoe UI" panose="020B0502040204020203" pitchFamily="34" charset="0"/>
                </a:rPr>
                <a:t>. </a:t>
              </a:r>
            </a:p>
            <a:p>
              <a:r>
                <a:rPr lang="ko-KR" altLang="en-US" sz="900" noProof="1" smtClean="0">
                  <a:solidFill>
                    <a:srgbClr val="5F5F5F"/>
                  </a:solidFill>
                  <a:latin typeface="Segoe UI" panose="020B0502040204020203" pitchFamily="34" charset="0"/>
                  <a:cs typeface="Segoe UI" panose="020B0502040204020203" pitchFamily="34" charset="0"/>
                </a:rPr>
                <a:t>메일로 보내드린 보류 사유 확인 후 다시 등록 신청을 해주세요</a:t>
              </a:r>
              <a:r>
                <a:rPr lang="en-US" altLang="ko-KR" sz="900" noProof="1" smtClean="0">
                  <a:solidFill>
                    <a:srgbClr val="5F5F5F"/>
                  </a:solidFill>
                  <a:latin typeface="Segoe UI" panose="020B0502040204020203" pitchFamily="34" charset="0"/>
                  <a:cs typeface="Segoe UI" panose="020B0502040204020203" pitchFamily="34" charset="0"/>
                </a:rPr>
                <a:t>.</a:t>
              </a:r>
            </a:p>
          </p:txBody>
        </p:sp>
        <p:sp>
          <p:nvSpPr>
            <p:cNvPr id="62" name="Title Bar"/>
            <p:cNvSpPr/>
            <p:nvPr>
              <p:custDataLst>
                <p:tags r:id="rId5"/>
              </p:custDataLst>
            </p:nvPr>
          </p:nvSpPr>
          <p:spPr>
            <a:xfrm>
              <a:off x="9144000" y="3632312"/>
              <a:ext cx="2286447"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Alert</a:t>
              </a:r>
              <a:endParaRPr lang="en-US" sz="900" dirty="0">
                <a:solidFill>
                  <a:srgbClr val="5F5F5F"/>
                </a:solidFill>
                <a:latin typeface="Segoe UI" panose="020B0502040204020203" pitchFamily="34" charset="0"/>
                <a:cs typeface="Segoe UI" panose="020B0502040204020203" pitchFamily="34" charset="0"/>
              </a:endParaRPr>
            </a:p>
          </p:txBody>
        </p:sp>
        <p:sp>
          <p:nvSpPr>
            <p:cNvPr id="66" name="Close Button"/>
            <p:cNvSpPr>
              <a:spLocks noEditPoints="1"/>
            </p:cNvSpPr>
            <p:nvPr>
              <p:custDataLst>
                <p:tags r:id="rId6"/>
              </p:custDataLst>
            </p:nvPr>
          </p:nvSpPr>
          <p:spPr bwMode="auto">
            <a:xfrm>
              <a:off x="11233600" y="3703559"/>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7" name="Button 1"/>
            <p:cNvSpPr>
              <a:spLocks/>
            </p:cNvSpPr>
            <p:nvPr>
              <p:custDataLst>
                <p:tags r:id="rId7"/>
              </p:custDataLst>
            </p:nvPr>
          </p:nvSpPr>
          <p:spPr bwMode="auto">
            <a:xfrm>
              <a:off x="9973460" y="4563436"/>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확인</a:t>
              </a:r>
              <a:endParaRPr lang="en-US" sz="900" dirty="0">
                <a:solidFill>
                  <a:srgbClr val="5F5F5F"/>
                </a:solidFill>
                <a:effectLst/>
                <a:latin typeface="Segoe UI" panose="020B0502040204020203" pitchFamily="34" charset="0"/>
                <a:cs typeface="Segoe UI" panose="020B0502040204020203" pitchFamily="34" charset="0"/>
              </a:endParaRPr>
            </a:p>
          </p:txBody>
        </p:sp>
      </p:grpSp>
      <p:sp>
        <p:nvSpPr>
          <p:cNvPr id="68" name="타원 67"/>
          <p:cNvSpPr/>
          <p:nvPr/>
        </p:nvSpPr>
        <p:spPr>
          <a:xfrm>
            <a:off x="3986704" y="3250721"/>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2-2</a:t>
            </a:r>
            <a:endParaRPr lang="ko-KR" altLang="en-US" sz="1200" b="1" spc="-250" dirty="0">
              <a:solidFill>
                <a:schemeClr val="bg1"/>
              </a:solidFill>
              <a:latin typeface="+mn-ea"/>
            </a:endParaRPr>
          </a:p>
        </p:txBody>
      </p:sp>
      <p:sp>
        <p:nvSpPr>
          <p:cNvPr id="69" name="직사각형 68"/>
          <p:cNvSpPr/>
          <p:nvPr/>
        </p:nvSpPr>
        <p:spPr>
          <a:xfrm>
            <a:off x="242623" y="5322287"/>
            <a:ext cx="3627081" cy="48620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13</a:t>
            </a:fld>
            <a:endParaRPr lang="ko-KR" altLang="en-US"/>
          </a:p>
        </p:txBody>
      </p:sp>
      <p:sp>
        <p:nvSpPr>
          <p:cNvPr id="3" name="TextBox 2"/>
          <p:cNvSpPr txBox="1"/>
          <p:nvPr/>
        </p:nvSpPr>
        <p:spPr>
          <a:xfrm>
            <a:off x="267388" y="728701"/>
            <a:ext cx="952505" cy="461665"/>
          </a:xfrm>
          <a:prstGeom prst="rect">
            <a:avLst/>
          </a:prstGeom>
          <a:noFill/>
        </p:spPr>
        <p:txBody>
          <a:bodyPr wrap="none" rtlCol="0">
            <a:spAutoFit/>
          </a:bodyPr>
          <a:lstStyle/>
          <a:p>
            <a:r>
              <a:rPr lang="en-US" altLang="ko-KR" sz="2400" b="1" dirty="0" smtClean="0">
                <a:effectLst>
                  <a:outerShdw blurRad="38100" dist="38100" dir="2700000" algn="tl">
                    <a:srgbClr val="000000">
                      <a:alpha val="43137"/>
                    </a:srgbClr>
                  </a:outerShdw>
                </a:effectLst>
              </a:rPr>
              <a:t>Hello</a:t>
            </a:r>
            <a:endParaRPr lang="ko-KR" altLang="en-US" sz="2400" b="1" dirty="0">
              <a:effectLst>
                <a:outerShdw blurRad="38100" dist="38100" dir="2700000" algn="tl">
                  <a:srgbClr val="000000">
                    <a:alpha val="43137"/>
                  </a:srgbClr>
                </a:outerShdw>
              </a:effectLst>
            </a:endParaRPr>
          </a:p>
        </p:txBody>
      </p:sp>
      <p:sp>
        <p:nvSpPr>
          <p:cNvPr id="4" name="직사각형 3"/>
          <p:cNvSpPr/>
          <p:nvPr/>
        </p:nvSpPr>
        <p:spPr>
          <a:xfrm>
            <a:off x="6864303" y="836740"/>
            <a:ext cx="819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로그아웃</a:t>
            </a:r>
            <a:endParaRPr lang="ko-KR" altLang="en-US" sz="900" dirty="0">
              <a:solidFill>
                <a:schemeClr val="tx1"/>
              </a:solidFill>
            </a:endParaRPr>
          </a:p>
        </p:txBody>
      </p:sp>
      <p:sp>
        <p:nvSpPr>
          <p:cNvPr id="5" name="TextBox 4"/>
          <p:cNvSpPr txBox="1"/>
          <p:nvPr/>
        </p:nvSpPr>
        <p:spPr>
          <a:xfrm>
            <a:off x="5830598" y="842299"/>
            <a:ext cx="922047" cy="230832"/>
          </a:xfrm>
          <a:prstGeom prst="rect">
            <a:avLst/>
          </a:prstGeom>
          <a:noFill/>
        </p:spPr>
        <p:txBody>
          <a:bodyPr wrap="none" rtlCol="0">
            <a:spAutoFit/>
          </a:bodyPr>
          <a:lstStyle/>
          <a:p>
            <a:r>
              <a:rPr lang="ko-KR" altLang="en-US" sz="900" dirty="0" smtClean="0"/>
              <a:t>김태희 님   ▼</a:t>
            </a:r>
            <a:endParaRPr lang="ko-KR" altLang="en-US" sz="900" dirty="0"/>
          </a:p>
        </p:txBody>
      </p:sp>
      <p:pic>
        <p:nvPicPr>
          <p:cNvPr id="6" name="그림 5" descr="화상상담 이미지3.JPG"/>
          <p:cNvPicPr>
            <a:picLocks noChangeAspect="1"/>
          </p:cNvPicPr>
          <p:nvPr/>
        </p:nvPicPr>
        <p:blipFill>
          <a:blip r:embed="rId2" cstate="print"/>
          <a:srcRect t="3835" b="10525"/>
          <a:stretch>
            <a:fillRect/>
          </a:stretch>
        </p:blipFill>
        <p:spPr>
          <a:xfrm>
            <a:off x="5476974" y="774135"/>
            <a:ext cx="363183" cy="360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cxnSp>
        <p:nvCxnSpPr>
          <p:cNvPr id="7" name="직선 연결선 6"/>
          <p:cNvCxnSpPr/>
          <p:nvPr/>
        </p:nvCxnSpPr>
        <p:spPr>
          <a:xfrm>
            <a:off x="267387" y="126876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164650" y="1268760"/>
            <a:ext cx="764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45099"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cxnSp>
        <p:nvCxnSpPr>
          <p:cNvPr id="10" name="직선 연결선 9"/>
          <p:cNvCxnSpPr/>
          <p:nvPr/>
        </p:nvCxnSpPr>
        <p:spPr>
          <a:xfrm>
            <a:off x="267387" y="196731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3464" y="1583795"/>
            <a:ext cx="1080745" cy="261610"/>
          </a:xfrm>
          <a:prstGeom prst="rect">
            <a:avLst/>
          </a:prstGeom>
          <a:noFill/>
        </p:spPr>
        <p:txBody>
          <a:bodyPr wrap="none" rtlCol="0">
            <a:spAutoFit/>
          </a:bodyPr>
          <a:lstStyle/>
          <a:p>
            <a:r>
              <a:rPr lang="ko-KR" altLang="en-US" sz="1100" b="1" dirty="0" smtClean="0"/>
              <a:t>비밀번호 변경</a:t>
            </a:r>
            <a:endParaRPr lang="ko-KR" altLang="en-US" sz="1100" b="1" dirty="0"/>
          </a:p>
        </p:txBody>
      </p:sp>
      <p:graphicFrame>
        <p:nvGraphicFramePr>
          <p:cNvPr id="12" name="표 11"/>
          <p:cNvGraphicFramePr>
            <a:graphicFrameLocks noGrp="1"/>
          </p:cNvGraphicFramePr>
          <p:nvPr/>
        </p:nvGraphicFramePr>
        <p:xfrm>
          <a:off x="272481" y="2791294"/>
          <a:ext cx="7412681" cy="997746"/>
        </p:xfrm>
        <a:graphic>
          <a:graphicData uri="http://schemas.openxmlformats.org/drawingml/2006/table">
            <a:tbl>
              <a:tblPr/>
              <a:tblGrid>
                <a:gridCol w="1415766"/>
                <a:gridCol w="5996915"/>
              </a:tblGrid>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현재 </a:t>
                      </a:r>
                      <a:r>
                        <a:rPr lang="ko-KR" altLang="en-US" sz="900" b="1" i="0" u="none" strike="noStrike" dirty="0">
                          <a:solidFill>
                            <a:srgbClr val="000000"/>
                          </a:solidFill>
                          <a:latin typeface="맑은 고딕"/>
                        </a:rPr>
                        <a:t>비밀번호</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비밀번호 </a:t>
                      </a:r>
                      <a:r>
                        <a:rPr lang="ko-KR" altLang="en-US" sz="900" b="1" i="0" u="none" strike="noStrike" dirty="0">
                          <a:solidFill>
                            <a:srgbClr val="000000"/>
                          </a:solidFill>
                          <a:latin typeface="맑은 고딕"/>
                        </a:rPr>
                        <a:t>변경</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비밀번호 </a:t>
                      </a:r>
                      <a:r>
                        <a:rPr lang="ko-KR" altLang="en-US" sz="900" b="1" i="0" u="none" strike="noStrike" dirty="0">
                          <a:solidFill>
                            <a:srgbClr val="000000"/>
                          </a:solidFill>
                          <a:latin typeface="맑은 고딕"/>
                        </a:rPr>
                        <a:t>확인</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13" name="직사각형 12"/>
          <p:cNvSpPr/>
          <p:nvPr/>
        </p:nvSpPr>
        <p:spPr>
          <a:xfrm>
            <a:off x="1791377" y="2834920"/>
            <a:ext cx="2262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50000"/>
                </a:schemeClr>
              </a:solidFill>
            </a:endParaRPr>
          </a:p>
        </p:txBody>
      </p:sp>
      <p:sp>
        <p:nvSpPr>
          <p:cNvPr id="14" name="직사각형 13"/>
          <p:cNvSpPr/>
          <p:nvPr/>
        </p:nvSpPr>
        <p:spPr>
          <a:xfrm>
            <a:off x="1791377" y="3178530"/>
            <a:ext cx="2262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8~20</a:t>
            </a:r>
            <a:r>
              <a:rPr lang="ko-KR" altLang="en-US" sz="800" dirty="0" smtClean="0">
                <a:solidFill>
                  <a:schemeClr val="bg1">
                    <a:lumMod val="50000"/>
                  </a:schemeClr>
                </a:solidFill>
              </a:rPr>
              <a:t>자</a:t>
            </a:r>
            <a:r>
              <a:rPr lang="en-US" altLang="ko-KR" sz="800" dirty="0" smtClean="0">
                <a:solidFill>
                  <a:schemeClr val="bg1">
                    <a:lumMod val="50000"/>
                  </a:schemeClr>
                </a:solidFill>
              </a:rPr>
              <a:t> </a:t>
            </a:r>
            <a:r>
              <a:rPr lang="ko-KR" altLang="en-US" sz="800" dirty="0" smtClean="0">
                <a:solidFill>
                  <a:schemeClr val="bg1">
                    <a:lumMod val="50000"/>
                  </a:schemeClr>
                </a:solidFill>
              </a:rPr>
              <a:t>이내</a:t>
            </a:r>
            <a:r>
              <a:rPr lang="en-US" altLang="ko-KR" sz="800" dirty="0" smtClean="0">
                <a:solidFill>
                  <a:schemeClr val="bg1">
                    <a:lumMod val="50000"/>
                  </a:schemeClr>
                </a:solidFill>
              </a:rPr>
              <a:t>, </a:t>
            </a:r>
            <a:r>
              <a:rPr lang="ko-KR" altLang="en-US" sz="800" dirty="0" smtClean="0">
                <a:solidFill>
                  <a:schemeClr val="bg1">
                    <a:lumMod val="50000"/>
                  </a:schemeClr>
                </a:solidFill>
              </a:rPr>
              <a:t>영문</a:t>
            </a:r>
            <a:r>
              <a:rPr lang="en-US" altLang="ko-KR" sz="800" dirty="0" smtClean="0">
                <a:solidFill>
                  <a:schemeClr val="bg1">
                    <a:lumMod val="50000"/>
                  </a:schemeClr>
                </a:solidFill>
              </a:rPr>
              <a:t>+</a:t>
            </a:r>
            <a:r>
              <a:rPr lang="ko-KR" altLang="en-US" sz="800" dirty="0" smtClean="0">
                <a:solidFill>
                  <a:schemeClr val="bg1">
                    <a:lumMod val="50000"/>
                  </a:schemeClr>
                </a:solidFill>
              </a:rPr>
              <a:t>숫자</a:t>
            </a:r>
            <a:r>
              <a:rPr lang="en-US" altLang="ko-KR" sz="800" dirty="0" smtClean="0">
                <a:solidFill>
                  <a:schemeClr val="bg1">
                    <a:lumMod val="50000"/>
                  </a:schemeClr>
                </a:solidFill>
              </a:rPr>
              <a:t>+</a:t>
            </a:r>
            <a:r>
              <a:rPr lang="ko-KR" altLang="en-US" sz="800" dirty="0" smtClean="0">
                <a:solidFill>
                  <a:schemeClr val="bg1">
                    <a:lumMod val="50000"/>
                  </a:schemeClr>
                </a:solidFill>
              </a:rPr>
              <a:t>특수문자 혼용</a:t>
            </a:r>
            <a:endParaRPr lang="ko-KR" altLang="en-US" sz="800" dirty="0">
              <a:solidFill>
                <a:schemeClr val="bg1">
                  <a:lumMod val="50000"/>
                </a:schemeClr>
              </a:solidFill>
            </a:endParaRPr>
          </a:p>
        </p:txBody>
      </p:sp>
      <p:sp>
        <p:nvSpPr>
          <p:cNvPr id="15" name="직사각형 14"/>
          <p:cNvSpPr/>
          <p:nvPr/>
        </p:nvSpPr>
        <p:spPr>
          <a:xfrm>
            <a:off x="1791377" y="3490945"/>
            <a:ext cx="2262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8~20</a:t>
            </a:r>
            <a:r>
              <a:rPr lang="ko-KR" altLang="en-US" sz="800" dirty="0" smtClean="0">
                <a:solidFill>
                  <a:schemeClr val="bg1">
                    <a:lumMod val="50000"/>
                  </a:schemeClr>
                </a:solidFill>
              </a:rPr>
              <a:t>자</a:t>
            </a:r>
            <a:r>
              <a:rPr lang="en-US" altLang="ko-KR" sz="800" dirty="0" smtClean="0">
                <a:solidFill>
                  <a:schemeClr val="bg1">
                    <a:lumMod val="50000"/>
                  </a:schemeClr>
                </a:solidFill>
              </a:rPr>
              <a:t> </a:t>
            </a:r>
            <a:r>
              <a:rPr lang="ko-KR" altLang="en-US" sz="800" dirty="0" smtClean="0">
                <a:solidFill>
                  <a:schemeClr val="bg1">
                    <a:lumMod val="50000"/>
                  </a:schemeClr>
                </a:solidFill>
              </a:rPr>
              <a:t>이내</a:t>
            </a:r>
            <a:r>
              <a:rPr lang="en-US" altLang="ko-KR" sz="800" dirty="0" smtClean="0">
                <a:solidFill>
                  <a:schemeClr val="bg1">
                    <a:lumMod val="50000"/>
                  </a:schemeClr>
                </a:solidFill>
              </a:rPr>
              <a:t>, </a:t>
            </a:r>
            <a:r>
              <a:rPr lang="ko-KR" altLang="en-US" sz="800" dirty="0" smtClean="0">
                <a:solidFill>
                  <a:schemeClr val="bg1">
                    <a:lumMod val="50000"/>
                  </a:schemeClr>
                </a:solidFill>
              </a:rPr>
              <a:t>영문</a:t>
            </a:r>
            <a:r>
              <a:rPr lang="en-US" altLang="ko-KR" sz="800" dirty="0" smtClean="0">
                <a:solidFill>
                  <a:schemeClr val="bg1">
                    <a:lumMod val="50000"/>
                  </a:schemeClr>
                </a:solidFill>
              </a:rPr>
              <a:t>+</a:t>
            </a:r>
            <a:r>
              <a:rPr lang="ko-KR" altLang="en-US" sz="800" dirty="0" smtClean="0">
                <a:solidFill>
                  <a:schemeClr val="bg1">
                    <a:lumMod val="50000"/>
                  </a:schemeClr>
                </a:solidFill>
              </a:rPr>
              <a:t>숫자</a:t>
            </a:r>
            <a:r>
              <a:rPr lang="en-US" altLang="ko-KR" sz="800" dirty="0" smtClean="0">
                <a:solidFill>
                  <a:schemeClr val="bg1">
                    <a:lumMod val="50000"/>
                  </a:schemeClr>
                </a:solidFill>
              </a:rPr>
              <a:t>+</a:t>
            </a:r>
            <a:r>
              <a:rPr lang="ko-KR" altLang="en-US" sz="800" dirty="0" smtClean="0">
                <a:solidFill>
                  <a:schemeClr val="bg1">
                    <a:lumMod val="50000"/>
                  </a:schemeClr>
                </a:solidFill>
              </a:rPr>
              <a:t>특수문자 혼용</a:t>
            </a:r>
            <a:endParaRPr lang="ko-KR" altLang="en-US" sz="800" dirty="0">
              <a:solidFill>
                <a:schemeClr val="bg1">
                  <a:lumMod val="50000"/>
                </a:schemeClr>
              </a:solidFill>
            </a:endParaRPr>
          </a:p>
        </p:txBody>
      </p:sp>
      <p:sp>
        <p:nvSpPr>
          <p:cNvPr id="17" name="타원 16"/>
          <p:cNvSpPr/>
          <p:nvPr/>
        </p:nvSpPr>
        <p:spPr>
          <a:xfrm>
            <a:off x="3912749" y="270892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mtClean="0">
                <a:solidFill>
                  <a:schemeClr val="bg1"/>
                </a:solidFill>
                <a:latin typeface="+mn-ea"/>
              </a:rPr>
              <a:t>1</a:t>
            </a:r>
            <a:endParaRPr lang="ko-KR" altLang="en-US" sz="1200" b="1" dirty="0">
              <a:solidFill>
                <a:schemeClr val="bg1"/>
              </a:solidFill>
              <a:latin typeface="+mn-ea"/>
            </a:endParaRPr>
          </a:p>
        </p:txBody>
      </p:sp>
      <p:sp>
        <p:nvSpPr>
          <p:cNvPr id="18" name="타원 17"/>
          <p:cNvSpPr/>
          <p:nvPr/>
        </p:nvSpPr>
        <p:spPr>
          <a:xfrm>
            <a:off x="3912749" y="317853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9" name="타원 18"/>
          <p:cNvSpPr/>
          <p:nvPr/>
        </p:nvSpPr>
        <p:spPr>
          <a:xfrm>
            <a:off x="3912749" y="349094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0" name="TextBox 19"/>
          <p:cNvSpPr txBox="1"/>
          <p:nvPr/>
        </p:nvSpPr>
        <p:spPr>
          <a:xfrm>
            <a:off x="272480" y="2033845"/>
            <a:ext cx="3502247" cy="253916"/>
          </a:xfrm>
          <a:prstGeom prst="rect">
            <a:avLst/>
          </a:prstGeom>
          <a:noFill/>
        </p:spPr>
        <p:txBody>
          <a:bodyPr wrap="square" rtlCol="0">
            <a:spAutoFit/>
          </a:bodyPr>
          <a:lstStyle/>
          <a:p>
            <a:r>
              <a:rPr lang="ko-KR" altLang="en-US" sz="1050" b="1" dirty="0" smtClean="0"/>
              <a:t>개인정보 보호를 위한 비밀번호 변경 안내</a:t>
            </a:r>
            <a:endParaRPr lang="ko-KR" altLang="en-US" sz="1050" b="1" dirty="0"/>
          </a:p>
        </p:txBody>
      </p:sp>
      <p:sp>
        <p:nvSpPr>
          <p:cNvPr id="21" name="TextBox 20"/>
          <p:cNvSpPr txBox="1"/>
          <p:nvPr/>
        </p:nvSpPr>
        <p:spPr>
          <a:xfrm>
            <a:off x="267387" y="2318074"/>
            <a:ext cx="5438606" cy="369332"/>
          </a:xfrm>
          <a:prstGeom prst="rect">
            <a:avLst/>
          </a:prstGeom>
          <a:noFill/>
        </p:spPr>
        <p:txBody>
          <a:bodyPr wrap="square" rtlCol="0">
            <a:spAutoFit/>
          </a:bodyPr>
          <a:lstStyle/>
          <a:p>
            <a:r>
              <a:rPr lang="en-US" altLang="ko-KR" sz="900" dirty="0" smtClean="0"/>
              <a:t>[</a:t>
            </a:r>
            <a:r>
              <a:rPr lang="ko-KR" altLang="en-US" sz="900" dirty="0" smtClean="0"/>
              <a:t>김태희</a:t>
            </a:r>
            <a:r>
              <a:rPr lang="en-US" altLang="ko-KR" sz="900" dirty="0" smtClean="0"/>
              <a:t>] </a:t>
            </a:r>
            <a:r>
              <a:rPr lang="ko-KR" altLang="en-US" sz="900" dirty="0" smtClean="0"/>
              <a:t>상담사님께서는 동일한 비밀번호를 </a:t>
            </a:r>
            <a:r>
              <a:rPr lang="en-US" altLang="ko-KR" sz="900" dirty="0" smtClean="0"/>
              <a:t>3</a:t>
            </a:r>
            <a:r>
              <a:rPr lang="ko-KR" altLang="en-US" sz="900" dirty="0" smtClean="0"/>
              <a:t>개월 동안 사용하고 계십니다</a:t>
            </a:r>
            <a:r>
              <a:rPr lang="en-US" altLang="ko-KR" sz="900" dirty="0" smtClean="0"/>
              <a:t>.</a:t>
            </a:r>
          </a:p>
          <a:p>
            <a:r>
              <a:rPr lang="ko-KR" altLang="en-US" sz="900" dirty="0" smtClean="0"/>
              <a:t>안전한 정보 보호를 위해 </a:t>
            </a:r>
            <a:r>
              <a:rPr lang="en-US" altLang="ko-KR" sz="900" b="1" dirty="0" smtClean="0"/>
              <a:t>3</a:t>
            </a:r>
            <a:r>
              <a:rPr lang="ko-KR" altLang="en-US" sz="900" b="1" dirty="0" smtClean="0"/>
              <a:t>개월</a:t>
            </a:r>
            <a:r>
              <a:rPr lang="ko-KR" altLang="en-US" sz="900" dirty="0" smtClean="0"/>
              <a:t>마다 비밀번호를 변경해주세요</a:t>
            </a:r>
            <a:r>
              <a:rPr lang="en-US" altLang="ko-KR" sz="900" dirty="0" smtClean="0"/>
              <a:t>.</a:t>
            </a:r>
            <a:endParaRPr lang="ko-KR" altLang="en-US" sz="900" dirty="0"/>
          </a:p>
        </p:txBody>
      </p:sp>
      <p:sp>
        <p:nvSpPr>
          <p:cNvPr id="22" name="직사각형 21"/>
          <p:cNvSpPr/>
          <p:nvPr/>
        </p:nvSpPr>
        <p:spPr>
          <a:xfrm>
            <a:off x="3347952" y="4014065"/>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비밀번호 변경</a:t>
            </a:r>
            <a:endParaRPr lang="ko-KR" altLang="en-US" sz="1000" b="1" dirty="0">
              <a:solidFill>
                <a:schemeClr val="tx1"/>
              </a:solidFill>
            </a:endParaRPr>
          </a:p>
        </p:txBody>
      </p:sp>
      <p:graphicFrame>
        <p:nvGraphicFramePr>
          <p:cNvPr id="23" name="표 22"/>
          <p:cNvGraphicFramePr>
            <a:graphicFrameLocks noGrp="1"/>
          </p:cNvGraphicFramePr>
          <p:nvPr>
            <p:extLst/>
          </p:nvPr>
        </p:nvGraphicFramePr>
        <p:xfrm>
          <a:off x="7808120" y="650426"/>
          <a:ext cx="1967152" cy="61221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tx1"/>
                          </a:solidFill>
                        </a:rPr>
                        <a:t>Description</a:t>
                      </a:r>
                      <a:endParaRPr lang="ko-KR" altLang="en-US" sz="900" b="1"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68314">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Current PW</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528354">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b="0" dirty="0" smtClean="0">
                          <a:solidFill>
                            <a:schemeClr val="tx1"/>
                          </a:solidFill>
                          <a:latin typeface="+mn-ea"/>
                        </a:rPr>
                        <a:t>PW bắt buộc bao gồm cả 3 loại kí tự: chữ cái Latinh, Số, kí hiệu đặc biệt. Nếu không đúng, ngay dưới trường nhập</a:t>
                      </a:r>
                      <a:r>
                        <a:rPr lang="en-US" altLang="ko-KR" sz="800" b="0" dirty="0" smtClean="0">
                          <a:solidFill>
                            <a:schemeClr val="tx1"/>
                          </a:solidFill>
                          <a:latin typeface="+mn-ea"/>
                        </a:rPr>
                        <a:t>,</a:t>
                      </a:r>
                      <a:r>
                        <a:rPr lang="vi-VN" altLang="ko-KR" sz="800" b="0" dirty="0" smtClean="0">
                          <a:solidFill>
                            <a:schemeClr val="tx1"/>
                          </a:solidFill>
                          <a:latin typeface="+mn-ea"/>
                        </a:rPr>
                        <a:t> hiển thị text cảnh báo </a:t>
                      </a:r>
                      <a:r>
                        <a:rPr lang="en-US" altLang="ko-KR" sz="800" b="0" dirty="0" smtClean="0">
                          <a:solidFill>
                            <a:schemeClr val="tx1"/>
                          </a:solidFill>
                          <a:latin typeface="+mn-ea"/>
                        </a:rPr>
                        <a:t>: </a:t>
                      </a:r>
                      <a:r>
                        <a:rPr lang="ko-KR" altLang="en-US" sz="800" b="0" dirty="0" smtClean="0">
                          <a:solidFill>
                            <a:schemeClr val="tx1"/>
                          </a:solidFill>
                          <a:latin typeface="+mn-ea"/>
                        </a:rPr>
                        <a:t>비밀번호는 영문</a:t>
                      </a:r>
                      <a:r>
                        <a:rPr lang="en-US" altLang="ko-KR" sz="800" b="0" dirty="0" smtClean="0">
                          <a:solidFill>
                            <a:schemeClr val="tx1"/>
                          </a:solidFill>
                          <a:latin typeface="+mn-ea"/>
                        </a:rPr>
                        <a:t>+</a:t>
                      </a:r>
                      <a:r>
                        <a:rPr lang="ko-KR" altLang="en-US" sz="800" b="0" dirty="0" smtClean="0">
                          <a:solidFill>
                            <a:schemeClr val="tx1"/>
                          </a:solidFill>
                          <a:latin typeface="+mn-ea"/>
                        </a:rPr>
                        <a:t>숫자</a:t>
                      </a:r>
                      <a:r>
                        <a:rPr lang="en-US" altLang="ko-KR" sz="800" b="0" dirty="0" smtClean="0">
                          <a:solidFill>
                            <a:schemeClr val="tx1"/>
                          </a:solidFill>
                          <a:latin typeface="+mn-ea"/>
                        </a:rPr>
                        <a:t>+</a:t>
                      </a:r>
                      <a:r>
                        <a:rPr lang="ko-KR" altLang="en-US" sz="800" b="0" dirty="0" smtClean="0">
                          <a:solidFill>
                            <a:schemeClr val="tx1"/>
                          </a:solidFill>
                          <a:latin typeface="+mn-ea"/>
                        </a:rPr>
                        <a:t>특수문자 혼용하여 </a:t>
                      </a:r>
                      <a:r>
                        <a:rPr lang="en-US" altLang="ko-KR" sz="800" b="0" dirty="0" smtClean="0">
                          <a:solidFill>
                            <a:schemeClr val="tx1"/>
                          </a:solidFill>
                          <a:latin typeface="+mn-ea"/>
                        </a:rPr>
                        <a:t>8~20</a:t>
                      </a:r>
                      <a:r>
                        <a:rPr lang="ko-KR" altLang="en-US" sz="800" b="0" dirty="0" smtClean="0">
                          <a:solidFill>
                            <a:schemeClr val="tx1"/>
                          </a:solidFill>
                          <a:latin typeface="+mn-ea"/>
                        </a:rPr>
                        <a:t>자 이내로 설정해야 합니다</a:t>
                      </a:r>
                      <a:r>
                        <a:rPr lang="en-US" altLang="ko-KR" sz="800" b="0" dirty="0" smtClean="0">
                          <a:solidFill>
                            <a:schemeClr val="tx1"/>
                          </a:solidFill>
                          <a:latin typeface="+mn-ea"/>
                        </a:rPr>
                        <a:t>.</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6426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b="0" dirty="0" smtClean="0">
                          <a:solidFill>
                            <a:schemeClr val="tx1"/>
                          </a:solidFill>
                          <a:latin typeface="+mn-ea"/>
                        </a:rPr>
                        <a:t>PW bắt buộc bao gồm cả 3 loại kí tự: chữ cái Latinh, Số, kí hiệu đặc biệt. Nếu không đúng, ngay dưới trường nhập</a:t>
                      </a:r>
                      <a:r>
                        <a:rPr lang="en-US" altLang="ko-KR" sz="800" b="0" dirty="0" smtClean="0">
                          <a:solidFill>
                            <a:schemeClr val="tx1"/>
                          </a:solidFill>
                          <a:latin typeface="+mn-ea"/>
                        </a:rPr>
                        <a:t>,</a:t>
                      </a:r>
                      <a:r>
                        <a:rPr lang="vi-VN" altLang="ko-KR" sz="800" b="0" dirty="0" smtClean="0">
                          <a:solidFill>
                            <a:schemeClr val="tx1"/>
                          </a:solidFill>
                          <a:latin typeface="+mn-ea"/>
                        </a:rPr>
                        <a:t> hiển thị text cảnh báo </a:t>
                      </a:r>
                      <a:r>
                        <a:rPr lang="en-US" altLang="ko-KR" sz="800" b="0" dirty="0" smtClean="0">
                          <a:solidFill>
                            <a:schemeClr val="tx1"/>
                          </a:solidFill>
                          <a:latin typeface="+mn-ea"/>
                        </a:rPr>
                        <a:t>: </a:t>
                      </a:r>
                      <a:r>
                        <a:rPr lang="ko-KR" altLang="en-US" sz="800" b="0" dirty="0" smtClean="0">
                          <a:solidFill>
                            <a:schemeClr val="tx1"/>
                          </a:solidFill>
                          <a:latin typeface="+mn-ea"/>
                        </a:rPr>
                        <a:t>비밀번호는 영문</a:t>
                      </a:r>
                      <a:r>
                        <a:rPr lang="en-US" altLang="ko-KR" sz="800" b="0" dirty="0" smtClean="0">
                          <a:solidFill>
                            <a:schemeClr val="tx1"/>
                          </a:solidFill>
                          <a:latin typeface="+mn-ea"/>
                        </a:rPr>
                        <a:t>+</a:t>
                      </a:r>
                      <a:r>
                        <a:rPr lang="ko-KR" altLang="en-US" sz="800" b="0" dirty="0" smtClean="0">
                          <a:solidFill>
                            <a:schemeClr val="tx1"/>
                          </a:solidFill>
                          <a:latin typeface="+mn-ea"/>
                        </a:rPr>
                        <a:t>숫자</a:t>
                      </a:r>
                      <a:r>
                        <a:rPr lang="en-US" altLang="ko-KR" sz="800" b="0" dirty="0" smtClean="0">
                          <a:solidFill>
                            <a:schemeClr val="tx1"/>
                          </a:solidFill>
                          <a:latin typeface="+mn-ea"/>
                        </a:rPr>
                        <a:t>+</a:t>
                      </a:r>
                      <a:r>
                        <a:rPr lang="ko-KR" altLang="en-US" sz="800" b="0" dirty="0" smtClean="0">
                          <a:solidFill>
                            <a:schemeClr val="tx1"/>
                          </a:solidFill>
                          <a:latin typeface="+mn-ea"/>
                        </a:rPr>
                        <a:t>특수문자 혼용하여 </a:t>
                      </a:r>
                      <a:r>
                        <a:rPr lang="en-US" altLang="ko-KR" sz="800" b="0" dirty="0" smtClean="0">
                          <a:solidFill>
                            <a:schemeClr val="tx1"/>
                          </a:solidFill>
                          <a:latin typeface="+mn-ea"/>
                        </a:rPr>
                        <a:t>8~20</a:t>
                      </a:r>
                      <a:r>
                        <a:rPr lang="ko-KR" altLang="en-US" sz="800" b="0" dirty="0" smtClean="0">
                          <a:solidFill>
                            <a:schemeClr val="tx1"/>
                          </a:solidFill>
                          <a:latin typeface="+mn-ea"/>
                        </a:rPr>
                        <a:t>자 이내로 설정해야 합니다</a:t>
                      </a:r>
                      <a:r>
                        <a:rPr lang="en-US" altLang="ko-KR" sz="800" b="0" dirty="0" smtClean="0">
                          <a:solidFill>
                            <a:schemeClr val="tx1"/>
                          </a:solidFill>
                          <a:latin typeface="+mn-ea"/>
                        </a:rPr>
                        <a:t>.</a:t>
                      </a:r>
                      <a:endParaRPr lang="ko-KR" altLang="en-US" sz="800" b="0" dirty="0" smtClean="0">
                        <a:solidFill>
                          <a:schemeClr val="tx1"/>
                        </a:solidFill>
                        <a:latin typeface="+mn-ea"/>
                      </a:endParaRPr>
                    </a:p>
                    <a:p>
                      <a:pPr marL="85725" indent="-85725">
                        <a:buFontTx/>
                        <a:buChar char="-"/>
                      </a:pPr>
                      <a:r>
                        <a:rPr lang="en-US" altLang="ko-KR" sz="800" b="0" dirty="0" err="1" smtClean="0">
                          <a:solidFill>
                            <a:schemeClr val="tx1"/>
                          </a:solidFill>
                          <a:latin typeface="+mn-ea"/>
                        </a:rPr>
                        <a:t>Nếu</a:t>
                      </a:r>
                      <a:r>
                        <a:rPr lang="en-US" altLang="ko-KR" sz="800" b="0" baseline="0" dirty="0" smtClean="0">
                          <a:solidFill>
                            <a:schemeClr val="tx1"/>
                          </a:solidFill>
                          <a:latin typeface="+mn-ea"/>
                        </a:rPr>
                        <a:t> PW confirm </a:t>
                      </a:r>
                      <a:r>
                        <a:rPr lang="en-US" altLang="ko-KR" sz="800" b="0" baseline="0" dirty="0" err="1" smtClean="0">
                          <a:solidFill>
                            <a:schemeClr val="tx1"/>
                          </a:solidFill>
                          <a:latin typeface="+mn-ea"/>
                        </a:rPr>
                        <a:t>không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trùng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với</a:t>
                      </a:r>
                      <a:r>
                        <a:rPr lang="en-US" altLang="ko-KR" sz="800" b="0" baseline="0" dirty="0" smtClean="0">
                          <a:solidFill>
                            <a:schemeClr val="tx1"/>
                          </a:solidFill>
                          <a:latin typeface="+mn-ea"/>
                        </a:rPr>
                        <a:t> PW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ở </a:t>
                      </a:r>
                      <a:r>
                        <a:rPr lang="en-US" altLang="ko-KR" sz="800" b="0" baseline="0" dirty="0" err="1" smtClean="0">
                          <a:solidFill>
                            <a:schemeClr val="tx1"/>
                          </a:solidFill>
                          <a:latin typeface="+mn-ea"/>
                        </a:rPr>
                        <a:t>mục</a:t>
                      </a:r>
                      <a:r>
                        <a:rPr lang="en-US" altLang="ko-KR" sz="800" b="0" baseline="0" dirty="0" smtClean="0">
                          <a:solidFill>
                            <a:schemeClr val="tx1"/>
                          </a:solidFill>
                          <a:latin typeface="+mn-ea"/>
                        </a:rPr>
                        <a:t> </a:t>
                      </a:r>
                      <a:r>
                        <a:rPr lang="en-US" altLang="ko-KR" sz="800" b="0" dirty="0" smtClean="0">
                          <a:solidFill>
                            <a:schemeClr val="tx1"/>
                          </a:solidFill>
                          <a:latin typeface="+mn-ea"/>
                        </a:rPr>
                        <a:t>(2)</a:t>
                      </a:r>
                      <a:r>
                        <a:rPr lang="ko-KR" altLang="en-US" sz="800" b="0" dirty="0" smtClean="0">
                          <a:solidFill>
                            <a:schemeClr val="tx1"/>
                          </a:solidFill>
                          <a:latin typeface="+mn-ea"/>
                        </a:rPr>
                        <a:t> </a:t>
                      </a:r>
                      <a:r>
                        <a:rPr lang="vi-VN" altLang="ko-KR" sz="800" b="0" dirty="0" smtClean="0">
                          <a:solidFill>
                            <a:schemeClr val="tx1"/>
                          </a:solidFill>
                          <a:latin typeface="+mn-ea"/>
                        </a:rPr>
                        <a:t>ngay dưới trường nhập</a:t>
                      </a:r>
                      <a:r>
                        <a:rPr lang="en-US" altLang="ko-KR" sz="800" b="0" dirty="0" smtClean="0">
                          <a:solidFill>
                            <a:schemeClr val="tx1"/>
                          </a:solidFill>
                          <a:latin typeface="+mn-ea"/>
                        </a:rPr>
                        <a:t>,</a:t>
                      </a:r>
                      <a:r>
                        <a:rPr lang="vi-VN" altLang="ko-KR" sz="800" b="0" dirty="0" smtClean="0">
                          <a:solidFill>
                            <a:schemeClr val="tx1"/>
                          </a:solidFill>
                          <a:latin typeface="+mn-ea"/>
                        </a:rPr>
                        <a:t> hiển thị text cảnh báo </a:t>
                      </a:r>
                      <a:r>
                        <a:rPr lang="en-US" altLang="ko-KR" sz="800" b="0" baseline="0" dirty="0" smtClean="0">
                          <a:solidFill>
                            <a:schemeClr val="tx1"/>
                          </a:solidFill>
                          <a:latin typeface="+mn-ea"/>
                        </a:rPr>
                        <a:t>: </a:t>
                      </a:r>
                      <a:r>
                        <a:rPr lang="ko-KR" altLang="en-US" sz="800" b="0" baseline="0" dirty="0" smtClean="0">
                          <a:solidFill>
                            <a:schemeClr val="tx1"/>
                          </a:solidFill>
                          <a:latin typeface="+mn-ea"/>
                        </a:rPr>
                        <a:t>비밀번호가 일치하지 않습니다</a:t>
                      </a:r>
                      <a:r>
                        <a:rPr lang="en-US" altLang="ko-KR" sz="800" b="0" baseline="0" dirty="0" smtClean="0">
                          <a:solidFill>
                            <a:schemeClr val="tx1"/>
                          </a:solidFill>
                          <a:latin typeface="+mn-ea"/>
                        </a:rPr>
                        <a:t>.</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70840">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đúng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đầy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đủ</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tát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trường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khi</a:t>
                      </a:r>
                      <a:r>
                        <a:rPr lang="en-US" altLang="ko-KR" sz="800" b="0" baseline="0" dirty="0" smtClean="0">
                          <a:solidFill>
                            <a:schemeClr val="tx1"/>
                          </a:solidFill>
                          <a:latin typeface="+mn-ea"/>
                        </a:rPr>
                        <a:t> click </a:t>
                      </a:r>
                      <a:r>
                        <a:rPr lang="en-US" altLang="ko-KR" sz="800" b="0" baseline="0" dirty="0" err="1" smtClean="0">
                          <a:solidFill>
                            <a:schemeClr val="tx1"/>
                          </a:solidFill>
                          <a:latin typeface="+mn-ea"/>
                        </a:rPr>
                        <a:t>vào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hiện</a:t>
                      </a:r>
                      <a:r>
                        <a:rPr lang="en-US" altLang="ko-KR" sz="800" b="0" baseline="0" dirty="0" smtClean="0">
                          <a:solidFill>
                            <a:schemeClr val="tx1"/>
                          </a:solidFill>
                          <a:latin typeface="+mn-ea"/>
                        </a:rPr>
                        <a:t> alert pop-up</a:t>
                      </a:r>
                      <a:r>
                        <a:rPr lang="ko-KR" altLang="en-US" sz="800" b="0" dirty="0" smtClean="0">
                          <a:solidFill>
                            <a:schemeClr val="tx1"/>
                          </a:solidFill>
                          <a:latin typeface="+mn-ea"/>
                        </a:rPr>
                        <a:t> </a:t>
                      </a:r>
                      <a:r>
                        <a:rPr lang="en-US" altLang="ko-KR" sz="800" b="0" dirty="0" smtClean="0">
                          <a:solidFill>
                            <a:schemeClr val="tx1"/>
                          </a:solidFill>
                          <a:latin typeface="+mn-ea"/>
                        </a:rPr>
                        <a:t>: </a:t>
                      </a:r>
                      <a:r>
                        <a:rPr lang="ko-KR" altLang="en-US" sz="800" b="0" dirty="0" smtClean="0">
                          <a:solidFill>
                            <a:schemeClr val="tx1"/>
                          </a:solidFill>
                          <a:latin typeface="+mn-ea"/>
                        </a:rPr>
                        <a:t>비밀번호가 정상적으로 변경되었습니다</a:t>
                      </a:r>
                      <a:r>
                        <a:rPr lang="en-US" altLang="ko-KR" sz="800" b="0" dirty="0" smtClean="0">
                          <a:solidFill>
                            <a:schemeClr val="tx1"/>
                          </a:solidFill>
                          <a:latin typeface="+mn-ea"/>
                        </a:rPr>
                        <a:t>. </a:t>
                      </a:r>
                      <a:r>
                        <a:rPr lang="ko-KR" altLang="en-US" sz="800" b="0" dirty="0" smtClean="0">
                          <a:solidFill>
                            <a:schemeClr val="tx1"/>
                          </a:solidFill>
                          <a:latin typeface="+mn-ea"/>
                        </a:rPr>
                        <a:t>변경한 비밀번호로 다시 로그인해주세요</a:t>
                      </a:r>
                      <a:r>
                        <a:rPr lang="en-US" altLang="ko-KR" sz="800" b="0" dirty="0" smtClean="0">
                          <a:solidFill>
                            <a:schemeClr val="tx1"/>
                          </a:solidFill>
                          <a:latin typeface="+mn-ea"/>
                        </a:rPr>
                        <a:t>. – PW</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được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thay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đổi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Xin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hãy</a:t>
                      </a:r>
                      <a:r>
                        <a:rPr lang="en-US" altLang="ko-KR" sz="800" b="0" baseline="0" dirty="0" smtClean="0">
                          <a:solidFill>
                            <a:schemeClr val="tx1"/>
                          </a:solidFill>
                          <a:latin typeface="+mn-ea"/>
                        </a:rPr>
                        <a:t> Login </a:t>
                      </a:r>
                      <a:r>
                        <a:rPr lang="en-US" altLang="ko-KR" sz="800" b="0" baseline="0" dirty="0" err="1" smtClean="0">
                          <a:solidFill>
                            <a:schemeClr val="tx1"/>
                          </a:solidFill>
                          <a:latin typeface="+mn-ea"/>
                        </a:rPr>
                        <a:t>lại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bằng</a:t>
                      </a:r>
                      <a:r>
                        <a:rPr lang="en-US" altLang="ko-KR" sz="800" b="0" baseline="0" dirty="0" smtClean="0">
                          <a:solidFill>
                            <a:schemeClr val="tx1"/>
                          </a:solidFill>
                          <a:latin typeface="+mn-ea"/>
                        </a:rPr>
                        <a:t> PW </a:t>
                      </a:r>
                      <a:r>
                        <a:rPr lang="en-US" altLang="ko-KR" sz="800" b="0" baseline="0" dirty="0" err="1" smtClean="0">
                          <a:solidFill>
                            <a:schemeClr val="tx1"/>
                          </a:solidFill>
                          <a:latin typeface="+mn-ea"/>
                        </a:rPr>
                        <a:t>vừa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thay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đổi</a:t>
                      </a:r>
                      <a:endParaRPr lang="en-US" altLang="ko-KR" sz="800" b="0" dirty="0" smtClean="0">
                        <a:solidFill>
                          <a:schemeClr val="tx1"/>
                        </a:solidFill>
                        <a:latin typeface="+mn-ea"/>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dirty="0" err="1" smtClean="0">
                          <a:solidFill>
                            <a:schemeClr val="tx1"/>
                          </a:solidFill>
                          <a:latin typeface="+mn-ea"/>
                        </a:rPr>
                        <a:t>Nhấn</a:t>
                      </a:r>
                      <a:r>
                        <a:rPr lang="en-US" altLang="ko-KR" sz="800" b="0" baseline="0" dirty="0" smtClean="0">
                          <a:solidFill>
                            <a:schemeClr val="tx1"/>
                          </a:solidFill>
                          <a:latin typeface="+mn-ea"/>
                        </a:rPr>
                        <a:t> </a:t>
                      </a:r>
                      <a:r>
                        <a:rPr lang="ko-KR" altLang="en-US" sz="800" b="0" dirty="0" smtClean="0">
                          <a:solidFill>
                            <a:schemeClr val="tx1"/>
                          </a:solidFill>
                          <a:latin typeface="+mn-ea"/>
                        </a:rPr>
                        <a:t>확인 </a:t>
                      </a:r>
                      <a:r>
                        <a:rPr lang="en-US" altLang="ko-KR" sz="800" b="0" dirty="0" smtClean="0">
                          <a:solidFill>
                            <a:schemeClr val="tx1"/>
                          </a:solidFill>
                          <a:latin typeface="+mn-ea"/>
                        </a:rPr>
                        <a:t>– OK </a:t>
                      </a:r>
                      <a:r>
                        <a:rPr lang="en-US" altLang="ko-KR" sz="800" b="0" dirty="0" err="1" smtClean="0">
                          <a:solidFill>
                            <a:schemeClr val="tx1"/>
                          </a:solidFill>
                          <a:latin typeface="+mn-ea"/>
                        </a:rPr>
                        <a:t>trong</a:t>
                      </a:r>
                      <a:r>
                        <a:rPr lang="en-US" altLang="ko-KR" sz="800" b="0" dirty="0" smtClean="0">
                          <a:solidFill>
                            <a:schemeClr val="tx1"/>
                          </a:solidFill>
                          <a:latin typeface="+mn-ea"/>
                        </a:rPr>
                        <a:t> pop-up, </a:t>
                      </a:r>
                      <a:r>
                        <a:rPr lang="en-US" altLang="ko-KR" sz="800" b="0" dirty="0" err="1" smtClean="0">
                          <a:solidFill>
                            <a:schemeClr val="tx1"/>
                          </a:solidFill>
                          <a:latin typeface="+mn-ea"/>
                        </a:rPr>
                        <a:t>chuyển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trang</a:t>
                      </a:r>
                      <a:r>
                        <a:rPr lang="en-US" altLang="ko-KR" sz="800" b="0" baseline="0" dirty="0" smtClean="0">
                          <a:solidFill>
                            <a:schemeClr val="tx1"/>
                          </a:solidFill>
                          <a:latin typeface="+mn-ea"/>
                        </a:rPr>
                        <a:t> [Gate]</a:t>
                      </a:r>
                      <a:endParaRPr lang="en-US" altLang="ko-KR" sz="800" b="0" dirty="0" smtClean="0">
                        <a:solidFill>
                          <a:schemeClr val="tx1"/>
                        </a:solidFill>
                        <a:latin typeface="+mn-ea"/>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Current PW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chính</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ngay</a:t>
                      </a:r>
                      <a:r>
                        <a:rPr lang="en-US" altLang="ko-KR" sz="800" baseline="0" dirty="0" smtClean="0">
                          <a:solidFill>
                            <a:schemeClr val="tx1"/>
                          </a:solidFill>
                        </a:rPr>
                        <a:t> </a:t>
                      </a:r>
                      <a:r>
                        <a:rPr lang="en-US" altLang="ko-KR" sz="800" baseline="0" dirty="0" err="1" smtClean="0">
                          <a:solidFill>
                            <a:schemeClr val="tx1"/>
                          </a:solidFill>
                        </a:rPr>
                        <a:t>dưới</a:t>
                      </a:r>
                      <a:r>
                        <a:rPr lang="en-US" altLang="ko-KR" sz="800" baseline="0" dirty="0" smtClean="0">
                          <a:solidFill>
                            <a:schemeClr val="tx1"/>
                          </a:solidFill>
                        </a:rPr>
                        <a:t> </a:t>
                      </a:r>
                      <a:r>
                        <a:rPr lang="en-US" altLang="ko-KR" sz="800" baseline="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text </a:t>
                      </a:r>
                      <a:r>
                        <a:rPr lang="en-US" altLang="ko-KR" sz="800" baseline="0" dirty="0" err="1" smtClean="0">
                          <a:solidFill>
                            <a:schemeClr val="tx1"/>
                          </a:solidFill>
                        </a:rPr>
                        <a:t>cảnh</a:t>
                      </a:r>
                      <a:r>
                        <a:rPr lang="en-US" altLang="ko-KR" sz="800" baseline="0" dirty="0" smtClean="0">
                          <a:solidFill>
                            <a:schemeClr val="tx1"/>
                          </a:solidFill>
                        </a:rPr>
                        <a:t> </a:t>
                      </a:r>
                      <a:r>
                        <a:rPr lang="en-US" altLang="ko-KR" sz="800" baseline="0" dirty="0" err="1" smtClean="0">
                          <a:solidFill>
                            <a:schemeClr val="tx1"/>
                          </a:solidFill>
                        </a:rPr>
                        <a:t>báo</a:t>
                      </a:r>
                      <a:r>
                        <a:rPr lang="en-US" altLang="ko-KR" sz="800" baseline="0" dirty="0" smtClean="0">
                          <a:solidFill>
                            <a:schemeClr val="tx1"/>
                          </a:solidFill>
                        </a:rPr>
                        <a:t> : </a:t>
                      </a:r>
                      <a:r>
                        <a:rPr lang="ko-KR" altLang="en-US" sz="800" baseline="0" dirty="0" smtClean="0">
                          <a:solidFill>
                            <a:schemeClr val="tx1"/>
                          </a:solidFill>
                        </a:rPr>
                        <a:t>비밀번호가 일치하지 않습니다</a:t>
                      </a:r>
                      <a:r>
                        <a:rPr lang="en-US" altLang="ko-KR" sz="800" baseline="0" dirty="0" smtClean="0">
                          <a:solidFill>
                            <a:schemeClr val="tx1"/>
                          </a:solidFill>
                        </a:rPr>
                        <a:t>.</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còn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một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trường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nào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đó</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chưa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được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alert </a:t>
                      </a:r>
                      <a:r>
                        <a:rPr lang="en-US" altLang="ko-KR" sz="800" b="0" dirty="0" smtClean="0">
                          <a:solidFill>
                            <a:schemeClr val="tx1"/>
                          </a:solidFill>
                          <a:latin typeface="+mn-ea"/>
                        </a:rPr>
                        <a:t>: </a:t>
                      </a:r>
                      <a:r>
                        <a:rPr lang="ko-KR" altLang="en-US" sz="800" b="0" dirty="0" smtClean="0">
                          <a:solidFill>
                            <a:schemeClr val="tx1"/>
                          </a:solidFill>
                          <a:latin typeface="+mn-ea"/>
                        </a:rPr>
                        <a:t>입력하지</a:t>
                      </a:r>
                      <a:r>
                        <a:rPr lang="ko-KR" altLang="en-US" sz="800" b="0" baseline="0" dirty="0" smtClean="0">
                          <a:solidFill>
                            <a:schemeClr val="tx1"/>
                          </a:solidFill>
                          <a:latin typeface="+mn-ea"/>
                        </a:rPr>
                        <a:t> 않은 항목이 있습니다</a:t>
                      </a:r>
                      <a:r>
                        <a:rPr lang="en-US" altLang="ko-KR" sz="800" b="0" baseline="0" dirty="0" smtClean="0">
                          <a:solidFill>
                            <a:schemeClr val="tx1"/>
                          </a:solidFill>
                          <a:latin typeface="+mn-ea"/>
                        </a:rPr>
                        <a:t>. </a:t>
                      </a:r>
                      <a:r>
                        <a:rPr lang="ko-KR" altLang="en-US" sz="800" b="0" baseline="0" dirty="0" smtClean="0">
                          <a:solidFill>
                            <a:schemeClr val="tx1"/>
                          </a:solidFill>
                          <a:latin typeface="+mn-ea"/>
                        </a:rPr>
                        <a:t>다시 확인해주세요</a:t>
                      </a:r>
                      <a:r>
                        <a:rPr lang="en-US" altLang="ko-KR" sz="800" b="0" baseline="0" dirty="0" smtClean="0">
                          <a:solidFill>
                            <a:schemeClr val="tx1"/>
                          </a:solidFill>
                          <a:latin typeface="+mn-ea"/>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PW </a:t>
                      </a:r>
                      <a:r>
                        <a:rPr lang="en-US" altLang="ko-KR" sz="800" baseline="0" dirty="0" err="1" smtClean="0">
                          <a:solidFill>
                            <a:schemeClr val="tx1"/>
                          </a:solidFill>
                        </a:rPr>
                        <a:t>mới</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PW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dùng</a:t>
                      </a:r>
                      <a:r>
                        <a:rPr lang="en-US" altLang="ko-KR" sz="800" baseline="0" dirty="0" smtClean="0">
                          <a:solidFill>
                            <a:schemeClr val="tx1"/>
                          </a:solidFill>
                        </a:rPr>
                        <a:t> </a:t>
                      </a:r>
                      <a:r>
                        <a:rPr lang="en-US" altLang="ko-KR" sz="800" baseline="0" dirty="0" err="1" smtClean="0">
                          <a:solidFill>
                            <a:schemeClr val="tx1"/>
                          </a:solidFill>
                        </a:rPr>
                        <a:t>để</a:t>
                      </a:r>
                      <a:r>
                        <a:rPr lang="en-US" altLang="ko-KR" sz="800" baseline="0" dirty="0" smtClean="0">
                          <a:solidFill>
                            <a:schemeClr val="tx1"/>
                          </a:solidFill>
                        </a:rPr>
                        <a:t> </a:t>
                      </a:r>
                      <a:r>
                        <a:rPr lang="en-US" altLang="ko-KR" sz="800" baseline="0" dirty="0" err="1" smtClean="0">
                          <a:solidFill>
                            <a:schemeClr val="tx1"/>
                          </a:solidFill>
                        </a:rPr>
                        <a:t>thay</a:t>
                      </a:r>
                      <a:r>
                        <a:rPr lang="en-US" altLang="ko-KR" sz="800" baseline="0" dirty="0" smtClean="0">
                          <a:solidFill>
                            <a:schemeClr val="tx1"/>
                          </a:solidFill>
                        </a:rPr>
                        <a:t> </a:t>
                      </a:r>
                      <a:r>
                        <a:rPr lang="en-US" altLang="ko-KR" sz="800" baseline="0" dirty="0" err="1" smtClean="0">
                          <a:solidFill>
                            <a:schemeClr val="tx1"/>
                          </a:solidFill>
                        </a:rPr>
                        <a:t>đổi</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lần</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hoặc</a:t>
                      </a:r>
                      <a:r>
                        <a:rPr lang="en-US" altLang="ko-KR" sz="800" baseline="0" dirty="0" smtClean="0">
                          <a:solidFill>
                            <a:schemeClr val="tx1"/>
                          </a:solidFill>
                        </a:rPr>
                        <a:t> </a:t>
                      </a:r>
                      <a:r>
                        <a:rPr lang="en-US" altLang="ko-KR" sz="800" baseline="0" dirty="0" err="1" smtClean="0">
                          <a:solidFill>
                            <a:schemeClr val="tx1"/>
                          </a:solidFill>
                        </a:rPr>
                        <a:t>lần</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nữa</a:t>
                      </a:r>
                      <a:r>
                        <a:rPr lang="en-US" altLang="ko-KR" sz="800" baseline="0" dirty="0" smtClean="0">
                          <a:solidFill>
                            <a:schemeClr val="tx1"/>
                          </a:solidFill>
                        </a:rPr>
                        <a:t> (2 PW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alert</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입력하신 비밀번호는 사용할 수 없습니다</a:t>
                      </a:r>
                      <a:r>
                        <a:rPr lang="en-US" altLang="ko-KR" sz="800" dirty="0" smtClean="0">
                          <a:solidFill>
                            <a:schemeClr val="tx1"/>
                          </a:solidFill>
                        </a:rPr>
                        <a:t>. </a:t>
                      </a:r>
                      <a:r>
                        <a:rPr lang="ko-KR" altLang="en-US" sz="800" dirty="0" smtClean="0">
                          <a:solidFill>
                            <a:schemeClr val="tx1"/>
                          </a:solidFill>
                        </a:rPr>
                        <a:t>다른 비밀번호를 입력해주세요</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5" name="TextBox 24"/>
          <p:cNvSpPr txBox="1"/>
          <p:nvPr/>
        </p:nvSpPr>
        <p:spPr>
          <a:xfrm>
            <a:off x="5928108" y="117792"/>
            <a:ext cx="564578" cy="215444"/>
          </a:xfrm>
          <a:prstGeom prst="rect">
            <a:avLst/>
          </a:prstGeom>
          <a:noFill/>
        </p:spPr>
        <p:txBody>
          <a:bodyPr wrap="none" rtlCol="0">
            <a:spAutoFit/>
          </a:bodyPr>
          <a:lstStyle/>
          <a:p>
            <a:r>
              <a:rPr lang="en-US" altLang="ko-KR" sz="800" dirty="0" smtClean="0">
                <a:solidFill>
                  <a:prstClr val="black"/>
                </a:solidFill>
              </a:rPr>
              <a:t>RCW-09</a:t>
            </a:r>
            <a:endParaRPr lang="ko-KR" altLang="en-US" sz="800" dirty="0">
              <a:solidFill>
                <a:prstClr val="black"/>
              </a:solidFill>
            </a:endParaRPr>
          </a:p>
        </p:txBody>
      </p:sp>
      <p:sp>
        <p:nvSpPr>
          <p:cNvPr id="27" name="타원 26"/>
          <p:cNvSpPr/>
          <p:nvPr/>
        </p:nvSpPr>
        <p:spPr>
          <a:xfrm>
            <a:off x="4829952" y="38880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28" name="TextBox 27"/>
          <p:cNvSpPr txBox="1"/>
          <p:nvPr/>
        </p:nvSpPr>
        <p:spPr>
          <a:xfrm>
            <a:off x="1198328" y="117792"/>
            <a:ext cx="1324402" cy="215444"/>
          </a:xfrm>
          <a:prstGeom prst="rect">
            <a:avLst/>
          </a:prstGeom>
          <a:noFill/>
        </p:spPr>
        <p:txBody>
          <a:bodyPr wrap="none" rtlCol="0">
            <a:spAutoFit/>
          </a:bodyPr>
          <a:lstStyle/>
          <a:p>
            <a:r>
              <a:rPr lang="en-US" altLang="ko-KR" sz="800" dirty="0" smtClean="0">
                <a:solidFill>
                  <a:prstClr val="black"/>
                </a:solidFill>
              </a:rPr>
              <a:t>Change Password Guide</a:t>
            </a:r>
            <a:endParaRPr lang="ko-KR" altLang="en-US" sz="800" dirty="0">
              <a:solidFill>
                <a:prstClr val="black"/>
              </a:solidFill>
            </a:endParaRPr>
          </a:p>
        </p:txBody>
      </p:sp>
      <p:sp>
        <p:nvSpPr>
          <p:cNvPr id="29" name="TextBox 28"/>
          <p:cNvSpPr txBox="1"/>
          <p:nvPr/>
        </p:nvSpPr>
        <p:spPr>
          <a:xfrm>
            <a:off x="1196232" y="352286"/>
            <a:ext cx="1279517" cy="215444"/>
          </a:xfrm>
          <a:prstGeom prst="rect">
            <a:avLst/>
          </a:prstGeom>
          <a:noFill/>
        </p:spPr>
        <p:txBody>
          <a:bodyPr wrap="none" rtlCol="0">
            <a:spAutoFit/>
          </a:bodyPr>
          <a:lstStyle/>
          <a:p>
            <a:r>
              <a:rPr lang="en-US" altLang="ko-KR" sz="800" dirty="0" smtClean="0">
                <a:solidFill>
                  <a:prstClr val="black"/>
                </a:solidFill>
              </a:rPr>
              <a:t>Change Password Page</a:t>
            </a:r>
            <a:endParaRPr lang="ko-KR" altLang="en-US" sz="800" dirty="0">
              <a:solidFill>
                <a:prstClr val="black"/>
              </a:solidFill>
            </a:endParaRPr>
          </a:p>
        </p:txBody>
      </p:sp>
    </p:spTree>
    <p:extLst>
      <p:ext uri="{BB962C8B-B14F-4D97-AF65-F5344CB8AC3E}">
        <p14:creationId xmlns:p14="http://schemas.microsoft.com/office/powerpoint/2010/main" val="30788840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1229222" y="117792"/>
            <a:ext cx="492443" cy="215444"/>
          </a:xfrm>
          <a:prstGeom prst="rect">
            <a:avLst/>
          </a:prstGeom>
          <a:noFill/>
        </p:spPr>
        <p:txBody>
          <a:bodyPr wrap="none" rtlCol="0">
            <a:spAutoFit/>
          </a:bodyPr>
          <a:lstStyle/>
          <a:p>
            <a:r>
              <a:rPr lang="ko-KR" altLang="en-US" sz="800" dirty="0" smtClean="0">
                <a:solidFill>
                  <a:prstClr val="black"/>
                </a:solidFill>
              </a:rPr>
              <a:t>로그인</a:t>
            </a:r>
            <a:endParaRPr lang="ko-KR" altLang="en-US" sz="800" dirty="0">
              <a:solidFill>
                <a:prstClr val="black"/>
              </a:solidFill>
            </a:endParaRPr>
          </a:p>
        </p:txBody>
      </p:sp>
      <p:sp>
        <p:nvSpPr>
          <p:cNvPr id="31" name="TextBox 30"/>
          <p:cNvSpPr txBox="1"/>
          <p:nvPr/>
        </p:nvSpPr>
        <p:spPr>
          <a:xfrm>
            <a:off x="5928108" y="117792"/>
            <a:ext cx="564578" cy="215444"/>
          </a:xfrm>
          <a:prstGeom prst="rect">
            <a:avLst/>
          </a:prstGeom>
          <a:noFill/>
        </p:spPr>
        <p:txBody>
          <a:bodyPr wrap="none" rtlCol="0">
            <a:spAutoFit/>
          </a:bodyPr>
          <a:lstStyle/>
          <a:p>
            <a:r>
              <a:rPr lang="en-US" altLang="ko-KR" sz="800" dirty="0" smtClean="0">
                <a:solidFill>
                  <a:prstClr val="black"/>
                </a:solidFill>
              </a:rPr>
              <a:t>RCW-01</a:t>
            </a:r>
            <a:endParaRPr lang="ko-KR" altLang="en-US" sz="800" dirty="0">
              <a:solidFill>
                <a:prstClr val="black"/>
              </a:solidFill>
            </a:endParaRPr>
          </a:p>
        </p:txBody>
      </p:sp>
      <p:sp>
        <p:nvSpPr>
          <p:cNvPr id="32" name="TextBox 31"/>
          <p:cNvSpPr txBox="1"/>
          <p:nvPr/>
        </p:nvSpPr>
        <p:spPr>
          <a:xfrm>
            <a:off x="1226951" y="352286"/>
            <a:ext cx="399468" cy="215444"/>
          </a:xfrm>
          <a:prstGeom prst="rect">
            <a:avLst/>
          </a:prstGeom>
          <a:noFill/>
        </p:spPr>
        <p:txBody>
          <a:bodyPr wrap="none" rtlCol="0">
            <a:spAutoFit/>
          </a:bodyPr>
          <a:lstStyle/>
          <a:p>
            <a:r>
              <a:rPr lang="en-US" altLang="ko-KR" sz="800" dirty="0" smtClean="0">
                <a:solidFill>
                  <a:prstClr val="black"/>
                </a:solidFill>
              </a:rPr>
              <a:t>Gate</a:t>
            </a:r>
            <a:endParaRPr lang="ko-KR" altLang="en-US" sz="800" dirty="0">
              <a:solidFill>
                <a:prstClr val="black"/>
              </a:solidFill>
            </a:endParaRPr>
          </a:p>
        </p:txBody>
      </p:sp>
      <p:sp>
        <p:nvSpPr>
          <p:cNvPr id="33" name="TextBox 32"/>
          <p:cNvSpPr txBox="1"/>
          <p:nvPr/>
        </p:nvSpPr>
        <p:spPr>
          <a:xfrm>
            <a:off x="147363" y="620585"/>
            <a:ext cx="1205779" cy="584775"/>
          </a:xfrm>
          <a:prstGeom prst="rect">
            <a:avLst/>
          </a:prstGeom>
          <a:noFill/>
        </p:spPr>
        <p:txBody>
          <a:bodyPr wrap="none" rtlCol="0">
            <a:spAutoFit/>
          </a:bodyPr>
          <a:lstStyle/>
          <a:p>
            <a:r>
              <a:rPr lang="en-US" altLang="ko-KR" sz="3200" b="1" dirty="0" smtClean="0">
                <a:effectLst>
                  <a:outerShdw blurRad="38100" dist="38100" dir="2700000" algn="tl">
                    <a:srgbClr val="000000">
                      <a:alpha val="43137"/>
                    </a:srgbClr>
                  </a:outerShdw>
                </a:effectLst>
              </a:rPr>
              <a:t>Hello</a:t>
            </a:r>
            <a:endParaRPr lang="ko-KR" altLang="en-US" sz="3200" b="1" dirty="0">
              <a:effectLst>
                <a:outerShdw blurRad="38100" dist="38100" dir="2700000" algn="tl">
                  <a:srgbClr val="000000">
                    <a:alpha val="43137"/>
                  </a:srgbClr>
                </a:outerShdw>
              </a:effectLst>
            </a:endParaRPr>
          </a:p>
        </p:txBody>
      </p:sp>
      <p:sp>
        <p:nvSpPr>
          <p:cNvPr id="37" name="TextBox 36"/>
          <p:cNvSpPr txBox="1"/>
          <p:nvPr/>
        </p:nvSpPr>
        <p:spPr>
          <a:xfrm>
            <a:off x="1637632"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sp>
        <p:nvSpPr>
          <p:cNvPr id="39" name="Button"/>
          <p:cNvSpPr>
            <a:spLocks/>
          </p:cNvSpPr>
          <p:nvPr/>
        </p:nvSpPr>
        <p:spPr bwMode="auto">
          <a:xfrm>
            <a:off x="6798448" y="873645"/>
            <a:ext cx="870339" cy="241995"/>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chemeClr val="tx1"/>
                </a:solidFill>
                <a:latin typeface="Segoe UI" panose="020B0502040204020203" pitchFamily="34" charset="0"/>
                <a:cs typeface="Segoe UI" panose="020B0502040204020203" pitchFamily="34" charset="0"/>
              </a:rPr>
              <a:t>로그인</a:t>
            </a:r>
            <a:endParaRPr lang="en-US" sz="900" dirty="0" smtClean="0">
              <a:solidFill>
                <a:schemeClr val="tx1"/>
              </a:solidFill>
              <a:latin typeface="Segoe UI" panose="020B0502040204020203" pitchFamily="34" charset="0"/>
              <a:cs typeface="Segoe UI" panose="020B0502040204020203" pitchFamily="34" charset="0"/>
            </a:endParaRPr>
          </a:p>
        </p:txBody>
      </p:sp>
      <p:cxnSp>
        <p:nvCxnSpPr>
          <p:cNvPr id="40" name="Line"/>
          <p:cNvCxnSpPr>
            <a:cxnSpLocks/>
          </p:cNvCxnSpPr>
          <p:nvPr/>
        </p:nvCxnSpPr>
        <p:spPr bwMode="auto">
          <a:xfrm>
            <a:off x="140085" y="1221411"/>
            <a:ext cx="7689485"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48" name="Modal Dialog Overlay"/>
          <p:cNvSpPr>
            <a:spLocks/>
          </p:cNvSpPr>
          <p:nvPr/>
        </p:nvSpPr>
        <p:spPr bwMode="auto">
          <a:xfrm>
            <a:off x="145689" y="1232652"/>
            <a:ext cx="7671300" cy="4086558"/>
          </a:xfrm>
          <a:prstGeom prst="rect">
            <a:avLst/>
          </a:prstGeom>
          <a:solidFill>
            <a:schemeClr val="bg1">
              <a:lumMod val="95000"/>
              <a:alpha val="60000"/>
            </a:schemeClr>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nvGrpSpPr>
          <p:cNvPr id="2" name="그룹 35"/>
          <p:cNvGrpSpPr/>
          <p:nvPr/>
        </p:nvGrpSpPr>
        <p:grpSpPr>
          <a:xfrm>
            <a:off x="130277" y="5808491"/>
            <a:ext cx="7686713" cy="566503"/>
            <a:chOff x="120255" y="5808490"/>
            <a:chExt cx="7095427" cy="566503"/>
          </a:xfrm>
        </p:grpSpPr>
        <p:cxnSp>
          <p:nvCxnSpPr>
            <p:cNvPr id="49" name="Line"/>
            <p:cNvCxnSpPr>
              <a:cxnSpLocks/>
            </p:cNvCxnSpPr>
            <p:nvPr/>
          </p:nvCxnSpPr>
          <p:spPr bwMode="auto">
            <a:xfrm>
              <a:off x="120255" y="5808490"/>
              <a:ext cx="7095427"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pic>
          <p:nvPicPr>
            <p:cNvPr id="51" name="그림 50" descr="푸터2.PNG"/>
            <p:cNvPicPr>
              <a:picLocks noChangeAspect="1"/>
            </p:cNvPicPr>
            <p:nvPr/>
          </p:nvPicPr>
          <p:blipFill>
            <a:blip r:embed="rId3" cstate="print"/>
            <a:stretch>
              <a:fillRect/>
            </a:stretch>
          </p:blipFill>
          <p:spPr>
            <a:xfrm>
              <a:off x="6036678" y="5978993"/>
              <a:ext cx="1056000" cy="396000"/>
            </a:xfrm>
            <a:prstGeom prst="rect">
              <a:avLst/>
            </a:prstGeom>
          </p:spPr>
        </p:pic>
        <p:sp>
          <p:nvSpPr>
            <p:cNvPr id="53" name="TextBox 52"/>
            <p:cNvSpPr txBox="1"/>
            <p:nvPr/>
          </p:nvSpPr>
          <p:spPr>
            <a:xfrm>
              <a:off x="136027" y="5913328"/>
              <a:ext cx="3501255" cy="461665"/>
            </a:xfrm>
            <a:prstGeom prst="rect">
              <a:avLst/>
            </a:prstGeom>
            <a:noFill/>
          </p:spPr>
          <p:txBody>
            <a:bodyPr wrap="none" rtlCol="0">
              <a:spAutoFit/>
            </a:bodyPr>
            <a:lstStyle/>
            <a:p>
              <a:r>
                <a:rPr lang="en-US" altLang="ko-KR" sz="800" dirty="0" smtClean="0"/>
                <a:t>Copyright </a:t>
              </a:r>
              <a:r>
                <a:rPr lang="ko-KR" altLang="en-US" sz="800" dirty="0" smtClean="0"/>
                <a:t>ⓒ </a:t>
              </a:r>
              <a:r>
                <a:rPr lang="en-US" altLang="ko-KR" sz="800" dirty="0" smtClean="0"/>
                <a:t>2017 AIMMED Corporation All Rights Reserved.</a:t>
              </a:r>
            </a:p>
            <a:p>
              <a:r>
                <a:rPr lang="ko-KR" altLang="en-US" sz="800" dirty="0" smtClean="0"/>
                <a:t>본사 </a:t>
              </a:r>
              <a:r>
                <a:rPr lang="en-US" altLang="ko-KR" sz="800" dirty="0" smtClean="0"/>
                <a:t>: </a:t>
              </a:r>
              <a:r>
                <a:rPr lang="ko-KR" altLang="en-US" sz="800" dirty="0" smtClean="0"/>
                <a:t>서울 강남구 도산대로 </a:t>
              </a:r>
              <a:r>
                <a:rPr lang="en-US" altLang="ko-KR" sz="800" dirty="0" smtClean="0"/>
                <a:t>221 </a:t>
              </a:r>
              <a:r>
                <a:rPr lang="ko-KR" altLang="en-US" sz="800" dirty="0" smtClean="0"/>
                <a:t>동남빌딩 </a:t>
              </a:r>
              <a:r>
                <a:rPr lang="en-US" altLang="ko-KR" sz="800" dirty="0" smtClean="0"/>
                <a:t>3</a:t>
              </a:r>
              <a:r>
                <a:rPr lang="ko-KR" altLang="en-US" sz="800" dirty="0" smtClean="0"/>
                <a:t>층 ㈜</a:t>
              </a:r>
              <a:r>
                <a:rPr lang="ko-KR" altLang="en-US" sz="800" dirty="0" err="1" smtClean="0"/>
                <a:t>에임메드</a:t>
              </a:r>
              <a:r>
                <a:rPr lang="ko-KR" altLang="en-US" sz="800" dirty="0" smtClean="0"/>
                <a:t> </a:t>
              </a:r>
              <a:r>
                <a:rPr lang="en-US" altLang="ko-KR" sz="800" dirty="0" smtClean="0"/>
                <a:t>| </a:t>
              </a:r>
              <a:r>
                <a:rPr lang="ko-KR" altLang="en-US" sz="800" dirty="0" smtClean="0"/>
                <a:t>대표이사 </a:t>
              </a:r>
              <a:r>
                <a:rPr lang="en-US" altLang="ko-KR" sz="800" dirty="0" smtClean="0"/>
                <a:t>: </a:t>
              </a:r>
              <a:r>
                <a:rPr lang="ko-KR" altLang="en-US" sz="800" dirty="0" smtClean="0"/>
                <a:t>이영준</a:t>
              </a:r>
              <a:endParaRPr lang="en-US" altLang="ko-KR" sz="800" dirty="0" smtClean="0"/>
            </a:p>
            <a:p>
              <a:r>
                <a:rPr lang="ko-KR" altLang="en-US" sz="800" dirty="0" smtClean="0"/>
                <a:t>사업자등록번호 </a:t>
              </a:r>
              <a:r>
                <a:rPr lang="en-US" altLang="ko-KR" sz="800" dirty="0" smtClean="0"/>
                <a:t>: 214-86-39734 </a:t>
              </a:r>
              <a:r>
                <a:rPr lang="ko-KR" altLang="en-US" sz="800" dirty="0" smtClean="0"/>
                <a:t>통신판매번호 </a:t>
              </a:r>
              <a:r>
                <a:rPr lang="en-US" altLang="ko-KR" sz="800" dirty="0" smtClean="0"/>
                <a:t>: </a:t>
              </a:r>
              <a:r>
                <a:rPr lang="ko-KR" altLang="en-US" sz="800" dirty="0" smtClean="0"/>
                <a:t>강남</a:t>
              </a:r>
              <a:r>
                <a:rPr lang="en-US" altLang="ko-KR" sz="800" dirty="0" smtClean="0"/>
                <a:t>-6372</a:t>
              </a:r>
              <a:endParaRPr lang="ko-KR" altLang="en-US" sz="800" dirty="0"/>
            </a:p>
          </p:txBody>
        </p:sp>
      </p:grpSp>
      <p:sp>
        <p:nvSpPr>
          <p:cNvPr id="59" name="About"/>
          <p:cNvSpPr>
            <a:spLocks noChangeAspect="1" noEditPoints="1"/>
          </p:cNvSpPr>
          <p:nvPr/>
        </p:nvSpPr>
        <p:spPr bwMode="auto">
          <a:xfrm flipH="1">
            <a:off x="433174" y="5463250"/>
            <a:ext cx="241090" cy="216000"/>
          </a:xfrm>
          <a:custGeom>
            <a:avLst/>
            <a:gdLst>
              <a:gd name="T0" fmla="*/ 333 w 665"/>
              <a:gd name="T1" fmla="*/ 0 h 643"/>
              <a:gd name="T2" fmla="*/ 0 w 665"/>
              <a:gd name="T3" fmla="*/ 296 h 643"/>
              <a:gd name="T4" fmla="*/ 96 w 665"/>
              <a:gd name="T5" fmla="*/ 503 h 643"/>
              <a:gd name="T6" fmla="*/ 47 w 665"/>
              <a:gd name="T7" fmla="*/ 569 h 643"/>
              <a:gd name="T8" fmla="*/ 17 w 665"/>
              <a:gd name="T9" fmla="*/ 593 h 643"/>
              <a:gd name="T10" fmla="*/ 2 w 665"/>
              <a:gd name="T11" fmla="*/ 621 h 643"/>
              <a:gd name="T12" fmla="*/ 9 w 665"/>
              <a:gd name="T13" fmla="*/ 632 h 643"/>
              <a:gd name="T14" fmla="*/ 71 w 665"/>
              <a:gd name="T15" fmla="*/ 642 h 643"/>
              <a:gd name="T16" fmla="*/ 144 w 665"/>
              <a:gd name="T17" fmla="*/ 628 h 643"/>
              <a:gd name="T18" fmla="*/ 260 w 665"/>
              <a:gd name="T19" fmla="*/ 585 h 643"/>
              <a:gd name="T20" fmla="*/ 332 w 665"/>
              <a:gd name="T21" fmla="*/ 593 h 643"/>
              <a:gd name="T22" fmla="*/ 665 w 665"/>
              <a:gd name="T23" fmla="*/ 297 h 643"/>
              <a:gd name="T24" fmla="*/ 333 w 665"/>
              <a:gd name="T25" fmla="*/ 0 h 643"/>
              <a:gd name="T26" fmla="*/ 333 w 665"/>
              <a:gd name="T27" fmla="*/ 27 h 643"/>
              <a:gd name="T28" fmla="*/ 639 w 665"/>
              <a:gd name="T29" fmla="*/ 297 h 643"/>
              <a:gd name="T30" fmla="*/ 332 w 665"/>
              <a:gd name="T31" fmla="*/ 567 h 643"/>
              <a:gd name="T32" fmla="*/ 257 w 665"/>
              <a:gd name="T33" fmla="*/ 558 h 643"/>
              <a:gd name="T34" fmla="*/ 137 w 665"/>
              <a:gd name="T35" fmla="*/ 602 h 643"/>
              <a:gd name="T36" fmla="*/ 69 w 665"/>
              <a:gd name="T37" fmla="*/ 615 h 643"/>
              <a:gd name="T38" fmla="*/ 38 w 665"/>
              <a:gd name="T39" fmla="*/ 611 h 643"/>
              <a:gd name="T40" fmla="*/ 64 w 665"/>
              <a:gd name="T41" fmla="*/ 589 h 643"/>
              <a:gd name="T42" fmla="*/ 127 w 665"/>
              <a:gd name="T43" fmla="*/ 495 h 643"/>
              <a:gd name="T44" fmla="*/ 27 w 665"/>
              <a:gd name="T45" fmla="*/ 296 h 643"/>
              <a:gd name="T46" fmla="*/ 333 w 665"/>
              <a:gd name="T47" fmla="*/ 27 h 643"/>
              <a:gd name="T48" fmla="*/ 317 w 665"/>
              <a:gd name="T49" fmla="*/ 157 h 643"/>
              <a:gd name="T50" fmla="*/ 312 w 665"/>
              <a:gd name="T51" fmla="*/ 163 h 643"/>
              <a:gd name="T52" fmla="*/ 312 w 665"/>
              <a:gd name="T53" fmla="*/ 197 h 643"/>
              <a:gd name="T54" fmla="*/ 317 w 665"/>
              <a:gd name="T55" fmla="*/ 203 h 643"/>
              <a:gd name="T56" fmla="*/ 349 w 665"/>
              <a:gd name="T57" fmla="*/ 203 h 643"/>
              <a:gd name="T58" fmla="*/ 355 w 665"/>
              <a:gd name="T59" fmla="*/ 197 h 643"/>
              <a:gd name="T60" fmla="*/ 355 w 665"/>
              <a:gd name="T61" fmla="*/ 163 h 643"/>
              <a:gd name="T62" fmla="*/ 349 w 665"/>
              <a:gd name="T63" fmla="*/ 157 h 643"/>
              <a:gd name="T64" fmla="*/ 317 w 665"/>
              <a:gd name="T65" fmla="*/ 157 h 643"/>
              <a:gd name="T66" fmla="*/ 319 w 665"/>
              <a:gd name="T67" fmla="*/ 255 h 643"/>
              <a:gd name="T68" fmla="*/ 313 w 665"/>
              <a:gd name="T69" fmla="*/ 260 h 643"/>
              <a:gd name="T70" fmla="*/ 313 w 665"/>
              <a:gd name="T71" fmla="*/ 439 h 643"/>
              <a:gd name="T72" fmla="*/ 319 w 665"/>
              <a:gd name="T73" fmla="*/ 445 h 643"/>
              <a:gd name="T74" fmla="*/ 349 w 665"/>
              <a:gd name="T75" fmla="*/ 445 h 643"/>
              <a:gd name="T76" fmla="*/ 355 w 665"/>
              <a:gd name="T77" fmla="*/ 440 h 643"/>
              <a:gd name="T78" fmla="*/ 355 w 665"/>
              <a:gd name="T79" fmla="*/ 260 h 643"/>
              <a:gd name="T80" fmla="*/ 349 w 665"/>
              <a:gd name="T81" fmla="*/ 255 h 643"/>
              <a:gd name="T82" fmla="*/ 319 w 665"/>
              <a:gd name="T83" fmla="*/ 25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5" h="643">
                <a:moveTo>
                  <a:pt x="333" y="0"/>
                </a:moveTo>
                <a:cubicBezTo>
                  <a:pt x="150" y="0"/>
                  <a:pt x="0" y="132"/>
                  <a:pt x="0" y="296"/>
                </a:cubicBezTo>
                <a:cubicBezTo>
                  <a:pt x="0" y="377"/>
                  <a:pt x="37" y="449"/>
                  <a:pt x="96" y="503"/>
                </a:cubicBezTo>
                <a:cubicBezTo>
                  <a:pt x="87" y="530"/>
                  <a:pt x="67" y="552"/>
                  <a:pt x="47" y="569"/>
                </a:cubicBezTo>
                <a:cubicBezTo>
                  <a:pt x="36" y="578"/>
                  <a:pt x="26" y="585"/>
                  <a:pt x="17" y="593"/>
                </a:cubicBezTo>
                <a:cubicBezTo>
                  <a:pt x="6" y="601"/>
                  <a:pt x="2" y="609"/>
                  <a:pt x="2" y="621"/>
                </a:cubicBezTo>
                <a:cubicBezTo>
                  <a:pt x="3" y="625"/>
                  <a:pt x="6" y="630"/>
                  <a:pt x="9" y="632"/>
                </a:cubicBezTo>
                <a:cubicBezTo>
                  <a:pt x="27" y="641"/>
                  <a:pt x="48" y="643"/>
                  <a:pt x="71" y="642"/>
                </a:cubicBezTo>
                <a:cubicBezTo>
                  <a:pt x="94" y="640"/>
                  <a:pt x="119" y="635"/>
                  <a:pt x="144" y="628"/>
                </a:cubicBezTo>
                <a:cubicBezTo>
                  <a:pt x="192" y="615"/>
                  <a:pt x="237" y="596"/>
                  <a:pt x="260" y="585"/>
                </a:cubicBezTo>
                <a:cubicBezTo>
                  <a:pt x="284" y="590"/>
                  <a:pt x="307" y="593"/>
                  <a:pt x="332" y="593"/>
                </a:cubicBezTo>
                <a:cubicBezTo>
                  <a:pt x="516" y="593"/>
                  <a:pt x="665" y="461"/>
                  <a:pt x="665" y="297"/>
                </a:cubicBezTo>
                <a:cubicBezTo>
                  <a:pt x="665" y="133"/>
                  <a:pt x="517" y="0"/>
                  <a:pt x="333" y="0"/>
                </a:cubicBezTo>
                <a:close/>
                <a:moveTo>
                  <a:pt x="333" y="27"/>
                </a:moveTo>
                <a:cubicBezTo>
                  <a:pt x="504" y="27"/>
                  <a:pt x="639" y="149"/>
                  <a:pt x="639" y="297"/>
                </a:cubicBezTo>
                <a:cubicBezTo>
                  <a:pt x="639" y="445"/>
                  <a:pt x="503" y="567"/>
                  <a:pt x="332" y="567"/>
                </a:cubicBezTo>
                <a:cubicBezTo>
                  <a:pt x="305" y="566"/>
                  <a:pt x="280" y="563"/>
                  <a:pt x="257" y="558"/>
                </a:cubicBezTo>
                <a:cubicBezTo>
                  <a:pt x="215" y="575"/>
                  <a:pt x="174" y="592"/>
                  <a:pt x="137" y="602"/>
                </a:cubicBezTo>
                <a:cubicBezTo>
                  <a:pt x="113" y="609"/>
                  <a:pt x="89" y="614"/>
                  <a:pt x="69" y="615"/>
                </a:cubicBezTo>
                <a:cubicBezTo>
                  <a:pt x="55" y="616"/>
                  <a:pt x="47" y="613"/>
                  <a:pt x="38" y="611"/>
                </a:cubicBezTo>
                <a:cubicBezTo>
                  <a:pt x="44" y="605"/>
                  <a:pt x="53" y="598"/>
                  <a:pt x="64" y="589"/>
                </a:cubicBezTo>
                <a:cubicBezTo>
                  <a:pt x="96" y="559"/>
                  <a:pt x="116" y="539"/>
                  <a:pt x="127" y="495"/>
                </a:cubicBezTo>
                <a:cubicBezTo>
                  <a:pt x="52" y="430"/>
                  <a:pt x="26" y="362"/>
                  <a:pt x="27" y="296"/>
                </a:cubicBezTo>
                <a:cubicBezTo>
                  <a:pt x="27" y="148"/>
                  <a:pt x="162" y="27"/>
                  <a:pt x="333" y="27"/>
                </a:cubicBezTo>
                <a:close/>
                <a:moveTo>
                  <a:pt x="317" y="157"/>
                </a:moveTo>
                <a:cubicBezTo>
                  <a:pt x="313" y="157"/>
                  <a:pt x="312" y="160"/>
                  <a:pt x="312" y="163"/>
                </a:cubicBezTo>
                <a:lnTo>
                  <a:pt x="312" y="197"/>
                </a:lnTo>
                <a:cubicBezTo>
                  <a:pt x="312" y="201"/>
                  <a:pt x="315" y="203"/>
                  <a:pt x="317" y="203"/>
                </a:cubicBezTo>
                <a:lnTo>
                  <a:pt x="349" y="203"/>
                </a:lnTo>
                <a:cubicBezTo>
                  <a:pt x="353" y="203"/>
                  <a:pt x="355" y="200"/>
                  <a:pt x="355" y="197"/>
                </a:cubicBezTo>
                <a:lnTo>
                  <a:pt x="355" y="163"/>
                </a:lnTo>
                <a:cubicBezTo>
                  <a:pt x="355" y="159"/>
                  <a:pt x="352" y="157"/>
                  <a:pt x="349" y="157"/>
                </a:cubicBezTo>
                <a:lnTo>
                  <a:pt x="317" y="157"/>
                </a:lnTo>
                <a:close/>
                <a:moveTo>
                  <a:pt x="319" y="255"/>
                </a:moveTo>
                <a:cubicBezTo>
                  <a:pt x="315" y="255"/>
                  <a:pt x="313" y="257"/>
                  <a:pt x="313" y="260"/>
                </a:cubicBezTo>
                <a:lnTo>
                  <a:pt x="313" y="439"/>
                </a:lnTo>
                <a:cubicBezTo>
                  <a:pt x="313" y="443"/>
                  <a:pt x="315" y="445"/>
                  <a:pt x="319" y="445"/>
                </a:cubicBezTo>
                <a:lnTo>
                  <a:pt x="349" y="445"/>
                </a:lnTo>
                <a:cubicBezTo>
                  <a:pt x="353" y="445"/>
                  <a:pt x="355" y="443"/>
                  <a:pt x="355" y="440"/>
                </a:cubicBezTo>
                <a:lnTo>
                  <a:pt x="355" y="260"/>
                </a:lnTo>
                <a:cubicBezTo>
                  <a:pt x="355" y="256"/>
                  <a:pt x="352" y="255"/>
                  <a:pt x="349" y="255"/>
                </a:cubicBezTo>
                <a:lnTo>
                  <a:pt x="319" y="255"/>
                </a:ln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grpSp>
        <p:nvGrpSpPr>
          <p:cNvPr id="3" name="그룹 70"/>
          <p:cNvGrpSpPr/>
          <p:nvPr/>
        </p:nvGrpSpPr>
        <p:grpSpPr>
          <a:xfrm>
            <a:off x="3408165" y="4959170"/>
            <a:ext cx="848310" cy="144000"/>
            <a:chOff x="7857365" y="3293985"/>
            <a:chExt cx="783055" cy="144000"/>
          </a:xfrm>
        </p:grpSpPr>
        <p:sp>
          <p:nvSpPr>
            <p:cNvPr id="61" name="타원 60"/>
            <p:cNvSpPr/>
            <p:nvPr/>
          </p:nvSpPr>
          <p:spPr>
            <a:xfrm>
              <a:off x="7857365" y="3293985"/>
              <a:ext cx="144000" cy="144000"/>
            </a:xfrm>
            <a:prstGeom prst="ellipse">
              <a:avLst/>
            </a:prstGeom>
            <a:solidFill>
              <a:schemeClr val="tx1">
                <a:lumMod val="50000"/>
                <a:lumOff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p:cNvSpPr/>
            <p:nvPr/>
          </p:nvSpPr>
          <p:spPr>
            <a:xfrm>
              <a:off x="8070383" y="3293985"/>
              <a:ext cx="144000" cy="144000"/>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8283401" y="3293985"/>
              <a:ext cx="144000" cy="144000"/>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8496420" y="3293985"/>
              <a:ext cx="144000" cy="144000"/>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90" name="표 89"/>
          <p:cNvGraphicFramePr>
            <a:graphicFrameLocks noGrp="1"/>
          </p:cNvGraphicFramePr>
          <p:nvPr>
            <p:extLst>
              <p:ext uri="{D42A27DB-BD31-4B8C-83A1-F6EECF244321}">
                <p14:modId xmlns:p14="http://schemas.microsoft.com/office/powerpoint/2010/main" val="1451574391"/>
              </p:ext>
            </p:extLst>
          </p:nvPr>
        </p:nvGraphicFramePr>
        <p:xfrm>
          <a:off x="7808120" y="650426"/>
          <a:ext cx="1967152" cy="16720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68314">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err="1" smtClean="0">
                          <a:solidFill>
                            <a:schemeClr val="tx1"/>
                          </a:solidFill>
                          <a:latin typeface="+mn-ea"/>
                        </a:rPr>
                        <a:t>Khi</a:t>
                      </a:r>
                      <a:r>
                        <a:rPr lang="en-US" altLang="ko-KR" sz="800" b="0" dirty="0" smtClean="0">
                          <a:solidFill>
                            <a:schemeClr val="tx1"/>
                          </a:solidFill>
                          <a:latin typeface="+mn-ea"/>
                        </a:rPr>
                        <a:t> click </a:t>
                      </a:r>
                      <a:r>
                        <a:rPr lang="en-US" altLang="ko-KR" sz="800" b="0" dirty="0" err="1" smtClean="0">
                          <a:solidFill>
                            <a:schemeClr val="tx1"/>
                          </a:solidFill>
                          <a:latin typeface="+mn-ea"/>
                        </a:rPr>
                        <a:t>vào</a:t>
                      </a:r>
                      <a:r>
                        <a:rPr lang="en-US" altLang="ko-KR" sz="800" b="0" dirty="0" smtClean="0">
                          <a:solidFill>
                            <a:schemeClr val="tx1"/>
                          </a:solidFill>
                          <a:latin typeface="+mn-ea"/>
                        </a:rPr>
                        <a:t>, </a:t>
                      </a:r>
                      <a:r>
                        <a:rPr lang="en-US" altLang="ko-KR" sz="800" b="0" dirty="0" err="1" smtClean="0">
                          <a:solidFill>
                            <a:schemeClr val="tx1"/>
                          </a:solidFill>
                          <a:latin typeface="+mn-ea"/>
                        </a:rPr>
                        <a:t>hiển</a:t>
                      </a:r>
                      <a:r>
                        <a:rPr lang="en-US" altLang="ko-KR" sz="800" b="0" dirty="0" smtClean="0">
                          <a:solidFill>
                            <a:schemeClr val="tx1"/>
                          </a:solidFill>
                          <a:latin typeface="+mn-ea"/>
                        </a:rPr>
                        <a:t> </a:t>
                      </a:r>
                      <a:r>
                        <a:rPr lang="en-US" altLang="ko-KR" sz="800" b="0" dirty="0" err="1" smtClean="0">
                          <a:solidFill>
                            <a:schemeClr val="tx1"/>
                          </a:solidFill>
                          <a:latin typeface="+mn-ea"/>
                        </a:rPr>
                        <a:t>thị</a:t>
                      </a:r>
                      <a:r>
                        <a:rPr lang="en-US" altLang="ko-KR" sz="800" b="0" dirty="0" smtClean="0">
                          <a:solidFill>
                            <a:schemeClr val="tx1"/>
                          </a:solidFill>
                          <a:latin typeface="+mn-ea"/>
                        </a:rPr>
                        <a:t> layer pop-up (2)</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68314">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err="1" smtClean="0">
                          <a:solidFill>
                            <a:schemeClr val="tx1"/>
                          </a:solidFill>
                          <a:latin typeface="+mn-ea"/>
                        </a:rPr>
                        <a:t>Khi</a:t>
                      </a:r>
                      <a:r>
                        <a:rPr lang="en-US" altLang="ko-KR" sz="800" b="0" dirty="0" smtClean="0">
                          <a:solidFill>
                            <a:schemeClr val="tx1"/>
                          </a:solidFill>
                          <a:latin typeface="+mn-ea"/>
                        </a:rPr>
                        <a:t> click </a:t>
                      </a:r>
                      <a:r>
                        <a:rPr lang="en-US" altLang="ko-KR" sz="800" b="0" dirty="0" err="1" smtClean="0">
                          <a:solidFill>
                            <a:schemeClr val="tx1"/>
                          </a:solidFill>
                          <a:latin typeface="+mn-ea"/>
                        </a:rPr>
                        <a:t>vào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tiêu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đề</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mỗi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câu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hỏi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nội</a:t>
                      </a:r>
                      <a:r>
                        <a:rPr lang="en-US" altLang="ko-KR" sz="800" b="0" baseline="0" dirty="0" smtClean="0">
                          <a:solidFill>
                            <a:schemeClr val="tx1"/>
                          </a:solidFill>
                          <a:latin typeface="+mn-ea"/>
                        </a:rPr>
                        <a:t> dung </a:t>
                      </a:r>
                      <a:r>
                        <a:rPr lang="en-US" altLang="ko-KR" sz="800" b="0" baseline="0" dirty="0" err="1" smtClean="0">
                          <a:solidFill>
                            <a:schemeClr val="tx1"/>
                          </a:solidFill>
                          <a:latin typeface="+mn-ea"/>
                        </a:rPr>
                        <a:t>câu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lời</a:t>
                      </a:r>
                      <a:r>
                        <a:rPr lang="en-US" altLang="ko-KR" sz="800" b="0" baseline="0" dirty="0" smtClean="0">
                          <a:solidFill>
                            <a:schemeClr val="tx1"/>
                          </a:solidFill>
                          <a:latin typeface="+mn-ea"/>
                        </a:rPr>
                        <a:t> ở </a:t>
                      </a:r>
                      <a:r>
                        <a:rPr lang="en-US" altLang="ko-KR" sz="800" b="0" baseline="0" dirty="0" err="1" smtClean="0">
                          <a:solidFill>
                            <a:schemeClr val="tx1"/>
                          </a:solidFill>
                          <a:latin typeface="+mn-ea"/>
                        </a:rPr>
                        <a:t>phía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dưới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nếu</a:t>
                      </a:r>
                      <a:r>
                        <a:rPr lang="en-US" altLang="ko-KR" sz="800" b="0" baseline="0" dirty="0" smtClean="0">
                          <a:solidFill>
                            <a:schemeClr val="tx1"/>
                          </a:solidFill>
                          <a:latin typeface="+mn-ea"/>
                        </a:rPr>
                        <a:t> click </a:t>
                      </a:r>
                      <a:r>
                        <a:rPr lang="en-US" altLang="ko-KR" sz="800" b="0" baseline="0" dirty="0" err="1" smtClean="0">
                          <a:solidFill>
                            <a:schemeClr val="tx1"/>
                          </a:solidFill>
                          <a:latin typeface="+mn-ea"/>
                        </a:rPr>
                        <a:t>vào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tiêu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đề</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của</a:t>
                      </a:r>
                      <a:r>
                        <a:rPr lang="en-US" altLang="ko-KR" sz="800" b="0" baseline="0" dirty="0" smtClean="0">
                          <a:solidFill>
                            <a:schemeClr val="tx1"/>
                          </a:solidFill>
                          <a:latin typeface="+mn-ea"/>
                        </a:rPr>
                        <a:t> 1 </a:t>
                      </a:r>
                      <a:r>
                        <a:rPr lang="en-US" altLang="ko-KR" sz="800" b="0" baseline="0" dirty="0" err="1" smtClean="0">
                          <a:solidFill>
                            <a:schemeClr val="tx1"/>
                          </a:solidFill>
                          <a:latin typeface="+mn-ea"/>
                        </a:rPr>
                        <a:t>câu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hỏi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đóng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phần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nội</a:t>
                      </a:r>
                      <a:r>
                        <a:rPr lang="en-US" altLang="ko-KR" sz="800" b="0" baseline="0" dirty="0" smtClean="0">
                          <a:solidFill>
                            <a:schemeClr val="tx1"/>
                          </a:solidFill>
                          <a:latin typeface="+mn-ea"/>
                        </a:rPr>
                        <a:t> dung </a:t>
                      </a:r>
                      <a:r>
                        <a:rPr lang="en-US" altLang="ko-KR" sz="800" b="0" baseline="0" dirty="0" err="1" smtClean="0">
                          <a:solidFill>
                            <a:schemeClr val="tx1"/>
                          </a:solidFill>
                          <a:latin typeface="+mn-ea"/>
                        </a:rPr>
                        <a:t>đang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mở</a:t>
                      </a:r>
                      <a:endParaRPr lang="en-US" altLang="ko-KR" sz="800" b="0" dirty="0" smtClean="0">
                        <a:solidFill>
                          <a:schemeClr val="tx1"/>
                        </a:solidFill>
                        <a:latin typeface="+mn-ea"/>
                      </a:endParaRPr>
                    </a:p>
                    <a:p>
                      <a:pPr marL="85725" indent="-85725">
                        <a:buFontTx/>
                        <a:buChar char="-"/>
                      </a:pPr>
                      <a:r>
                        <a:rPr lang="vi-VN" altLang="ko-KR" sz="800" b="0" dirty="0" smtClean="0">
                          <a:solidFill>
                            <a:schemeClr val="tx1"/>
                          </a:solidFill>
                          <a:latin typeface="+mn-ea"/>
                        </a:rPr>
                        <a:t>Khi click vào [</a:t>
                      </a:r>
                      <a:r>
                        <a:rPr lang="ko-KR" altLang="en-US" sz="800" b="0" dirty="0" smtClean="0">
                          <a:solidFill>
                            <a:schemeClr val="tx1"/>
                          </a:solidFill>
                          <a:latin typeface="+mn-ea"/>
                        </a:rPr>
                        <a:t>닫기</a:t>
                      </a:r>
                      <a:r>
                        <a:rPr lang="en-US" altLang="ko-KR" sz="800" b="0" dirty="0" smtClean="0">
                          <a:solidFill>
                            <a:schemeClr val="tx1"/>
                          </a:solidFill>
                          <a:latin typeface="+mn-ea"/>
                        </a:rPr>
                        <a:t>] – Close </a:t>
                      </a:r>
                      <a:r>
                        <a:rPr lang="vi-VN" altLang="ko-KR" sz="800" b="0" dirty="0" smtClean="0">
                          <a:solidFill>
                            <a:schemeClr val="tx1"/>
                          </a:solidFill>
                          <a:latin typeface="+mn-ea"/>
                        </a:rPr>
                        <a:t>button, đóng pop-up</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91" name="타원 90"/>
          <p:cNvSpPr/>
          <p:nvPr/>
        </p:nvSpPr>
        <p:spPr>
          <a:xfrm>
            <a:off x="7458653" y="542725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5" name="TextBox 34"/>
          <p:cNvSpPr txBox="1"/>
          <p:nvPr/>
        </p:nvSpPr>
        <p:spPr>
          <a:xfrm>
            <a:off x="6415663" y="5425334"/>
            <a:ext cx="1088760" cy="253916"/>
          </a:xfrm>
          <a:prstGeom prst="rect">
            <a:avLst/>
          </a:prstGeom>
          <a:noFill/>
        </p:spPr>
        <p:txBody>
          <a:bodyPr wrap="none" rtlCol="0">
            <a:spAutoFit/>
          </a:bodyPr>
          <a:lstStyle/>
          <a:p>
            <a:r>
              <a:rPr lang="ko-KR" altLang="en-US" sz="1050" b="1" smtClean="0"/>
              <a:t>자주 묻는 질문</a:t>
            </a:r>
            <a:endParaRPr lang="ko-KR" altLang="en-US" sz="1050" b="1" dirty="0"/>
          </a:p>
        </p:txBody>
      </p:sp>
      <p:sp>
        <p:nvSpPr>
          <p:cNvPr id="43" name="직사각형 42"/>
          <p:cNvSpPr/>
          <p:nvPr/>
        </p:nvSpPr>
        <p:spPr>
          <a:xfrm>
            <a:off x="1000552" y="1223756"/>
            <a:ext cx="6000176" cy="364540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a:off x="3098042" y="4419110"/>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닫기</a:t>
            </a:r>
            <a:endParaRPr lang="ko-KR" altLang="en-US" sz="1000" b="1" dirty="0">
              <a:solidFill>
                <a:schemeClr val="tx1"/>
              </a:solidFill>
            </a:endParaRPr>
          </a:p>
        </p:txBody>
      </p:sp>
      <p:sp>
        <p:nvSpPr>
          <p:cNvPr id="41" name="TextBox 40"/>
          <p:cNvSpPr txBox="1"/>
          <p:nvPr/>
        </p:nvSpPr>
        <p:spPr>
          <a:xfrm>
            <a:off x="1096219" y="1337575"/>
            <a:ext cx="1043876" cy="246221"/>
          </a:xfrm>
          <a:prstGeom prst="rect">
            <a:avLst/>
          </a:prstGeom>
          <a:noFill/>
        </p:spPr>
        <p:txBody>
          <a:bodyPr wrap="none" rtlCol="0">
            <a:spAutoFit/>
          </a:bodyPr>
          <a:lstStyle/>
          <a:p>
            <a:r>
              <a:rPr lang="ko-KR" altLang="en-US" sz="1000" b="1" dirty="0" smtClean="0"/>
              <a:t>자주 묻는 질문</a:t>
            </a:r>
            <a:endParaRPr lang="ko-KR" altLang="en-US" sz="800" dirty="0"/>
          </a:p>
        </p:txBody>
      </p:sp>
      <p:graphicFrame>
        <p:nvGraphicFramePr>
          <p:cNvPr id="38" name="표 37"/>
          <p:cNvGraphicFramePr>
            <a:graphicFrameLocks noGrp="1"/>
          </p:cNvGraphicFramePr>
          <p:nvPr/>
        </p:nvGraphicFramePr>
        <p:xfrm>
          <a:off x="1147340" y="1842574"/>
          <a:ext cx="5716307" cy="2182743"/>
        </p:xfrm>
        <a:graphic>
          <a:graphicData uri="http://schemas.openxmlformats.org/drawingml/2006/table">
            <a:tbl>
              <a:tblPr/>
              <a:tblGrid>
                <a:gridCol w="5716307"/>
              </a:tblGrid>
              <a:tr h="412546">
                <a:tc>
                  <a:txBody>
                    <a:bodyPr/>
                    <a:lstStyle/>
                    <a:p>
                      <a:pPr algn="l" fontAlgn="ctr"/>
                      <a:r>
                        <a:rPr lang="en-US" altLang="ko-KR" sz="900" b="1" i="0" u="none" strike="noStrike" dirty="0" smtClean="0">
                          <a:solidFill>
                            <a:srgbClr val="000000"/>
                          </a:solidFill>
                          <a:latin typeface="맑은 고딕"/>
                        </a:rPr>
                        <a:t>  Q1.</a:t>
                      </a:r>
                      <a:r>
                        <a:rPr lang="en-US" altLang="ko-KR" sz="900" b="1" i="0" u="none" strike="noStrike" baseline="0" dirty="0" smtClean="0">
                          <a:solidFill>
                            <a:srgbClr val="000000"/>
                          </a:solidFill>
                          <a:latin typeface="맑은 고딕"/>
                        </a:rPr>
                        <a:t> Hello</a:t>
                      </a:r>
                      <a:r>
                        <a:rPr lang="ko-KR" altLang="en-US" sz="900" b="1" i="0" u="none" strike="noStrike" baseline="0" dirty="0" smtClean="0">
                          <a:solidFill>
                            <a:srgbClr val="000000"/>
                          </a:solidFill>
                          <a:latin typeface="맑은 고딕"/>
                        </a:rPr>
                        <a:t>의 차별점은 무엇인가요</a:t>
                      </a:r>
                      <a:r>
                        <a:rPr lang="en-US" altLang="ko-KR" sz="900" b="1" i="0" u="none" strike="noStrike" baseline="0" dirty="0" smtClean="0">
                          <a:solidFill>
                            <a:srgbClr val="000000"/>
                          </a:solidFill>
                          <a:latin typeface="맑은 고딕"/>
                        </a:rPr>
                        <a:t>?</a:t>
                      </a:r>
                      <a:endParaRPr lang="ko-KR" altLang="en-US" sz="900" b="1"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532559">
                <a:tc>
                  <a:txBody>
                    <a:bodyPr/>
                    <a:lstStyle/>
                    <a:p>
                      <a:pPr marL="271463" indent="0" algn="l" fontAlgn="ctr"/>
                      <a:r>
                        <a:rPr lang="en-US" altLang="ko-KR" sz="900" b="1" i="0" u="none" strike="noStrike" dirty="0" smtClean="0">
                          <a:solidFill>
                            <a:srgbClr val="000000"/>
                          </a:solidFill>
                          <a:latin typeface="맑은 고딕"/>
                        </a:rPr>
                        <a:t> </a:t>
                      </a:r>
                      <a:r>
                        <a:rPr lang="en-US" altLang="ko-KR" sz="900" b="0" i="0" u="none" strike="noStrike" dirty="0" smtClean="0">
                          <a:solidFill>
                            <a:srgbClr val="000000"/>
                          </a:solidFill>
                          <a:latin typeface="맑은 고딕"/>
                        </a:rPr>
                        <a:t>Hello </a:t>
                      </a:r>
                      <a:r>
                        <a:rPr lang="ko-KR" altLang="en-US" sz="900" b="0" i="0" u="none" strike="noStrike" dirty="0" smtClean="0">
                          <a:solidFill>
                            <a:srgbClr val="000000"/>
                          </a:solidFill>
                          <a:latin typeface="맑은 고딕"/>
                        </a:rPr>
                        <a:t>는 제휴 기업 고객 등</a:t>
                      </a:r>
                      <a:r>
                        <a:rPr lang="ko-KR" altLang="en-US" sz="900" b="0" i="0" u="none" strike="noStrike" baseline="0" dirty="0" smtClean="0">
                          <a:solidFill>
                            <a:srgbClr val="000000"/>
                          </a:solidFill>
                          <a:latin typeface="맑은 고딕"/>
                        </a:rPr>
                        <a:t> 다수의 고객 </a:t>
                      </a:r>
                      <a:r>
                        <a:rPr lang="en-US" altLang="ko-KR" sz="900" b="0" i="0" u="none" strike="noStrike" baseline="0" dirty="0" smtClean="0">
                          <a:solidFill>
                            <a:srgbClr val="000000"/>
                          </a:solidFill>
                          <a:latin typeface="맑은 고딕"/>
                        </a:rPr>
                        <a:t>pool</a:t>
                      </a:r>
                      <a:r>
                        <a:rPr lang="ko-KR" altLang="en-US" sz="900" b="0" i="0" u="none" strike="noStrike" baseline="0" dirty="0" smtClean="0">
                          <a:solidFill>
                            <a:srgbClr val="000000"/>
                          </a:solidFill>
                          <a:latin typeface="맑은 고딕"/>
                        </a:rPr>
                        <a:t>이</a:t>
                      </a:r>
                      <a:r>
                        <a:rPr lang="en-US" altLang="ko-KR" sz="900" b="0" i="0" u="none" strike="noStrike" baseline="0" dirty="0" smtClean="0">
                          <a:solidFill>
                            <a:srgbClr val="000000"/>
                          </a:solidFill>
                          <a:latin typeface="맑은 고딕"/>
                        </a:rPr>
                        <a:t> </a:t>
                      </a:r>
                      <a:r>
                        <a:rPr lang="ko-KR" altLang="en-US" sz="900" b="0" i="0" u="none" strike="noStrike" baseline="0" dirty="0" smtClean="0">
                          <a:solidFill>
                            <a:srgbClr val="000000"/>
                          </a:solidFill>
                          <a:latin typeface="맑은 고딕"/>
                        </a:rPr>
                        <a:t>이미 구성이 되어 있으며 다양한 </a:t>
                      </a:r>
                      <a:r>
                        <a:rPr lang="ko-KR" altLang="en-US" sz="900" b="0" i="0" u="none" strike="noStrike" baseline="0" dirty="0" err="1" smtClean="0">
                          <a:solidFill>
                            <a:srgbClr val="000000"/>
                          </a:solidFill>
                          <a:latin typeface="맑은 고딕"/>
                        </a:rPr>
                        <a:t>내담자를</a:t>
                      </a:r>
                      <a:r>
                        <a:rPr lang="ko-KR" altLang="en-US" sz="900" b="0" i="0" u="none" strike="noStrike" baseline="0" dirty="0" smtClean="0">
                          <a:solidFill>
                            <a:srgbClr val="000000"/>
                          </a:solidFill>
                          <a:latin typeface="맑은 고딕"/>
                        </a:rPr>
                        <a:t> 상담할 수 있는 기회가 있습니다</a:t>
                      </a:r>
                      <a:r>
                        <a:rPr lang="en-US" altLang="ko-KR" sz="900" b="0" i="0" u="none" strike="noStrike" baseline="0" dirty="0" smtClean="0">
                          <a:solidFill>
                            <a:srgbClr val="000000"/>
                          </a:solidFill>
                          <a:latin typeface="맑은 고딕"/>
                        </a:rPr>
                        <a:t>.</a:t>
                      </a:r>
                      <a:endParaRPr lang="ko-KR" altLang="en-US" sz="900" b="0"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412546">
                <a:tc>
                  <a:txBody>
                    <a:bodyPr/>
                    <a:lstStyle/>
                    <a:p>
                      <a:pPr marL="90488" indent="0" algn="l" fontAlgn="ctr"/>
                      <a:r>
                        <a:rPr lang="en-US" altLang="ko-KR" sz="900" b="1" i="0" u="none" strike="noStrike" dirty="0" smtClean="0">
                          <a:solidFill>
                            <a:srgbClr val="000000"/>
                          </a:solidFill>
                          <a:latin typeface="맑은 고딕"/>
                        </a:rPr>
                        <a:t>Q2. </a:t>
                      </a:r>
                      <a:r>
                        <a:rPr lang="ko-KR" altLang="en-US" sz="900" b="1" i="0" u="none" strike="noStrike" dirty="0" smtClean="0">
                          <a:solidFill>
                            <a:srgbClr val="000000"/>
                          </a:solidFill>
                          <a:latin typeface="맑은 고딕"/>
                        </a:rPr>
                        <a:t>내담자가 상담시작시간이 지났는데 </a:t>
                      </a:r>
                      <a:r>
                        <a:rPr lang="ko-KR" altLang="en-US" sz="900" b="1" i="0" u="none" strike="noStrike" dirty="0" err="1" smtClean="0">
                          <a:solidFill>
                            <a:srgbClr val="000000"/>
                          </a:solidFill>
                          <a:latin typeface="맑은 고딕"/>
                        </a:rPr>
                        <a:t>상담방에</a:t>
                      </a:r>
                      <a:r>
                        <a:rPr lang="ko-KR" altLang="en-US" sz="900" b="1" i="0" u="none" strike="noStrike" dirty="0" smtClean="0">
                          <a:solidFill>
                            <a:srgbClr val="000000"/>
                          </a:solidFill>
                          <a:latin typeface="맑은 고딕"/>
                        </a:rPr>
                        <a:t> 접속하지 않습니다</a:t>
                      </a:r>
                      <a:r>
                        <a:rPr lang="en-US" altLang="ko-KR" sz="900" b="1" i="0" u="none" strike="noStrike" dirty="0" smtClean="0">
                          <a:solidFill>
                            <a:srgbClr val="000000"/>
                          </a:solidFill>
                          <a:latin typeface="맑은 고딕"/>
                        </a:rPr>
                        <a:t>.</a:t>
                      </a:r>
                      <a:endParaRPr lang="en-US" altLang="ko-KR" sz="900" b="1"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r h="412546">
                <a:tc>
                  <a:txBody>
                    <a:bodyPr/>
                    <a:lstStyle/>
                    <a:p>
                      <a:pPr marL="90488" indent="0" algn="l" fontAlgn="ctr"/>
                      <a:r>
                        <a:rPr lang="en-US" altLang="ko-KR" sz="900" b="1" i="0" u="none" strike="noStrike" dirty="0" smtClean="0">
                          <a:solidFill>
                            <a:srgbClr val="000000"/>
                          </a:solidFill>
                          <a:latin typeface="맑은 고딕"/>
                        </a:rPr>
                        <a:t>Q3. </a:t>
                      </a:r>
                      <a:r>
                        <a:rPr lang="ko-KR" altLang="en-US" sz="900" b="1" i="0" u="none" strike="noStrike" dirty="0" smtClean="0">
                          <a:solidFill>
                            <a:srgbClr val="000000"/>
                          </a:solidFill>
                          <a:latin typeface="맑은 고딕"/>
                        </a:rPr>
                        <a:t>상담사의 수익은 어떻게 되나요</a:t>
                      </a:r>
                      <a:r>
                        <a:rPr lang="en-US" altLang="ko-KR" sz="900" b="1" i="0" u="none" strike="noStrike" dirty="0" smtClean="0">
                          <a:solidFill>
                            <a:srgbClr val="000000"/>
                          </a:solidFill>
                          <a:latin typeface="맑은 고딕"/>
                        </a:rPr>
                        <a:t>?</a:t>
                      </a:r>
                      <a:endParaRPr lang="en-US" altLang="ko-KR" sz="900" b="1"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r h="412546">
                <a:tc>
                  <a:txBody>
                    <a:bodyPr/>
                    <a:lstStyle/>
                    <a:p>
                      <a:pPr marL="90488" indent="0" algn="l" fontAlgn="ctr"/>
                      <a:r>
                        <a:rPr lang="en-US" altLang="ko-KR" sz="900" b="1" i="0" u="none" strike="noStrike" dirty="0" smtClean="0">
                          <a:solidFill>
                            <a:srgbClr val="000000"/>
                          </a:solidFill>
                          <a:latin typeface="맑은 고딕"/>
                        </a:rPr>
                        <a:t>Q4. </a:t>
                      </a:r>
                      <a:r>
                        <a:rPr lang="ko-KR" altLang="en-US" sz="900" b="1" i="0" u="none" strike="noStrike" dirty="0" err="1" smtClean="0">
                          <a:solidFill>
                            <a:srgbClr val="000000"/>
                          </a:solidFill>
                          <a:latin typeface="맑은 고딕"/>
                        </a:rPr>
                        <a:t>헬로코인과</a:t>
                      </a:r>
                      <a:r>
                        <a:rPr lang="ko-KR" altLang="en-US" sz="900" b="1" i="0" u="none" strike="noStrike" dirty="0" smtClean="0">
                          <a:solidFill>
                            <a:srgbClr val="000000"/>
                          </a:solidFill>
                          <a:latin typeface="맑은 고딕"/>
                        </a:rPr>
                        <a:t> </a:t>
                      </a:r>
                      <a:r>
                        <a:rPr lang="ko-KR" altLang="en-US" sz="900" b="1" i="0" u="none" strike="noStrike" dirty="0" err="1" smtClean="0">
                          <a:solidFill>
                            <a:srgbClr val="000000"/>
                          </a:solidFill>
                          <a:latin typeface="맑은 고딕"/>
                        </a:rPr>
                        <a:t>상담권의</a:t>
                      </a:r>
                      <a:r>
                        <a:rPr lang="ko-KR" altLang="en-US" sz="900" b="1" i="0" u="none" strike="noStrike" dirty="0" smtClean="0">
                          <a:solidFill>
                            <a:srgbClr val="000000"/>
                          </a:solidFill>
                          <a:latin typeface="맑은 고딕"/>
                        </a:rPr>
                        <a:t> 차이는 무엇인가요</a:t>
                      </a:r>
                      <a:r>
                        <a:rPr lang="en-US" altLang="ko-KR" sz="900" b="1" i="0" u="none" strike="noStrike" dirty="0" smtClean="0">
                          <a:solidFill>
                            <a:srgbClr val="000000"/>
                          </a:solidFill>
                          <a:latin typeface="맑은 고딕"/>
                        </a:rPr>
                        <a:t>?</a:t>
                      </a:r>
                      <a:endParaRPr lang="en-US" altLang="ko-KR" sz="900" b="1"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bl>
          </a:graphicData>
        </a:graphic>
      </p:graphicFrame>
      <p:sp>
        <p:nvSpPr>
          <p:cNvPr id="47" name="타원 46"/>
          <p:cNvSpPr/>
          <p:nvPr/>
        </p:nvSpPr>
        <p:spPr>
          <a:xfrm>
            <a:off x="2417718" y="133179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50" name="TextBox 49"/>
          <p:cNvSpPr txBox="1"/>
          <p:nvPr/>
        </p:nvSpPr>
        <p:spPr>
          <a:xfrm>
            <a:off x="6688580" y="1268761"/>
            <a:ext cx="261610" cy="246221"/>
          </a:xfrm>
          <a:prstGeom prst="rect">
            <a:avLst/>
          </a:prstGeom>
          <a:noFill/>
        </p:spPr>
        <p:txBody>
          <a:bodyPr wrap="none" rtlCol="0">
            <a:spAutoFit/>
          </a:bodyPr>
          <a:lstStyle/>
          <a:p>
            <a:r>
              <a:rPr lang="en-US" altLang="ko-KR" sz="1000" dirty="0" smtClean="0"/>
              <a:t>X</a:t>
            </a:r>
            <a:endParaRPr lang="ko-KR" altLang="en-US" sz="1000" dirty="0"/>
          </a:p>
        </p:txBody>
      </p:sp>
      <p:sp>
        <p:nvSpPr>
          <p:cNvPr id="30" name="슬라이드 번호 개체 틀 29"/>
          <p:cNvSpPr>
            <a:spLocks noGrp="1"/>
          </p:cNvSpPr>
          <p:nvPr>
            <p:ph type="sldNum" sz="quarter" idx="4"/>
          </p:nvPr>
        </p:nvSpPr>
        <p:spPr/>
        <p:txBody>
          <a:bodyPr/>
          <a:lstStyle/>
          <a:p>
            <a:fld id="{C70D9EDE-4299-4BB9-BBD1-CAF81FD85894}" type="slidenum">
              <a:rPr lang="ko-KR" altLang="en-US" smtClean="0"/>
              <a:pPr/>
              <a:t>14</a:t>
            </a:fld>
            <a:endParaRPr lang="ko-KR" altLang="en-US"/>
          </a:p>
        </p:txBody>
      </p:sp>
      <p:sp>
        <p:nvSpPr>
          <p:cNvPr id="34" name="TextBox 33"/>
          <p:cNvSpPr txBox="1"/>
          <p:nvPr/>
        </p:nvSpPr>
        <p:spPr>
          <a:xfrm>
            <a:off x="674263" y="5425334"/>
            <a:ext cx="3187091" cy="253916"/>
          </a:xfrm>
          <a:prstGeom prst="rect">
            <a:avLst/>
          </a:prstGeom>
          <a:noFill/>
        </p:spPr>
        <p:txBody>
          <a:bodyPr wrap="none" rtlCol="0">
            <a:spAutoFit/>
          </a:bodyPr>
          <a:lstStyle/>
          <a:p>
            <a:r>
              <a:rPr lang="ko-KR" altLang="en-US" sz="1050" dirty="0" smtClean="0"/>
              <a:t>서비스 관련 문의  </a:t>
            </a:r>
            <a:r>
              <a:rPr lang="en-US" altLang="ko-KR" sz="1050" dirty="0"/>
              <a:t>hello_counselor@aimmed.com</a:t>
            </a:r>
            <a:endParaRPr lang="ko-KR" altLang="en-US" sz="1050" dirty="0"/>
          </a:p>
        </p:txBody>
      </p:sp>
      <p:sp>
        <p:nvSpPr>
          <p:cNvPr id="36" name="직사각형 35"/>
          <p:cNvSpPr/>
          <p:nvPr/>
        </p:nvSpPr>
        <p:spPr>
          <a:xfrm>
            <a:off x="242623" y="5322287"/>
            <a:ext cx="3627081" cy="48620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20">
                <a:solidFill>
                  <a:prstClr val="black"/>
                </a:solidFill>
              </a:rPr>
              <a:t>Counselor Registration</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8024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5928108" y="117792"/>
            <a:ext cx="679994" cy="215444"/>
          </a:xfrm>
          <a:prstGeom prst="rect">
            <a:avLst/>
          </a:prstGeom>
          <a:noFill/>
        </p:spPr>
        <p:txBody>
          <a:bodyPr wrap="none" rtlCol="0">
            <a:spAutoFit/>
          </a:bodyPr>
          <a:lstStyle/>
          <a:p>
            <a:r>
              <a:rPr lang="en-US" altLang="ko-KR" sz="800" dirty="0" smtClean="0">
                <a:solidFill>
                  <a:prstClr val="black"/>
                </a:solidFill>
              </a:rPr>
              <a:t>RCW-02P1</a:t>
            </a:r>
            <a:endParaRPr lang="ko-KR" altLang="en-US" sz="800" dirty="0">
              <a:solidFill>
                <a:prstClr val="black"/>
              </a:solidFill>
            </a:endParaRPr>
          </a:p>
        </p:txBody>
      </p:sp>
      <p:cxnSp>
        <p:nvCxnSpPr>
          <p:cNvPr id="26" name="직선 연결선 25"/>
          <p:cNvCxnSpPr/>
          <p:nvPr/>
        </p:nvCxnSpPr>
        <p:spPr>
          <a:xfrm>
            <a:off x="267387" y="178729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3464" y="1403775"/>
            <a:ext cx="1553630" cy="261610"/>
          </a:xfrm>
          <a:prstGeom prst="rect">
            <a:avLst/>
          </a:prstGeom>
          <a:noFill/>
        </p:spPr>
        <p:txBody>
          <a:bodyPr wrap="none" rtlCol="0">
            <a:spAutoFit/>
          </a:bodyPr>
          <a:lstStyle/>
          <a:p>
            <a:r>
              <a:rPr lang="ko-KR" altLang="en-US" sz="1100" b="1" dirty="0" smtClean="0"/>
              <a:t>심리상담사 등록 신청</a:t>
            </a:r>
            <a:endParaRPr lang="ko-KR" altLang="en-US" sz="1100" b="1" dirty="0"/>
          </a:p>
        </p:txBody>
      </p:sp>
      <p:sp>
        <p:nvSpPr>
          <p:cNvPr id="29" name="TextBox 28"/>
          <p:cNvSpPr txBox="1"/>
          <p:nvPr/>
        </p:nvSpPr>
        <p:spPr>
          <a:xfrm>
            <a:off x="5553901" y="1465266"/>
            <a:ext cx="1965603" cy="215444"/>
          </a:xfrm>
          <a:prstGeom prst="rect">
            <a:avLst/>
          </a:prstGeom>
          <a:noFill/>
        </p:spPr>
        <p:txBody>
          <a:bodyPr wrap="none" rtlCol="0">
            <a:spAutoFit/>
          </a:bodyPr>
          <a:lstStyle/>
          <a:p>
            <a:r>
              <a:rPr lang="ko-KR" altLang="en-US" sz="800" b="1" dirty="0" smtClean="0"/>
              <a:t>약관 동의</a:t>
            </a:r>
            <a:r>
              <a:rPr lang="ko-KR" altLang="en-US" sz="800" dirty="0" smtClean="0"/>
              <a:t>  </a:t>
            </a:r>
            <a:r>
              <a:rPr lang="en-US" altLang="ko-KR" sz="800" dirty="0" smtClean="0">
                <a:solidFill>
                  <a:schemeClr val="bg1">
                    <a:lumMod val="65000"/>
                  </a:schemeClr>
                </a:solidFill>
              </a:rPr>
              <a:t>&gt;  </a:t>
            </a:r>
            <a:r>
              <a:rPr lang="ko-KR" altLang="en-US" sz="800" dirty="0" smtClean="0">
                <a:solidFill>
                  <a:schemeClr val="bg1">
                    <a:lumMod val="65000"/>
                  </a:schemeClr>
                </a:solidFill>
              </a:rPr>
              <a:t>정보 입력  </a:t>
            </a:r>
            <a:r>
              <a:rPr lang="en-US" altLang="ko-KR" sz="800" dirty="0" smtClean="0">
                <a:solidFill>
                  <a:schemeClr val="bg1">
                    <a:lumMod val="65000"/>
                  </a:schemeClr>
                </a:solidFill>
              </a:rPr>
              <a:t>&gt;  </a:t>
            </a:r>
            <a:r>
              <a:rPr lang="ko-KR" altLang="en-US" sz="800" dirty="0" smtClean="0">
                <a:solidFill>
                  <a:schemeClr val="bg1">
                    <a:lumMod val="65000"/>
                  </a:schemeClr>
                </a:solidFill>
              </a:rPr>
              <a:t>신청 완료</a:t>
            </a:r>
            <a:endParaRPr lang="ko-KR" altLang="en-US" sz="800" dirty="0">
              <a:solidFill>
                <a:schemeClr val="bg1">
                  <a:lumMod val="65000"/>
                </a:schemeClr>
              </a:solidFill>
            </a:endParaRPr>
          </a:p>
        </p:txBody>
      </p:sp>
      <p:sp>
        <p:nvSpPr>
          <p:cNvPr id="30" name="TextBox 29"/>
          <p:cNvSpPr txBox="1"/>
          <p:nvPr/>
        </p:nvSpPr>
        <p:spPr>
          <a:xfrm>
            <a:off x="324074" y="1938028"/>
            <a:ext cx="4766048" cy="230832"/>
          </a:xfrm>
          <a:prstGeom prst="rect">
            <a:avLst/>
          </a:prstGeom>
          <a:noFill/>
        </p:spPr>
        <p:txBody>
          <a:bodyPr wrap="none" rtlCol="0">
            <a:spAutoFit/>
          </a:bodyPr>
          <a:lstStyle/>
          <a:p>
            <a:r>
              <a:rPr lang="ko-KR" altLang="en-US" sz="900" dirty="0" smtClean="0"/>
              <a:t>아래의 서비스 이용약관과 개인정보 취급방침 내용을 반드시 읽어 보시고 동의해 주세요</a:t>
            </a:r>
            <a:r>
              <a:rPr lang="en-US" altLang="ko-KR" sz="900" dirty="0" smtClean="0"/>
              <a:t>.</a:t>
            </a:r>
            <a:endParaRPr lang="ko-KR" altLang="en-US" sz="900" dirty="0"/>
          </a:p>
        </p:txBody>
      </p:sp>
      <p:sp>
        <p:nvSpPr>
          <p:cNvPr id="33" name="TextBox 32"/>
          <p:cNvSpPr txBox="1"/>
          <p:nvPr/>
        </p:nvSpPr>
        <p:spPr>
          <a:xfrm>
            <a:off x="334814" y="2303875"/>
            <a:ext cx="1032655" cy="230832"/>
          </a:xfrm>
          <a:prstGeom prst="rect">
            <a:avLst/>
          </a:prstGeom>
          <a:noFill/>
        </p:spPr>
        <p:txBody>
          <a:bodyPr wrap="none" rtlCol="0">
            <a:spAutoFit/>
          </a:bodyPr>
          <a:lstStyle/>
          <a:p>
            <a:r>
              <a:rPr lang="ko-KR" altLang="en-US" sz="900" b="1" dirty="0" smtClean="0"/>
              <a:t>서비스 이용약관</a:t>
            </a:r>
            <a:endParaRPr lang="ko-KR" altLang="en-US" sz="900" b="1" dirty="0"/>
          </a:p>
        </p:txBody>
      </p:sp>
      <p:sp>
        <p:nvSpPr>
          <p:cNvPr id="34" name="직사각형 33"/>
          <p:cNvSpPr/>
          <p:nvPr/>
        </p:nvSpPr>
        <p:spPr>
          <a:xfrm>
            <a:off x="390628" y="2577092"/>
            <a:ext cx="7272038" cy="864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398109" y="4145362"/>
            <a:ext cx="7272038" cy="864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334814" y="3873243"/>
            <a:ext cx="1148071" cy="230832"/>
          </a:xfrm>
          <a:prstGeom prst="rect">
            <a:avLst/>
          </a:prstGeom>
          <a:noFill/>
        </p:spPr>
        <p:txBody>
          <a:bodyPr wrap="none" rtlCol="0">
            <a:spAutoFit/>
          </a:bodyPr>
          <a:lstStyle/>
          <a:p>
            <a:r>
              <a:rPr lang="ko-KR" altLang="en-US" sz="900" b="1" dirty="0" smtClean="0"/>
              <a:t>개인정보 취급방침</a:t>
            </a:r>
            <a:endParaRPr lang="ko-KR" altLang="en-US" sz="900" b="1" dirty="0"/>
          </a:p>
        </p:txBody>
      </p:sp>
      <p:sp>
        <p:nvSpPr>
          <p:cNvPr id="38" name="TextBox 37"/>
          <p:cNvSpPr txBox="1"/>
          <p:nvPr/>
        </p:nvSpPr>
        <p:spPr>
          <a:xfrm>
            <a:off x="324496" y="3474005"/>
            <a:ext cx="1946367" cy="230832"/>
          </a:xfrm>
          <a:prstGeom prst="rect">
            <a:avLst/>
          </a:prstGeom>
          <a:noFill/>
        </p:spPr>
        <p:txBody>
          <a:bodyPr wrap="none" rtlCol="0">
            <a:spAutoFit/>
          </a:bodyPr>
          <a:lstStyle/>
          <a:p>
            <a:r>
              <a:rPr lang="ko-KR" altLang="en-US" sz="900" dirty="0" smtClean="0"/>
              <a:t>□ 서비스 이용약관에 동의합니다</a:t>
            </a:r>
            <a:r>
              <a:rPr lang="en-US" altLang="ko-KR" sz="900" dirty="0" smtClean="0"/>
              <a:t>.</a:t>
            </a:r>
            <a:endParaRPr lang="ko-KR" altLang="en-US" sz="900" dirty="0"/>
          </a:p>
        </p:txBody>
      </p:sp>
      <p:sp>
        <p:nvSpPr>
          <p:cNvPr id="39" name="TextBox 38"/>
          <p:cNvSpPr txBox="1"/>
          <p:nvPr/>
        </p:nvSpPr>
        <p:spPr>
          <a:xfrm>
            <a:off x="321236" y="5043373"/>
            <a:ext cx="2061783" cy="230832"/>
          </a:xfrm>
          <a:prstGeom prst="rect">
            <a:avLst/>
          </a:prstGeom>
          <a:noFill/>
        </p:spPr>
        <p:txBody>
          <a:bodyPr wrap="none" rtlCol="0">
            <a:spAutoFit/>
          </a:bodyPr>
          <a:lstStyle/>
          <a:p>
            <a:r>
              <a:rPr lang="ko-KR" altLang="en-US" sz="900" dirty="0" smtClean="0"/>
              <a:t>□ 개인정보 취급방침에 동의합니다</a:t>
            </a:r>
            <a:r>
              <a:rPr lang="en-US" altLang="ko-KR" sz="900" dirty="0" smtClean="0"/>
              <a:t>.</a:t>
            </a:r>
            <a:endParaRPr lang="ko-KR" altLang="en-US" sz="900" dirty="0"/>
          </a:p>
        </p:txBody>
      </p:sp>
      <p:sp>
        <p:nvSpPr>
          <p:cNvPr id="41" name="직사각형 40"/>
          <p:cNvSpPr/>
          <p:nvPr/>
        </p:nvSpPr>
        <p:spPr>
          <a:xfrm>
            <a:off x="4124353" y="5444625"/>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다음 단계 </a:t>
            </a:r>
            <a:r>
              <a:rPr lang="en-US" altLang="ko-KR" sz="1000" b="1" dirty="0" smtClean="0">
                <a:solidFill>
                  <a:schemeClr val="tx1"/>
                </a:solidFill>
              </a:rPr>
              <a:t>&gt;</a:t>
            </a:r>
            <a:endParaRPr lang="ko-KR" altLang="en-US" sz="1000" b="1" dirty="0">
              <a:solidFill>
                <a:schemeClr val="tx1"/>
              </a:solidFill>
            </a:endParaRPr>
          </a:p>
        </p:txBody>
      </p:sp>
      <p:sp>
        <p:nvSpPr>
          <p:cNvPr id="42" name="직사각형 41"/>
          <p:cNvSpPr/>
          <p:nvPr/>
        </p:nvSpPr>
        <p:spPr>
          <a:xfrm>
            <a:off x="2292090" y="5444625"/>
            <a:ext cx="1755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신청 취소</a:t>
            </a:r>
            <a:endParaRPr lang="ko-KR" altLang="en-US" sz="1000" b="1" dirty="0">
              <a:solidFill>
                <a:schemeClr val="tx1"/>
              </a:solidFill>
            </a:endParaRPr>
          </a:p>
        </p:txBody>
      </p:sp>
      <p:grpSp>
        <p:nvGrpSpPr>
          <p:cNvPr id="40" name="그룹 39"/>
          <p:cNvGrpSpPr/>
          <p:nvPr/>
        </p:nvGrpSpPr>
        <p:grpSpPr>
          <a:xfrm>
            <a:off x="1866413" y="1665385"/>
            <a:ext cx="4649451" cy="4680520"/>
            <a:chOff x="1916704" y="1043736"/>
            <a:chExt cx="4291801" cy="4680520"/>
          </a:xfrm>
        </p:grpSpPr>
        <p:sp>
          <p:nvSpPr>
            <p:cNvPr id="43" name="직사각형 42"/>
            <p:cNvSpPr/>
            <p:nvPr/>
          </p:nvSpPr>
          <p:spPr>
            <a:xfrm>
              <a:off x="1916704" y="1043736"/>
              <a:ext cx="4291801" cy="468052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p:cNvSpPr txBox="1"/>
            <p:nvPr/>
          </p:nvSpPr>
          <p:spPr>
            <a:xfrm>
              <a:off x="2006715" y="1191993"/>
              <a:ext cx="2882743" cy="230832"/>
            </a:xfrm>
            <a:prstGeom prst="rect">
              <a:avLst/>
            </a:prstGeom>
            <a:noFill/>
          </p:spPr>
          <p:txBody>
            <a:bodyPr wrap="none" rtlCol="0">
              <a:spAutoFit/>
            </a:bodyPr>
            <a:lstStyle/>
            <a:p>
              <a:r>
                <a:rPr lang="en-US" altLang="ko-KR" sz="900" dirty="0" smtClean="0"/>
                <a:t>※ </a:t>
              </a:r>
              <a:r>
                <a:rPr lang="ko-KR" altLang="en-US" sz="900" dirty="0" smtClean="0"/>
                <a:t>심리상담사 등록 신청 전 아래의 내용을 확인해주세요</a:t>
              </a:r>
              <a:r>
                <a:rPr lang="en-US" altLang="ko-KR" sz="900" dirty="0" smtClean="0"/>
                <a:t>.</a:t>
              </a:r>
              <a:endParaRPr lang="ko-KR" altLang="en-US" sz="900" dirty="0"/>
            </a:p>
          </p:txBody>
        </p:sp>
        <p:sp>
          <p:nvSpPr>
            <p:cNvPr id="45" name="TextBox 44"/>
            <p:cNvSpPr txBox="1"/>
            <p:nvPr/>
          </p:nvSpPr>
          <p:spPr>
            <a:xfrm>
              <a:off x="2006715" y="1528081"/>
              <a:ext cx="4201790" cy="3416320"/>
            </a:xfrm>
            <a:prstGeom prst="rect">
              <a:avLst/>
            </a:prstGeom>
            <a:noFill/>
          </p:spPr>
          <p:txBody>
            <a:bodyPr wrap="square" rtlCol="0">
              <a:spAutoFit/>
            </a:bodyPr>
            <a:lstStyle/>
            <a:p>
              <a:pPr>
                <a:lnSpc>
                  <a:spcPct val="120000"/>
                </a:lnSpc>
              </a:pPr>
              <a:r>
                <a:rPr lang="en-US" altLang="ko-KR" sz="900" b="1" dirty="0" smtClean="0"/>
                <a:t>1. </a:t>
              </a:r>
              <a:r>
                <a:rPr lang="ko-KR" altLang="ko-KR" sz="900" b="1" dirty="0" smtClean="0"/>
                <a:t>심리상담 진행 관련 내용</a:t>
              </a:r>
            </a:p>
            <a:p>
              <a:pPr>
                <a:lnSpc>
                  <a:spcPct val="120000"/>
                </a:lnSpc>
              </a:pPr>
              <a:r>
                <a:rPr lang="en-US" altLang="ko-KR" sz="900" dirty="0" smtClean="0"/>
                <a:t>- </a:t>
              </a:r>
              <a:r>
                <a:rPr lang="ko-KR" altLang="ko-KR" sz="900" dirty="0" err="1" smtClean="0"/>
                <a:t>내담자는</a:t>
              </a:r>
              <a:r>
                <a:rPr lang="ko-KR" altLang="ko-KR" sz="900" dirty="0" smtClean="0"/>
                <a:t> </a:t>
              </a:r>
              <a:r>
                <a:rPr lang="ko-KR" altLang="ko-KR" sz="900" dirty="0" err="1" smtClean="0"/>
                <a:t>모바일</a:t>
              </a:r>
              <a:r>
                <a:rPr lang="en-US" altLang="ko-KR" sz="900" dirty="0" smtClean="0"/>
                <a:t> App</a:t>
              </a:r>
              <a:r>
                <a:rPr lang="ko-KR" altLang="ko-KR" sz="900" dirty="0" smtClean="0"/>
                <a:t>에서</a:t>
              </a:r>
              <a:r>
                <a:rPr lang="en-US" altLang="ko-KR" sz="900" dirty="0" smtClean="0"/>
                <a:t>, </a:t>
              </a:r>
              <a:r>
                <a:rPr lang="ko-KR" altLang="en-US" sz="900" dirty="0" err="1" smtClean="0"/>
                <a:t>심리상담사는</a:t>
              </a:r>
              <a:r>
                <a:rPr lang="en-US" altLang="ko-KR" sz="900" dirty="0" smtClean="0"/>
                <a:t> Web</a:t>
              </a:r>
              <a:r>
                <a:rPr lang="ko-KR" altLang="ko-KR" sz="900" dirty="0" smtClean="0"/>
                <a:t>에서 상담 진행</a:t>
              </a:r>
              <a:r>
                <a:rPr lang="en-US" altLang="ko-KR" sz="900" dirty="0" smtClean="0"/>
                <a:t> (</a:t>
              </a:r>
              <a:r>
                <a:rPr lang="ko-KR" altLang="ko-KR" sz="900" dirty="0" err="1" smtClean="0"/>
                <a:t>태블릿</a:t>
              </a:r>
              <a:r>
                <a:rPr lang="en-US" altLang="ko-KR" sz="900" dirty="0" smtClean="0"/>
                <a:t> PC </a:t>
              </a:r>
              <a:r>
                <a:rPr lang="ko-KR" altLang="ko-KR" sz="900" dirty="0" smtClean="0"/>
                <a:t>가능</a:t>
              </a:r>
              <a:r>
                <a:rPr lang="en-US" altLang="ko-KR" sz="900" dirty="0" smtClean="0"/>
                <a:t>)</a:t>
              </a:r>
              <a:endParaRPr lang="ko-KR" altLang="ko-KR" sz="900" dirty="0" smtClean="0"/>
            </a:p>
            <a:p>
              <a:pPr>
                <a:lnSpc>
                  <a:spcPct val="120000"/>
                </a:lnSpc>
              </a:pPr>
              <a:r>
                <a:rPr lang="en-US" altLang="ko-KR" sz="900" dirty="0" smtClean="0"/>
                <a:t>- </a:t>
              </a:r>
              <a:r>
                <a:rPr lang="ko-KR" altLang="ko-KR" sz="900" dirty="0" smtClean="0"/>
                <a:t>상담 전 내담자의 문진 검토부터 실제 상담</a:t>
              </a:r>
              <a:r>
                <a:rPr lang="en-US" altLang="ko-KR" sz="900" dirty="0" smtClean="0"/>
                <a:t>, </a:t>
              </a:r>
              <a:r>
                <a:rPr lang="ko-KR" altLang="ko-KR" sz="900" dirty="0" smtClean="0"/>
                <a:t>심리검사 요청 및 결과 상담까지</a:t>
              </a:r>
              <a:endParaRPr lang="en-US" altLang="ko-KR" sz="900" dirty="0" smtClean="0"/>
            </a:p>
            <a:p>
              <a:pPr>
                <a:lnSpc>
                  <a:spcPct val="120000"/>
                </a:lnSpc>
              </a:pPr>
              <a:r>
                <a:rPr lang="en-US" altLang="ko-KR" sz="900" dirty="0" smtClean="0"/>
                <a:t>  </a:t>
              </a:r>
              <a:r>
                <a:rPr lang="ko-KR" altLang="ko-KR" sz="900" dirty="0" smtClean="0"/>
                <a:t>오프라인 상담센터와 유사한 형태의 서비스 기능 제공</a:t>
              </a:r>
            </a:p>
            <a:p>
              <a:pPr>
                <a:lnSpc>
                  <a:spcPct val="120000"/>
                </a:lnSpc>
              </a:pPr>
              <a:r>
                <a:rPr lang="en-US" altLang="ko-KR" sz="900" dirty="0" smtClean="0"/>
                <a:t> </a:t>
              </a:r>
              <a:endParaRPr lang="ko-KR" altLang="ko-KR" sz="900" dirty="0" smtClean="0"/>
            </a:p>
            <a:p>
              <a:pPr>
                <a:lnSpc>
                  <a:spcPct val="120000"/>
                </a:lnSpc>
              </a:pPr>
              <a:r>
                <a:rPr lang="en-US" altLang="ko-KR" sz="900" b="1" dirty="0" smtClean="0"/>
                <a:t>2. </a:t>
              </a:r>
              <a:r>
                <a:rPr lang="ko-KR" altLang="ko-KR" sz="900" b="1" dirty="0" smtClean="0"/>
                <a:t>지원 자격</a:t>
              </a:r>
            </a:p>
            <a:p>
              <a:pPr>
                <a:lnSpc>
                  <a:spcPct val="120000"/>
                </a:lnSpc>
              </a:pPr>
              <a:r>
                <a:rPr lang="en-US" altLang="ko-KR" sz="900" dirty="0" smtClean="0"/>
                <a:t>- (</a:t>
              </a:r>
              <a:r>
                <a:rPr lang="ko-KR" altLang="ko-KR" sz="900" dirty="0" smtClean="0"/>
                <a:t>사</a:t>
              </a:r>
              <a:r>
                <a:rPr lang="en-US" altLang="ko-KR" sz="900" dirty="0" smtClean="0"/>
                <a:t>)</a:t>
              </a:r>
              <a:r>
                <a:rPr lang="ko-KR" altLang="ko-KR" sz="900" dirty="0" smtClean="0"/>
                <a:t>한국상담심리학회</a:t>
              </a:r>
              <a:r>
                <a:rPr lang="en-US" altLang="ko-KR" sz="900" dirty="0" smtClean="0"/>
                <a:t>, (</a:t>
              </a:r>
              <a:r>
                <a:rPr lang="ko-KR" altLang="ko-KR" sz="900" dirty="0" smtClean="0"/>
                <a:t>사</a:t>
              </a:r>
              <a:r>
                <a:rPr lang="en-US" altLang="ko-KR" sz="900" dirty="0" smtClean="0"/>
                <a:t>)</a:t>
              </a:r>
              <a:r>
                <a:rPr lang="ko-KR" altLang="ko-KR" sz="900" dirty="0" smtClean="0"/>
                <a:t>한국상담학회</a:t>
              </a:r>
              <a:r>
                <a:rPr lang="en-US" altLang="ko-KR" sz="900" dirty="0" smtClean="0"/>
                <a:t> 2</a:t>
              </a:r>
              <a:r>
                <a:rPr lang="ko-KR" altLang="ko-KR" sz="900" dirty="0" smtClean="0"/>
                <a:t>급 이상</a:t>
              </a:r>
              <a:r>
                <a:rPr lang="en-US" altLang="ko-KR" sz="900" dirty="0" smtClean="0"/>
                <a:t> </a:t>
              </a:r>
              <a:r>
                <a:rPr lang="ko-KR" altLang="en-US" sz="900" dirty="0" smtClean="0"/>
                <a:t>또는</a:t>
              </a:r>
              <a:r>
                <a:rPr lang="en-US" altLang="ko-KR" sz="900" dirty="0" smtClean="0"/>
                <a:t> (</a:t>
              </a:r>
              <a:r>
                <a:rPr lang="ko-KR" altLang="en-US" sz="900" dirty="0" smtClean="0"/>
                <a:t>사</a:t>
              </a:r>
              <a:r>
                <a:rPr lang="en-US" altLang="ko-KR" sz="900" dirty="0" smtClean="0"/>
                <a:t>)</a:t>
              </a:r>
              <a:r>
                <a:rPr lang="ko-KR" altLang="en-US" sz="900" dirty="0" smtClean="0"/>
                <a:t>한국임상심리학회</a:t>
              </a:r>
              <a:r>
                <a:rPr lang="en-US" altLang="ko-KR" sz="900" dirty="0" smtClean="0"/>
                <a:t> </a:t>
              </a:r>
              <a:r>
                <a:rPr lang="ko-KR" altLang="en-US" sz="900" dirty="0" smtClean="0"/>
                <a:t>임상심리전문가 </a:t>
              </a:r>
              <a:r>
                <a:rPr lang="ko-KR" altLang="ko-KR" sz="900" dirty="0" smtClean="0"/>
                <a:t>자격증을 소지하신 분</a:t>
              </a:r>
            </a:p>
            <a:p>
              <a:pPr>
                <a:lnSpc>
                  <a:spcPct val="120000"/>
                </a:lnSpc>
              </a:pPr>
              <a:r>
                <a:rPr lang="en-US" altLang="ko-KR" sz="900" dirty="0" smtClean="0"/>
                <a:t>- </a:t>
              </a:r>
              <a:r>
                <a:rPr lang="ko-KR" altLang="ko-KR" sz="900" dirty="0" smtClean="0"/>
                <a:t>카메라 기능이 장착된 </a:t>
              </a:r>
              <a:r>
                <a:rPr lang="ko-KR" altLang="ko-KR" sz="900" dirty="0" err="1" smtClean="0"/>
                <a:t>데스크탑</a:t>
              </a:r>
              <a:r>
                <a:rPr lang="en-US" altLang="ko-KR" sz="900" dirty="0" smtClean="0"/>
                <a:t>/</a:t>
              </a:r>
              <a:r>
                <a:rPr lang="ko-KR" altLang="ko-KR" sz="900" dirty="0" smtClean="0"/>
                <a:t>노트북을 활용하여 화상상담이 가능하신 분</a:t>
              </a:r>
            </a:p>
            <a:p>
              <a:pPr>
                <a:lnSpc>
                  <a:spcPct val="120000"/>
                </a:lnSpc>
              </a:pPr>
              <a:r>
                <a:rPr lang="en-US" altLang="ko-KR" sz="900" dirty="0" smtClean="0"/>
                <a:t>- 2</a:t>
              </a:r>
              <a:r>
                <a:rPr lang="ko-KR" altLang="ko-KR" sz="900" dirty="0" smtClean="0"/>
                <a:t>년 이상 상담 경력자 우대</a:t>
              </a:r>
            </a:p>
            <a:p>
              <a:pPr>
                <a:lnSpc>
                  <a:spcPct val="120000"/>
                </a:lnSpc>
              </a:pPr>
              <a:r>
                <a:rPr lang="en-US" altLang="ko-KR" sz="900" dirty="0" smtClean="0"/>
                <a:t> </a:t>
              </a:r>
              <a:endParaRPr lang="ko-KR" altLang="ko-KR" sz="900" dirty="0" smtClean="0"/>
            </a:p>
            <a:p>
              <a:pPr>
                <a:lnSpc>
                  <a:spcPct val="120000"/>
                </a:lnSpc>
              </a:pPr>
              <a:r>
                <a:rPr lang="en-US" altLang="ko-KR" sz="900" b="1" dirty="0" smtClean="0"/>
                <a:t>3. </a:t>
              </a:r>
              <a:r>
                <a:rPr lang="ko-KR" altLang="ko-KR" sz="900" b="1" dirty="0" smtClean="0"/>
                <a:t>수익 분배</a:t>
              </a:r>
            </a:p>
            <a:p>
              <a:pPr>
                <a:lnSpc>
                  <a:spcPct val="120000"/>
                </a:lnSpc>
              </a:pPr>
              <a:r>
                <a:rPr lang="en-US" altLang="ko-KR" sz="900" dirty="0" smtClean="0"/>
                <a:t>- </a:t>
              </a:r>
              <a:r>
                <a:rPr lang="ko-KR" altLang="ko-KR" sz="900" dirty="0" smtClean="0"/>
                <a:t>상담 비용은 </a:t>
              </a:r>
              <a:r>
                <a:rPr lang="ko-KR" altLang="en-US" sz="900" dirty="0" smtClean="0"/>
                <a:t>심리상담사의</a:t>
              </a:r>
              <a:r>
                <a:rPr lang="ko-KR" altLang="ko-KR" sz="900" dirty="0" smtClean="0"/>
                <a:t> 경력이나 내담자의 만족도 등 내부 정책에 따라 차등 설정될 수 있</a:t>
              </a:r>
              <a:r>
                <a:rPr lang="ko-KR" altLang="en-US" sz="900" dirty="0" smtClean="0"/>
                <a:t>으며 수익 분배는 상담 비용의 </a:t>
              </a:r>
              <a:r>
                <a:rPr lang="en-US" altLang="ko-KR" sz="900" dirty="0" smtClean="0"/>
                <a:t>70~80% </a:t>
              </a:r>
              <a:r>
                <a:rPr lang="ko-KR" altLang="en-US" sz="900" dirty="0" smtClean="0"/>
                <a:t>지급 </a:t>
              </a:r>
              <a:r>
                <a:rPr lang="en-US" altLang="ko-KR" sz="900" dirty="0" smtClean="0"/>
                <a:t>(</a:t>
              </a:r>
              <a:r>
                <a:rPr lang="ko-KR" altLang="en-US" sz="900" dirty="0" smtClean="0"/>
                <a:t>세금 별도</a:t>
              </a:r>
              <a:r>
                <a:rPr lang="en-US" altLang="ko-KR" sz="900" dirty="0" smtClean="0"/>
                <a:t>)</a:t>
              </a:r>
              <a:endParaRPr lang="ko-KR" altLang="ko-KR" sz="900" dirty="0" smtClean="0"/>
            </a:p>
            <a:p>
              <a:pPr>
                <a:lnSpc>
                  <a:spcPct val="120000"/>
                </a:lnSpc>
              </a:pPr>
              <a:r>
                <a:rPr lang="en-US" altLang="ko-KR" sz="900" dirty="0" smtClean="0"/>
                <a:t> </a:t>
              </a:r>
              <a:endParaRPr lang="ko-KR" altLang="ko-KR" sz="900" dirty="0" smtClean="0"/>
            </a:p>
            <a:p>
              <a:pPr>
                <a:lnSpc>
                  <a:spcPct val="120000"/>
                </a:lnSpc>
              </a:pPr>
              <a:r>
                <a:rPr lang="en-US" altLang="ko-KR" sz="900" b="1" dirty="0" smtClean="0"/>
                <a:t>4. </a:t>
              </a:r>
              <a:r>
                <a:rPr lang="ko-KR" altLang="en-US" sz="900" b="1" dirty="0" smtClean="0"/>
                <a:t>심리상담사</a:t>
              </a:r>
              <a:r>
                <a:rPr lang="ko-KR" altLang="ko-KR" sz="900" b="1" dirty="0" smtClean="0"/>
                <a:t> 등록 신청 방법</a:t>
              </a:r>
            </a:p>
            <a:p>
              <a:pPr>
                <a:lnSpc>
                  <a:spcPct val="120000"/>
                </a:lnSpc>
              </a:pPr>
              <a:r>
                <a:rPr lang="en-US" altLang="ko-KR" sz="900" dirty="0" smtClean="0"/>
                <a:t>- Web</a:t>
              </a:r>
              <a:r>
                <a:rPr lang="ko-KR" altLang="ko-KR" sz="900" dirty="0" smtClean="0"/>
                <a:t>페이지에서 양식에 맞게 작성하고</a:t>
              </a:r>
              <a:r>
                <a:rPr lang="en-US" altLang="ko-KR" sz="900" dirty="0" smtClean="0"/>
                <a:t>, </a:t>
              </a:r>
              <a:r>
                <a:rPr lang="ko-KR" altLang="ko-KR" sz="900" dirty="0" smtClean="0"/>
                <a:t>증명 서류 업로드</a:t>
              </a:r>
            </a:p>
            <a:p>
              <a:pPr>
                <a:lnSpc>
                  <a:spcPct val="120000"/>
                </a:lnSpc>
              </a:pPr>
              <a:r>
                <a:rPr lang="en-US" altLang="ko-KR" sz="900" dirty="0" smtClean="0"/>
                <a:t>- </a:t>
              </a:r>
              <a:r>
                <a:rPr lang="ko-KR" altLang="ko-KR" sz="900" dirty="0" smtClean="0"/>
                <a:t>증명 서류</a:t>
              </a:r>
              <a:r>
                <a:rPr lang="en-US" altLang="ko-KR" sz="900" dirty="0" smtClean="0"/>
                <a:t> : </a:t>
              </a:r>
              <a:r>
                <a:rPr lang="ko-KR" altLang="ko-KR" sz="900" dirty="0" smtClean="0"/>
                <a:t>이력서</a:t>
              </a:r>
              <a:r>
                <a:rPr lang="en-US" altLang="ko-KR" sz="900" dirty="0" smtClean="0"/>
                <a:t> 1</a:t>
              </a:r>
              <a:r>
                <a:rPr lang="ko-KR" altLang="ko-KR" sz="900" dirty="0" smtClean="0"/>
                <a:t>부</a:t>
              </a:r>
              <a:r>
                <a:rPr lang="en-US" altLang="ko-KR" sz="900" dirty="0" smtClean="0"/>
                <a:t>, </a:t>
              </a:r>
              <a:r>
                <a:rPr lang="ko-KR" altLang="ko-KR" sz="900" dirty="0" smtClean="0"/>
                <a:t>최종학력 졸업증명서</a:t>
              </a:r>
              <a:r>
                <a:rPr lang="en-US" altLang="ko-KR" sz="900" dirty="0" smtClean="0"/>
                <a:t> 1</a:t>
              </a:r>
              <a:r>
                <a:rPr lang="ko-KR" altLang="ko-KR" sz="900" dirty="0" smtClean="0"/>
                <a:t>부</a:t>
              </a:r>
              <a:r>
                <a:rPr lang="en-US" altLang="ko-KR" sz="900" dirty="0" smtClean="0"/>
                <a:t>, </a:t>
              </a:r>
              <a:r>
                <a:rPr lang="ko-KR" altLang="ko-KR" sz="900" dirty="0" smtClean="0"/>
                <a:t>자격증 사본</a:t>
              </a:r>
            </a:p>
            <a:p>
              <a:pPr>
                <a:lnSpc>
                  <a:spcPct val="120000"/>
                </a:lnSpc>
              </a:pPr>
              <a:r>
                <a:rPr lang="en-US" altLang="ko-KR" sz="900" dirty="0" smtClean="0"/>
                <a:t> </a:t>
              </a:r>
              <a:endParaRPr lang="ko-KR" altLang="ko-KR" sz="900" dirty="0" smtClean="0"/>
            </a:p>
            <a:p>
              <a:pPr>
                <a:lnSpc>
                  <a:spcPct val="120000"/>
                </a:lnSpc>
              </a:pPr>
              <a:r>
                <a:rPr lang="en-US" altLang="ko-KR" sz="900" b="1" dirty="0" smtClean="0"/>
                <a:t>5. </a:t>
              </a:r>
              <a:r>
                <a:rPr lang="ko-KR" altLang="ko-KR" sz="900" b="1" dirty="0" smtClean="0"/>
                <a:t>문의처</a:t>
              </a:r>
              <a:r>
                <a:rPr lang="en-US" altLang="ko-KR" sz="900" b="1" dirty="0" smtClean="0"/>
                <a:t>: </a:t>
              </a:r>
              <a:r>
                <a:rPr lang="en-US" altLang="ko-KR" sz="900" b="1" dirty="0"/>
                <a:t>hello_counselor@aimmed.com</a:t>
              </a:r>
              <a:endParaRPr lang="ko-KR" altLang="en-US" sz="900" dirty="0"/>
            </a:p>
          </p:txBody>
        </p:sp>
        <p:sp>
          <p:nvSpPr>
            <p:cNvPr id="46" name="직사각형 45"/>
            <p:cNvSpPr/>
            <p:nvPr/>
          </p:nvSpPr>
          <p:spPr>
            <a:xfrm>
              <a:off x="3177025" y="5139190"/>
              <a:ext cx="1620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확인</a:t>
              </a:r>
              <a:endParaRPr lang="ko-KR" altLang="en-US" sz="1000" b="1" dirty="0">
                <a:solidFill>
                  <a:schemeClr val="tx1"/>
                </a:solidFill>
              </a:endParaRPr>
            </a:p>
          </p:txBody>
        </p:sp>
      </p:grpSp>
      <p:sp>
        <p:nvSpPr>
          <p:cNvPr id="50" name="타원 49"/>
          <p:cNvSpPr/>
          <p:nvPr/>
        </p:nvSpPr>
        <p:spPr>
          <a:xfrm>
            <a:off x="1690924" y="168601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4" name="슬라이드 번호 개체 틀 23"/>
          <p:cNvSpPr>
            <a:spLocks noGrp="1"/>
          </p:cNvSpPr>
          <p:nvPr>
            <p:ph type="sldNum" sz="quarter" idx="4"/>
          </p:nvPr>
        </p:nvSpPr>
        <p:spPr/>
        <p:txBody>
          <a:bodyPr/>
          <a:lstStyle/>
          <a:p>
            <a:fld id="{C70D9EDE-4299-4BB9-BBD1-CAF81FD85894}" type="slidenum">
              <a:rPr lang="ko-KR" altLang="en-US" smtClean="0"/>
              <a:pPr/>
              <a:t>16</a:t>
            </a:fld>
            <a:endParaRPr lang="ko-KR" altLang="en-US"/>
          </a:p>
        </p:txBody>
      </p:sp>
      <p:sp>
        <p:nvSpPr>
          <p:cNvPr id="25" name="직사각형 24"/>
          <p:cNvSpPr/>
          <p:nvPr/>
        </p:nvSpPr>
        <p:spPr>
          <a:xfrm>
            <a:off x="1926820" y="5274205"/>
            <a:ext cx="2531125" cy="29184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219681" y="117792"/>
            <a:ext cx="1282723" cy="215444"/>
          </a:xfrm>
          <a:prstGeom prst="rect">
            <a:avLst/>
          </a:prstGeom>
          <a:noFill/>
        </p:spPr>
        <p:txBody>
          <a:bodyPr wrap="none" rtlCol="0">
            <a:spAutoFit/>
          </a:bodyPr>
          <a:lstStyle/>
          <a:p>
            <a:r>
              <a:rPr lang="en-US" altLang="ko-KR" sz="800" dirty="0" smtClean="0">
                <a:solidFill>
                  <a:prstClr val="black"/>
                </a:solidFill>
              </a:rPr>
              <a:t>Counselor Registration </a:t>
            </a:r>
            <a:endParaRPr lang="ko-KR" altLang="en-US" sz="800" dirty="0">
              <a:solidFill>
                <a:prstClr val="black"/>
              </a:solidFill>
            </a:endParaRPr>
          </a:p>
        </p:txBody>
      </p:sp>
      <p:sp>
        <p:nvSpPr>
          <p:cNvPr id="31" name="TextBox 30"/>
          <p:cNvSpPr txBox="1"/>
          <p:nvPr/>
        </p:nvSpPr>
        <p:spPr>
          <a:xfrm>
            <a:off x="1217585" y="352286"/>
            <a:ext cx="2985113" cy="215444"/>
          </a:xfrm>
          <a:prstGeom prst="rect">
            <a:avLst/>
          </a:prstGeom>
          <a:noFill/>
        </p:spPr>
        <p:txBody>
          <a:bodyPr wrap="none" rtlCol="0">
            <a:spAutoFit/>
          </a:bodyPr>
          <a:lstStyle/>
          <a:p>
            <a:r>
              <a:rPr lang="en-US" altLang="ko-KR" sz="800" dirty="0" smtClean="0">
                <a:solidFill>
                  <a:prstClr val="black"/>
                </a:solidFill>
              </a:rPr>
              <a:t>Gate</a:t>
            </a:r>
            <a:r>
              <a:rPr lang="ko-KR" altLang="en-US" sz="800" dirty="0" smtClean="0">
                <a:solidFill>
                  <a:prstClr val="black"/>
                </a:solidFill>
              </a:rPr>
              <a:t> </a:t>
            </a:r>
            <a:r>
              <a:rPr lang="en-US" altLang="ko-KR" sz="800" dirty="0" smtClean="0">
                <a:solidFill>
                  <a:prstClr val="black"/>
                </a:solidFill>
              </a:rPr>
              <a:t>&gt; Counselor Registration</a:t>
            </a:r>
            <a:r>
              <a:rPr lang="ko-KR" altLang="en-US" sz="800" dirty="0" smtClean="0">
                <a:solidFill>
                  <a:prstClr val="black"/>
                </a:solidFill>
              </a:rPr>
              <a:t> </a:t>
            </a:r>
            <a:r>
              <a:rPr lang="en-US" altLang="ko-KR" sz="800" dirty="0" smtClean="0">
                <a:solidFill>
                  <a:prstClr val="black"/>
                </a:solidFill>
              </a:rPr>
              <a:t>(Step 1 - Agree with Terms)</a:t>
            </a:r>
            <a:endParaRPr lang="ko-KR" altLang="en-US" sz="800" dirty="0">
              <a:solidFill>
                <a:prstClr val="black"/>
              </a:solidFill>
            </a:endParaRPr>
          </a:p>
        </p:txBody>
      </p:sp>
      <p:graphicFrame>
        <p:nvGraphicFramePr>
          <p:cNvPr id="32" name="표 50"/>
          <p:cNvGraphicFramePr>
            <a:graphicFrameLocks noGrp="1"/>
          </p:cNvGraphicFramePr>
          <p:nvPr>
            <p:extLst>
              <p:ext uri="{D42A27DB-BD31-4B8C-83A1-F6EECF244321}">
                <p14:modId xmlns:p14="http://schemas.microsoft.com/office/powerpoint/2010/main" val="4023626083"/>
              </p:ext>
            </p:extLst>
          </p:nvPr>
        </p:nvGraphicFramePr>
        <p:xfrm>
          <a:off x="7833319" y="650426"/>
          <a:ext cx="1935215" cy="605280"/>
        </p:xfrm>
        <a:graphic>
          <a:graphicData uri="http://schemas.openxmlformats.org/drawingml/2006/table">
            <a:tbl>
              <a:tblPr firstRow="1" bandRow="1">
                <a:tableStyleId>{5C22544A-7EE6-4342-B048-85BDC9FD1C3A}</a:tableStyleId>
              </a:tblPr>
              <a:tblGrid>
                <a:gridCol w="221973"/>
                <a:gridCol w="1713242"/>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Luôn</a:t>
                      </a:r>
                      <a:r>
                        <a:rPr lang="en-US" altLang="ko-KR" sz="800" baseline="0" dirty="0" smtClean="0"/>
                        <a:t> </a:t>
                      </a:r>
                      <a:r>
                        <a:rPr lang="en-US" altLang="ko-KR" sz="800" baseline="0" dirty="0" err="1" smtClean="0"/>
                        <a:t>luôn</a:t>
                      </a:r>
                      <a:r>
                        <a:rPr lang="en-US" altLang="ko-KR" sz="800" baseline="0" dirty="0" smtClean="0"/>
                        <a:t> </a:t>
                      </a:r>
                      <a:r>
                        <a:rPr lang="en-US" altLang="ko-KR" sz="800" baseline="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baseline="0" dirty="0" err="1" smtClean="0"/>
                        <a:t>khi</a:t>
                      </a:r>
                      <a:r>
                        <a:rPr lang="en-US" altLang="ko-KR" sz="800" baseline="0" dirty="0" smtClean="0"/>
                        <a:t> </a:t>
                      </a:r>
                      <a:r>
                        <a:rPr lang="en-US" altLang="ko-KR" sz="800" baseline="0" dirty="0" err="1" smtClean="0"/>
                        <a:t>mở</a:t>
                      </a:r>
                      <a:r>
                        <a:rPr lang="en-US" altLang="ko-KR" sz="800" baseline="0" dirty="0" smtClean="0"/>
                        <a:t> </a:t>
                      </a:r>
                      <a:r>
                        <a:rPr lang="en-US" altLang="ko-KR" sz="800" baseline="0" dirty="0" err="1" smtClean="0"/>
                        <a:t>trang</a:t>
                      </a:r>
                      <a:r>
                        <a:rPr lang="en-US" altLang="ko-KR" sz="800" baseline="0" dirty="0" smtClean="0"/>
                        <a:t> </a:t>
                      </a:r>
                      <a:r>
                        <a:rPr lang="en-US" altLang="ko-KR" sz="800" dirty="0" smtClean="0">
                          <a:solidFill>
                            <a:prstClr val="black"/>
                          </a:solidFill>
                        </a:rPr>
                        <a:t>Counselor Registration </a:t>
                      </a:r>
                      <a:endParaRPr lang="ko-KR" altLang="en-US" sz="800" dirty="0" smtClean="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RCW-0201</a:t>
            </a:r>
            <a:endParaRPr lang="ko-KR" altLang="en-US" sz="800" dirty="0" smtClean="0">
              <a:solidFill>
                <a:prstClr val="black"/>
              </a:solidFill>
            </a:endParaRPr>
          </a:p>
        </p:txBody>
      </p:sp>
      <p:cxnSp>
        <p:nvCxnSpPr>
          <p:cNvPr id="26" name="직선 연결선 25"/>
          <p:cNvCxnSpPr/>
          <p:nvPr/>
        </p:nvCxnSpPr>
        <p:spPr>
          <a:xfrm>
            <a:off x="267387" y="183229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3464" y="1448780"/>
            <a:ext cx="1553630" cy="261610"/>
          </a:xfrm>
          <a:prstGeom prst="rect">
            <a:avLst/>
          </a:prstGeom>
          <a:noFill/>
        </p:spPr>
        <p:txBody>
          <a:bodyPr wrap="none" rtlCol="0">
            <a:spAutoFit/>
          </a:bodyPr>
          <a:lstStyle/>
          <a:p>
            <a:r>
              <a:rPr lang="ko-KR" altLang="en-US" sz="1100" b="1" dirty="0" smtClean="0"/>
              <a:t>심리상담사 등록 신청</a:t>
            </a:r>
            <a:endParaRPr lang="ko-KR" altLang="en-US" sz="1100" b="1" dirty="0"/>
          </a:p>
        </p:txBody>
      </p:sp>
      <p:sp>
        <p:nvSpPr>
          <p:cNvPr id="29" name="TextBox 28"/>
          <p:cNvSpPr txBox="1"/>
          <p:nvPr/>
        </p:nvSpPr>
        <p:spPr>
          <a:xfrm>
            <a:off x="5553901" y="1510271"/>
            <a:ext cx="1965603" cy="215444"/>
          </a:xfrm>
          <a:prstGeom prst="rect">
            <a:avLst/>
          </a:prstGeom>
          <a:noFill/>
        </p:spPr>
        <p:txBody>
          <a:bodyPr wrap="none" rtlCol="0">
            <a:spAutoFit/>
          </a:bodyPr>
          <a:lstStyle/>
          <a:p>
            <a:r>
              <a:rPr lang="ko-KR" altLang="en-US" sz="800" b="1" dirty="0" smtClean="0"/>
              <a:t>약관 동의</a:t>
            </a:r>
            <a:r>
              <a:rPr lang="ko-KR" altLang="en-US" sz="800" dirty="0" smtClean="0"/>
              <a:t>  </a:t>
            </a:r>
            <a:r>
              <a:rPr lang="en-US" altLang="ko-KR" sz="800" dirty="0" smtClean="0">
                <a:solidFill>
                  <a:schemeClr val="bg1">
                    <a:lumMod val="65000"/>
                  </a:schemeClr>
                </a:solidFill>
              </a:rPr>
              <a:t>&gt;  </a:t>
            </a:r>
            <a:r>
              <a:rPr lang="ko-KR" altLang="en-US" sz="800" dirty="0" smtClean="0">
                <a:solidFill>
                  <a:schemeClr val="bg1">
                    <a:lumMod val="65000"/>
                  </a:schemeClr>
                </a:solidFill>
              </a:rPr>
              <a:t>정보 입력  </a:t>
            </a:r>
            <a:r>
              <a:rPr lang="en-US" altLang="ko-KR" sz="800" dirty="0" smtClean="0">
                <a:solidFill>
                  <a:schemeClr val="bg1">
                    <a:lumMod val="65000"/>
                  </a:schemeClr>
                </a:solidFill>
              </a:rPr>
              <a:t>&gt;  </a:t>
            </a:r>
            <a:r>
              <a:rPr lang="ko-KR" altLang="en-US" sz="800" dirty="0" smtClean="0">
                <a:solidFill>
                  <a:schemeClr val="bg1">
                    <a:lumMod val="65000"/>
                  </a:schemeClr>
                </a:solidFill>
              </a:rPr>
              <a:t>신청 완료</a:t>
            </a:r>
            <a:endParaRPr lang="ko-KR" altLang="en-US" sz="800" dirty="0">
              <a:solidFill>
                <a:schemeClr val="bg1">
                  <a:lumMod val="65000"/>
                </a:schemeClr>
              </a:solidFill>
            </a:endParaRPr>
          </a:p>
        </p:txBody>
      </p:sp>
      <p:sp>
        <p:nvSpPr>
          <p:cNvPr id="30" name="TextBox 29"/>
          <p:cNvSpPr txBox="1"/>
          <p:nvPr/>
        </p:nvSpPr>
        <p:spPr>
          <a:xfrm>
            <a:off x="324074" y="1983033"/>
            <a:ext cx="4766048" cy="230832"/>
          </a:xfrm>
          <a:prstGeom prst="rect">
            <a:avLst/>
          </a:prstGeom>
          <a:noFill/>
        </p:spPr>
        <p:txBody>
          <a:bodyPr wrap="none" rtlCol="0">
            <a:spAutoFit/>
          </a:bodyPr>
          <a:lstStyle/>
          <a:p>
            <a:r>
              <a:rPr lang="ko-KR" altLang="en-US" sz="900" dirty="0" smtClean="0"/>
              <a:t>아래의 서비스 이용약관과 개인정보 취급방침 내용을 반드시 읽어 보시고 동의해 주세요</a:t>
            </a:r>
            <a:r>
              <a:rPr lang="en-US" altLang="ko-KR" sz="900" dirty="0" smtClean="0"/>
              <a:t>.</a:t>
            </a:r>
            <a:endParaRPr lang="ko-KR" altLang="en-US" sz="900" dirty="0"/>
          </a:p>
        </p:txBody>
      </p:sp>
      <p:sp>
        <p:nvSpPr>
          <p:cNvPr id="33" name="TextBox 32"/>
          <p:cNvSpPr txBox="1"/>
          <p:nvPr/>
        </p:nvSpPr>
        <p:spPr>
          <a:xfrm>
            <a:off x="334814" y="2348880"/>
            <a:ext cx="1032655" cy="230832"/>
          </a:xfrm>
          <a:prstGeom prst="rect">
            <a:avLst/>
          </a:prstGeom>
          <a:noFill/>
        </p:spPr>
        <p:txBody>
          <a:bodyPr wrap="none" rtlCol="0">
            <a:spAutoFit/>
          </a:bodyPr>
          <a:lstStyle/>
          <a:p>
            <a:r>
              <a:rPr lang="ko-KR" altLang="en-US" sz="900" b="1" dirty="0" smtClean="0"/>
              <a:t>서비스 이용약관</a:t>
            </a:r>
            <a:endParaRPr lang="ko-KR" altLang="en-US" sz="900" b="1" dirty="0"/>
          </a:p>
        </p:txBody>
      </p:sp>
      <p:sp>
        <p:nvSpPr>
          <p:cNvPr id="34" name="직사각형 33"/>
          <p:cNvSpPr/>
          <p:nvPr/>
        </p:nvSpPr>
        <p:spPr>
          <a:xfrm>
            <a:off x="390628" y="2622097"/>
            <a:ext cx="7272038" cy="864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398109" y="4190367"/>
            <a:ext cx="7272038" cy="864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334814" y="3918248"/>
            <a:ext cx="1148071" cy="230832"/>
          </a:xfrm>
          <a:prstGeom prst="rect">
            <a:avLst/>
          </a:prstGeom>
          <a:noFill/>
        </p:spPr>
        <p:txBody>
          <a:bodyPr wrap="none" rtlCol="0">
            <a:spAutoFit/>
          </a:bodyPr>
          <a:lstStyle/>
          <a:p>
            <a:r>
              <a:rPr lang="ko-KR" altLang="en-US" sz="900" b="1" dirty="0" smtClean="0"/>
              <a:t>개인정보 취급방침</a:t>
            </a:r>
            <a:endParaRPr lang="ko-KR" altLang="en-US" sz="900" b="1" dirty="0"/>
          </a:p>
        </p:txBody>
      </p:sp>
      <p:sp>
        <p:nvSpPr>
          <p:cNvPr id="38" name="TextBox 37"/>
          <p:cNvSpPr txBox="1"/>
          <p:nvPr/>
        </p:nvSpPr>
        <p:spPr>
          <a:xfrm>
            <a:off x="324496" y="3519010"/>
            <a:ext cx="1946367" cy="230832"/>
          </a:xfrm>
          <a:prstGeom prst="rect">
            <a:avLst/>
          </a:prstGeom>
          <a:noFill/>
        </p:spPr>
        <p:txBody>
          <a:bodyPr wrap="none" rtlCol="0">
            <a:spAutoFit/>
          </a:bodyPr>
          <a:lstStyle/>
          <a:p>
            <a:r>
              <a:rPr lang="ko-KR" altLang="en-US" sz="900" dirty="0" smtClean="0"/>
              <a:t>□ 서비스 이용약관에 동의합니다</a:t>
            </a:r>
            <a:r>
              <a:rPr lang="en-US" altLang="ko-KR" sz="900" dirty="0" smtClean="0"/>
              <a:t>.</a:t>
            </a:r>
            <a:endParaRPr lang="ko-KR" altLang="en-US" sz="900" dirty="0"/>
          </a:p>
        </p:txBody>
      </p:sp>
      <p:sp>
        <p:nvSpPr>
          <p:cNvPr id="39" name="TextBox 38"/>
          <p:cNvSpPr txBox="1"/>
          <p:nvPr/>
        </p:nvSpPr>
        <p:spPr>
          <a:xfrm>
            <a:off x="321236" y="5088378"/>
            <a:ext cx="2061783" cy="230832"/>
          </a:xfrm>
          <a:prstGeom prst="rect">
            <a:avLst/>
          </a:prstGeom>
          <a:noFill/>
        </p:spPr>
        <p:txBody>
          <a:bodyPr wrap="none" rtlCol="0">
            <a:spAutoFit/>
          </a:bodyPr>
          <a:lstStyle/>
          <a:p>
            <a:r>
              <a:rPr lang="ko-KR" altLang="en-US" sz="900" dirty="0" smtClean="0"/>
              <a:t>□ 개인정보 취급방침에 동의합니다</a:t>
            </a:r>
            <a:r>
              <a:rPr lang="en-US" altLang="ko-KR" sz="900" dirty="0" smtClean="0"/>
              <a:t>.</a:t>
            </a:r>
            <a:endParaRPr lang="ko-KR" altLang="en-US" sz="900" dirty="0"/>
          </a:p>
        </p:txBody>
      </p:sp>
      <p:sp>
        <p:nvSpPr>
          <p:cNvPr id="41" name="직사각형 40"/>
          <p:cNvSpPr/>
          <p:nvPr/>
        </p:nvSpPr>
        <p:spPr>
          <a:xfrm>
            <a:off x="4124353" y="5489630"/>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다음 단계 </a:t>
            </a:r>
            <a:r>
              <a:rPr lang="en-US" altLang="ko-KR" sz="1000" b="1" dirty="0" smtClean="0">
                <a:solidFill>
                  <a:schemeClr val="tx1"/>
                </a:solidFill>
              </a:rPr>
              <a:t>&gt;</a:t>
            </a:r>
            <a:endParaRPr lang="ko-KR" altLang="en-US" sz="1000" b="1" dirty="0">
              <a:solidFill>
                <a:schemeClr val="tx1"/>
              </a:solidFill>
            </a:endParaRPr>
          </a:p>
        </p:txBody>
      </p:sp>
      <p:sp>
        <p:nvSpPr>
          <p:cNvPr id="42" name="직사각형 41"/>
          <p:cNvSpPr/>
          <p:nvPr/>
        </p:nvSpPr>
        <p:spPr>
          <a:xfrm>
            <a:off x="2292090" y="5489630"/>
            <a:ext cx="1755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신청 취소</a:t>
            </a:r>
            <a:endParaRPr lang="ko-KR" altLang="en-US" sz="1000" b="1" dirty="0">
              <a:solidFill>
                <a:schemeClr val="tx1"/>
              </a:solidFill>
            </a:endParaRPr>
          </a:p>
        </p:txBody>
      </p:sp>
      <p:sp>
        <p:nvSpPr>
          <p:cNvPr id="28" name="타원 27"/>
          <p:cNvSpPr/>
          <p:nvPr/>
        </p:nvSpPr>
        <p:spPr>
          <a:xfrm>
            <a:off x="130887" y="65042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1" name="타원 30"/>
          <p:cNvSpPr/>
          <p:nvPr/>
        </p:nvSpPr>
        <p:spPr>
          <a:xfrm>
            <a:off x="5791608" y="547749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graphicFrame>
        <p:nvGraphicFramePr>
          <p:cNvPr id="40" name="표 39"/>
          <p:cNvGraphicFramePr>
            <a:graphicFrameLocks noGrp="1"/>
          </p:cNvGraphicFramePr>
          <p:nvPr>
            <p:extLst/>
          </p:nvPr>
        </p:nvGraphicFramePr>
        <p:xfrm>
          <a:off x="7808120" y="650426"/>
          <a:ext cx="1967152" cy="22512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smtClean="0">
                          <a:solidFill>
                            <a:schemeClr val="tx1"/>
                          </a:solidFill>
                          <a:latin typeface="+mn-ea"/>
                        </a:rPr>
                        <a:t>Ở</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trạng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thái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chưa</a:t>
                      </a:r>
                      <a:r>
                        <a:rPr lang="en-US" altLang="ko-KR" sz="800" b="0" baseline="0" dirty="0" smtClean="0">
                          <a:solidFill>
                            <a:schemeClr val="tx1"/>
                          </a:solidFill>
                          <a:latin typeface="+mn-ea"/>
                        </a:rPr>
                        <a:t> Login </a:t>
                      </a:r>
                      <a:r>
                        <a:rPr lang="en-US" altLang="ko-KR" sz="800" b="0" baseline="0" dirty="0" err="1" smtClean="0">
                          <a:solidFill>
                            <a:schemeClr val="tx1"/>
                          </a:solidFill>
                          <a:latin typeface="+mn-ea"/>
                        </a:rPr>
                        <a:t>nếu</a:t>
                      </a:r>
                      <a:r>
                        <a:rPr lang="en-US" altLang="ko-KR" sz="800" b="0" baseline="0" dirty="0" smtClean="0">
                          <a:solidFill>
                            <a:schemeClr val="tx1"/>
                          </a:solidFill>
                          <a:latin typeface="+mn-ea"/>
                        </a:rPr>
                        <a:t> click </a:t>
                      </a:r>
                      <a:r>
                        <a:rPr lang="en-US" altLang="ko-KR" sz="800" b="0" baseline="0" dirty="0" err="1" smtClean="0">
                          <a:solidFill>
                            <a:schemeClr val="tx1"/>
                          </a:solidFill>
                          <a:latin typeface="+mn-ea"/>
                        </a:rPr>
                        <a:t>vào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biểu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tượng</a:t>
                      </a:r>
                      <a:r>
                        <a:rPr lang="en-US" altLang="ko-KR" sz="800" b="0" baseline="0" dirty="0" smtClean="0">
                          <a:solidFill>
                            <a:schemeClr val="tx1"/>
                          </a:solidFill>
                          <a:latin typeface="+mn-ea"/>
                        </a:rPr>
                        <a:t> Hello (BI) </a:t>
                      </a:r>
                      <a:r>
                        <a:rPr lang="en-US" altLang="ko-KR" sz="800" b="0" baseline="0" dirty="0" err="1" smtClean="0">
                          <a:solidFill>
                            <a:schemeClr val="tx1"/>
                          </a:solidFill>
                          <a:latin typeface="+mn-ea"/>
                        </a:rPr>
                        <a:t>chuyển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trang</a:t>
                      </a:r>
                      <a:r>
                        <a:rPr lang="en-US" altLang="ko-KR" sz="800" b="0" baseline="0" dirty="0" smtClean="0">
                          <a:solidFill>
                            <a:schemeClr val="tx1"/>
                          </a:solidFill>
                          <a:latin typeface="+mn-ea"/>
                        </a:rPr>
                        <a:t> [</a:t>
                      </a:r>
                      <a:r>
                        <a:rPr lang="en-US" altLang="ko-KR" sz="800" dirty="0" smtClean="0">
                          <a:solidFill>
                            <a:schemeClr val="tx1"/>
                          </a:solidFill>
                        </a:rPr>
                        <a:t>Gate](RCW-01)</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err="1" smtClean="0">
                          <a:solidFill>
                            <a:schemeClr val="tx1"/>
                          </a:solidFill>
                          <a:latin typeface="+mn-ea"/>
                        </a:rPr>
                        <a:t>Khi</a:t>
                      </a:r>
                      <a:r>
                        <a:rPr lang="en-US" altLang="ko-KR" sz="800" b="0" dirty="0" smtClean="0">
                          <a:solidFill>
                            <a:schemeClr val="tx1"/>
                          </a:solidFill>
                          <a:latin typeface="+mn-ea"/>
                        </a:rPr>
                        <a:t> click </a:t>
                      </a:r>
                      <a:r>
                        <a:rPr lang="en-US" altLang="ko-KR" sz="800" b="0" dirty="0" err="1" smtClean="0">
                          <a:solidFill>
                            <a:schemeClr val="tx1"/>
                          </a:solidFill>
                          <a:latin typeface="+mn-ea"/>
                        </a:rPr>
                        <a:t>vào</a:t>
                      </a:r>
                      <a:r>
                        <a:rPr lang="en-US" altLang="ko-KR" sz="800" b="0" dirty="0" smtClean="0">
                          <a:solidFill>
                            <a:schemeClr val="tx1"/>
                          </a:solidFill>
                          <a:latin typeface="+mn-ea"/>
                        </a:rPr>
                        <a: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chuyển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trang</a:t>
                      </a:r>
                      <a:r>
                        <a:rPr lang="en-US" altLang="ko-KR" sz="800" b="0" baseline="0" dirty="0" smtClean="0">
                          <a:solidFill>
                            <a:schemeClr val="tx1"/>
                          </a:solidFill>
                          <a:latin typeface="+mn-ea"/>
                        </a:rPr>
                        <a:t> [</a:t>
                      </a:r>
                      <a:r>
                        <a:rPr lang="en-US" altLang="ko-KR" sz="800" dirty="0" smtClean="0">
                          <a:solidFill>
                            <a:schemeClr val="tx1"/>
                          </a:solidFill>
                        </a:rPr>
                        <a:t>Gate](RCW-01)</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err="1" smtClean="0">
                          <a:solidFill>
                            <a:schemeClr val="tx1"/>
                          </a:solidFill>
                          <a:latin typeface="+mn-ea"/>
                        </a:rPr>
                        <a:t>Khi</a:t>
                      </a:r>
                      <a:r>
                        <a:rPr lang="en-US" altLang="ko-KR" sz="800" b="0" dirty="0" smtClean="0">
                          <a:solidFill>
                            <a:schemeClr val="tx1"/>
                          </a:solidFill>
                          <a:latin typeface="+mn-ea"/>
                        </a:rPr>
                        <a:t> click </a:t>
                      </a:r>
                      <a:r>
                        <a:rPr lang="en-US" altLang="ko-KR" sz="800" b="0" dirty="0" err="1" smtClean="0">
                          <a:solidFill>
                            <a:schemeClr val="tx1"/>
                          </a:solidFill>
                          <a:latin typeface="+mn-ea"/>
                        </a:rPr>
                        <a:t>vào</a:t>
                      </a:r>
                      <a:r>
                        <a:rPr lang="en-US" altLang="ko-KR" sz="800" b="0" dirty="0" smtClean="0">
                          <a:solidFill>
                            <a:schemeClr val="tx1"/>
                          </a:solidFill>
                          <a:latin typeface="+mn-ea"/>
                        </a:rPr>
                        <a: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chuyển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bước</a:t>
                      </a:r>
                      <a:r>
                        <a:rPr lang="en-US" altLang="ko-KR" sz="800" b="0" baseline="0" dirty="0" smtClean="0">
                          <a:solidFill>
                            <a:schemeClr val="tx1"/>
                          </a:solidFill>
                          <a:latin typeface="+mn-ea"/>
                        </a:rPr>
                        <a:t> Input Information ở </a:t>
                      </a:r>
                      <a:r>
                        <a:rPr lang="en-US" altLang="ko-KR" sz="800" b="0" baseline="0" dirty="0" err="1" smtClean="0">
                          <a:solidFill>
                            <a:schemeClr val="tx1"/>
                          </a:solidFill>
                          <a:latin typeface="+mn-ea"/>
                        </a:rPr>
                        <a:t>trang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kế</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tiếp</a:t>
                      </a:r>
                      <a:r>
                        <a:rPr lang="en-US" altLang="ko-KR" sz="800" b="0" baseline="0" dirty="0" smtClean="0">
                          <a:solidFill>
                            <a:schemeClr val="tx1"/>
                          </a:solidFill>
                          <a:latin typeface="+mn-ea"/>
                        </a:rPr>
                        <a:t> (</a:t>
                      </a:r>
                      <a:r>
                        <a:rPr lang="en-US" altLang="ko-KR" sz="800" dirty="0" smtClean="0">
                          <a:solidFill>
                            <a:schemeClr val="tx1"/>
                          </a:solidFill>
                        </a:rPr>
                        <a:t>RCW-0202)</a:t>
                      </a:r>
                    </a:p>
                    <a:p>
                      <a:pPr marL="85725" indent="-85725">
                        <a:buFontTx/>
                        <a:buChar char="-"/>
                      </a:pPr>
                      <a:r>
                        <a:rPr lang="en-US" altLang="ko-KR" sz="800" b="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chưa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đồng</a:t>
                      </a:r>
                      <a:r>
                        <a:rPr lang="en-US" altLang="ko-KR" sz="800" b="0" baseline="0" dirty="0" smtClean="0">
                          <a:solidFill>
                            <a:schemeClr val="tx1"/>
                          </a:solidFill>
                          <a:latin typeface="+mn-ea"/>
                        </a:rPr>
                        <a:t> ý </a:t>
                      </a:r>
                      <a:r>
                        <a:rPr lang="en-US" altLang="ko-KR" sz="800" b="0" baseline="0" dirty="0" err="1" smtClean="0">
                          <a:solidFill>
                            <a:schemeClr val="tx1"/>
                          </a:solidFill>
                          <a:latin typeface="+mn-ea"/>
                        </a:rPr>
                        <a:t>với</a:t>
                      </a:r>
                      <a:r>
                        <a:rPr lang="en-US" altLang="ko-KR" sz="800" b="0" baseline="0" dirty="0" smtClean="0">
                          <a:solidFill>
                            <a:schemeClr val="tx1"/>
                          </a:solidFill>
                          <a:latin typeface="+mn-ea"/>
                        </a:rPr>
                        <a:t> Term of Use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Privacy Policy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khi</a:t>
                      </a:r>
                      <a:r>
                        <a:rPr lang="en-US" altLang="ko-KR" sz="800" b="0" baseline="0" dirty="0" smtClean="0">
                          <a:solidFill>
                            <a:schemeClr val="tx1"/>
                          </a:solidFill>
                          <a:latin typeface="+mn-ea"/>
                        </a:rPr>
                        <a:t> click </a:t>
                      </a:r>
                      <a:r>
                        <a:rPr lang="en-US" altLang="ko-KR" sz="800" b="0" baseline="0" dirty="0" err="1" smtClean="0">
                          <a:solidFill>
                            <a:schemeClr val="tx1"/>
                          </a:solidFill>
                          <a:latin typeface="+mn-ea"/>
                        </a:rPr>
                        <a:t>vào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text </a:t>
                      </a:r>
                      <a:r>
                        <a:rPr lang="en-US" altLang="ko-KR" sz="800" b="0" baseline="0" dirty="0" err="1" smtClean="0">
                          <a:solidFill>
                            <a:schemeClr val="tx1"/>
                          </a:solidFill>
                          <a:latin typeface="+mn-ea"/>
                        </a:rPr>
                        <a:t>như</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mục</a:t>
                      </a:r>
                      <a:r>
                        <a:rPr lang="ko-KR" altLang="en-US" sz="800" b="0" dirty="0" smtClean="0">
                          <a:solidFill>
                            <a:schemeClr val="tx1"/>
                          </a:solidFill>
                          <a:latin typeface="+mn-ea"/>
                        </a:rPr>
                        <a:t> </a:t>
                      </a:r>
                      <a:r>
                        <a:rPr lang="en-US" altLang="ko-KR" sz="800" b="0" dirty="0" smtClean="0">
                          <a:solidFill>
                            <a:schemeClr val="tx1"/>
                          </a:solidFill>
                          <a:latin typeface="+mn-ea"/>
                        </a:rPr>
                        <a:t>(3-1) </a:t>
                      </a:r>
                      <a:r>
                        <a:rPr lang="en-US" altLang="ko-KR" sz="800" b="0" dirty="0" err="1" smtClean="0">
                          <a:solidFill>
                            <a:schemeClr val="tx1"/>
                          </a:solidFill>
                          <a:latin typeface="+mn-ea"/>
                        </a:rPr>
                        <a:t>và</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không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thể</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chuyển</a:t>
                      </a:r>
                      <a:r>
                        <a:rPr lang="en-US" altLang="ko-KR" sz="800" b="0" baseline="0" dirty="0" smtClean="0">
                          <a:solidFill>
                            <a:schemeClr val="tx1"/>
                          </a:solidFill>
                          <a:latin typeface="+mn-ea"/>
                        </a:rPr>
                        <a:t> sang </a:t>
                      </a:r>
                      <a:r>
                        <a:rPr lang="en-US" altLang="ko-KR" sz="800" b="0" baseline="0" dirty="0" err="1" smtClean="0">
                          <a:solidFill>
                            <a:schemeClr val="tx1"/>
                          </a:solidFill>
                          <a:latin typeface="+mn-ea"/>
                        </a:rPr>
                        <a:t>bước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tiếp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theo</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0" name="슬라이드 번호 개체 틀 19"/>
          <p:cNvSpPr>
            <a:spLocks noGrp="1"/>
          </p:cNvSpPr>
          <p:nvPr>
            <p:ph type="sldNum" sz="quarter" idx="4"/>
          </p:nvPr>
        </p:nvSpPr>
        <p:spPr/>
        <p:txBody>
          <a:bodyPr/>
          <a:lstStyle/>
          <a:p>
            <a:fld id="{C70D9EDE-4299-4BB9-BBD1-CAF81FD85894}" type="slidenum">
              <a:rPr lang="ko-KR" altLang="en-US" smtClean="0"/>
              <a:pPr/>
              <a:t>17</a:t>
            </a:fld>
            <a:endParaRPr lang="ko-KR" altLang="en-US"/>
          </a:p>
        </p:txBody>
      </p:sp>
      <p:sp>
        <p:nvSpPr>
          <p:cNvPr id="37" name="TextBox 36"/>
          <p:cNvSpPr txBox="1"/>
          <p:nvPr/>
        </p:nvSpPr>
        <p:spPr>
          <a:xfrm>
            <a:off x="313464" y="3695217"/>
            <a:ext cx="1322798" cy="230832"/>
          </a:xfrm>
          <a:prstGeom prst="rect">
            <a:avLst/>
          </a:prstGeom>
          <a:noFill/>
        </p:spPr>
        <p:txBody>
          <a:bodyPr wrap="none" rtlCol="0">
            <a:spAutoFit/>
          </a:bodyPr>
          <a:lstStyle/>
          <a:p>
            <a:r>
              <a:rPr lang="ko-KR" altLang="en-US" sz="900" dirty="0" smtClean="0">
                <a:solidFill>
                  <a:srgbClr val="FF0000"/>
                </a:solidFill>
                <a:sym typeface="Webdings"/>
              </a:rPr>
              <a:t> </a:t>
            </a:r>
            <a:r>
              <a:rPr lang="ko-KR" altLang="en-US" sz="800" dirty="0" smtClean="0">
                <a:solidFill>
                  <a:srgbClr val="FF0000"/>
                </a:solidFill>
              </a:rPr>
              <a:t>약관에 동의해주세요</a:t>
            </a:r>
            <a:r>
              <a:rPr lang="en-US" altLang="ko-KR" sz="800" dirty="0" smtClean="0">
                <a:solidFill>
                  <a:srgbClr val="FF0000"/>
                </a:solidFill>
              </a:rPr>
              <a:t>.</a:t>
            </a:r>
            <a:endParaRPr lang="ko-KR" altLang="en-US" sz="800" dirty="0">
              <a:solidFill>
                <a:srgbClr val="FF0000"/>
              </a:solidFill>
            </a:endParaRPr>
          </a:p>
        </p:txBody>
      </p:sp>
      <p:sp>
        <p:nvSpPr>
          <p:cNvPr id="43" name="TextBox 42"/>
          <p:cNvSpPr txBox="1"/>
          <p:nvPr/>
        </p:nvSpPr>
        <p:spPr>
          <a:xfrm>
            <a:off x="313464" y="5258798"/>
            <a:ext cx="1322798" cy="230832"/>
          </a:xfrm>
          <a:prstGeom prst="rect">
            <a:avLst/>
          </a:prstGeom>
          <a:noFill/>
        </p:spPr>
        <p:txBody>
          <a:bodyPr wrap="none" rtlCol="0">
            <a:spAutoFit/>
          </a:bodyPr>
          <a:lstStyle/>
          <a:p>
            <a:r>
              <a:rPr lang="ko-KR" altLang="en-US" sz="900" dirty="0" smtClean="0">
                <a:solidFill>
                  <a:srgbClr val="FF0000"/>
                </a:solidFill>
                <a:sym typeface="Webdings"/>
              </a:rPr>
              <a:t> </a:t>
            </a:r>
            <a:r>
              <a:rPr lang="ko-KR" altLang="en-US" sz="800" dirty="0" smtClean="0">
                <a:solidFill>
                  <a:srgbClr val="FF0000"/>
                </a:solidFill>
              </a:rPr>
              <a:t>약관에 동의해주세요</a:t>
            </a:r>
            <a:r>
              <a:rPr lang="en-US" altLang="ko-KR" sz="800" dirty="0" smtClean="0">
                <a:solidFill>
                  <a:srgbClr val="FF0000"/>
                </a:solidFill>
              </a:rPr>
              <a:t>.</a:t>
            </a:r>
            <a:endParaRPr lang="ko-KR" altLang="en-US" sz="800" dirty="0">
              <a:solidFill>
                <a:srgbClr val="FF0000"/>
              </a:solidFill>
            </a:endParaRPr>
          </a:p>
        </p:txBody>
      </p:sp>
      <p:sp>
        <p:nvSpPr>
          <p:cNvPr id="44" name="타원 43"/>
          <p:cNvSpPr/>
          <p:nvPr/>
        </p:nvSpPr>
        <p:spPr>
          <a:xfrm>
            <a:off x="39628" y="3674049"/>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3-1</a:t>
            </a:r>
            <a:endParaRPr lang="ko-KR" altLang="en-US" sz="1200" b="1" spc="-250" dirty="0">
              <a:solidFill>
                <a:schemeClr val="bg1"/>
              </a:solidFill>
              <a:latin typeface="+mn-ea"/>
            </a:endParaRPr>
          </a:p>
        </p:txBody>
      </p:sp>
      <p:sp>
        <p:nvSpPr>
          <p:cNvPr id="45" name="타원 44"/>
          <p:cNvSpPr/>
          <p:nvPr/>
        </p:nvSpPr>
        <p:spPr>
          <a:xfrm>
            <a:off x="39628" y="5237630"/>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3-1</a:t>
            </a:r>
            <a:endParaRPr lang="ko-KR" altLang="en-US" sz="1200" b="1" spc="-250" dirty="0">
              <a:solidFill>
                <a:schemeClr val="bg1"/>
              </a:solidFill>
              <a:latin typeface="+mn-ea"/>
            </a:endParaRPr>
          </a:p>
        </p:txBody>
      </p:sp>
      <p:sp>
        <p:nvSpPr>
          <p:cNvPr id="47" name="타원 46"/>
          <p:cNvSpPr/>
          <p:nvPr/>
        </p:nvSpPr>
        <p:spPr>
          <a:xfrm>
            <a:off x="2150650" y="536363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2" name="TextBox 31"/>
          <p:cNvSpPr txBox="1"/>
          <p:nvPr/>
        </p:nvSpPr>
        <p:spPr>
          <a:xfrm>
            <a:off x="1204898" y="117792"/>
            <a:ext cx="1282723" cy="215444"/>
          </a:xfrm>
          <a:prstGeom prst="rect">
            <a:avLst/>
          </a:prstGeom>
          <a:noFill/>
        </p:spPr>
        <p:txBody>
          <a:bodyPr wrap="none" rtlCol="0">
            <a:spAutoFit/>
          </a:bodyPr>
          <a:lstStyle/>
          <a:p>
            <a:r>
              <a:rPr lang="en-US" altLang="ko-KR" sz="800" dirty="0" smtClean="0">
                <a:solidFill>
                  <a:prstClr val="black"/>
                </a:solidFill>
              </a:rPr>
              <a:t>Counselor Registration </a:t>
            </a:r>
            <a:endParaRPr lang="ko-KR" altLang="en-US" sz="800" dirty="0">
              <a:solidFill>
                <a:prstClr val="black"/>
              </a:solidFill>
            </a:endParaRPr>
          </a:p>
        </p:txBody>
      </p:sp>
      <p:sp>
        <p:nvSpPr>
          <p:cNvPr id="46" name="TextBox 45"/>
          <p:cNvSpPr txBox="1"/>
          <p:nvPr/>
        </p:nvSpPr>
        <p:spPr>
          <a:xfrm>
            <a:off x="1202802" y="352286"/>
            <a:ext cx="2985113" cy="215444"/>
          </a:xfrm>
          <a:prstGeom prst="rect">
            <a:avLst/>
          </a:prstGeom>
          <a:noFill/>
        </p:spPr>
        <p:txBody>
          <a:bodyPr wrap="none" rtlCol="0">
            <a:spAutoFit/>
          </a:bodyPr>
          <a:lstStyle/>
          <a:p>
            <a:r>
              <a:rPr lang="en-US" altLang="ko-KR" sz="800" dirty="0" smtClean="0">
                <a:solidFill>
                  <a:prstClr val="black"/>
                </a:solidFill>
              </a:rPr>
              <a:t>Gate &gt; Counselor Registration</a:t>
            </a:r>
            <a:r>
              <a:rPr lang="ko-KR" altLang="en-US" sz="800" dirty="0" smtClean="0">
                <a:solidFill>
                  <a:prstClr val="black"/>
                </a:solidFill>
              </a:rPr>
              <a:t> </a:t>
            </a:r>
            <a:r>
              <a:rPr lang="en-US" altLang="ko-KR" sz="800" dirty="0" smtClean="0">
                <a:solidFill>
                  <a:prstClr val="black"/>
                </a:solidFill>
              </a:rPr>
              <a:t>(Step 1 - Agree with Terms)</a:t>
            </a:r>
            <a:endParaRPr lang="ko-KR" altLang="en-US" sz="800" dirty="0">
              <a:solidFill>
                <a:prstClr val="black"/>
              </a:solidFill>
            </a:endParaRPr>
          </a:p>
        </p:txBody>
      </p:sp>
    </p:spTree>
    <p:extLst>
      <p:ext uri="{BB962C8B-B14F-4D97-AF65-F5344CB8AC3E}">
        <p14:creationId xmlns:p14="http://schemas.microsoft.com/office/powerpoint/2010/main" val="514585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RCW-0202</a:t>
            </a:r>
            <a:endParaRPr lang="ko-KR" altLang="en-US" sz="800" dirty="0">
              <a:solidFill>
                <a:prstClr val="black"/>
              </a:solidFill>
            </a:endParaRPr>
          </a:p>
        </p:txBody>
      </p:sp>
      <p:cxnSp>
        <p:nvCxnSpPr>
          <p:cNvPr id="26" name="직선 연결선 25"/>
          <p:cNvCxnSpPr/>
          <p:nvPr/>
        </p:nvCxnSpPr>
        <p:spPr>
          <a:xfrm>
            <a:off x="267387" y="183229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3464" y="1448780"/>
            <a:ext cx="1553630" cy="261610"/>
          </a:xfrm>
          <a:prstGeom prst="rect">
            <a:avLst/>
          </a:prstGeom>
          <a:noFill/>
        </p:spPr>
        <p:txBody>
          <a:bodyPr wrap="none" rtlCol="0">
            <a:spAutoFit/>
          </a:bodyPr>
          <a:lstStyle/>
          <a:p>
            <a:r>
              <a:rPr lang="ko-KR" altLang="en-US" sz="1100" b="1" dirty="0" smtClean="0"/>
              <a:t>심리상담사 등록 신청</a:t>
            </a:r>
            <a:endParaRPr lang="ko-KR" altLang="en-US" sz="1100" b="1" dirty="0"/>
          </a:p>
        </p:txBody>
      </p:sp>
      <p:sp>
        <p:nvSpPr>
          <p:cNvPr id="29" name="TextBox 28"/>
          <p:cNvSpPr txBox="1"/>
          <p:nvPr/>
        </p:nvSpPr>
        <p:spPr>
          <a:xfrm>
            <a:off x="5553901" y="1510271"/>
            <a:ext cx="1965603" cy="215444"/>
          </a:xfrm>
          <a:prstGeom prst="rect">
            <a:avLst/>
          </a:prstGeom>
          <a:noFill/>
        </p:spPr>
        <p:txBody>
          <a:bodyPr wrap="none" rtlCol="0">
            <a:spAutoFit/>
          </a:bodyPr>
          <a:lstStyle/>
          <a:p>
            <a:r>
              <a:rPr lang="ko-KR" altLang="en-US" sz="800" dirty="0" smtClean="0">
                <a:solidFill>
                  <a:schemeClr val="bg1">
                    <a:lumMod val="65000"/>
                  </a:schemeClr>
                </a:solidFill>
              </a:rPr>
              <a:t>약관 동의  </a:t>
            </a:r>
            <a:r>
              <a:rPr lang="en-US" altLang="ko-KR" sz="800" dirty="0" smtClean="0">
                <a:solidFill>
                  <a:schemeClr val="bg1">
                    <a:lumMod val="65000"/>
                  </a:schemeClr>
                </a:solidFill>
              </a:rPr>
              <a:t>&gt;  </a:t>
            </a:r>
            <a:r>
              <a:rPr lang="ko-KR" altLang="en-US" sz="800" b="1" dirty="0" smtClean="0"/>
              <a:t>정보 입력</a:t>
            </a:r>
            <a:r>
              <a:rPr lang="ko-KR" altLang="en-US" sz="800" dirty="0" smtClean="0">
                <a:solidFill>
                  <a:schemeClr val="bg1">
                    <a:lumMod val="65000"/>
                  </a:schemeClr>
                </a:solidFill>
              </a:rPr>
              <a:t>  </a:t>
            </a:r>
            <a:r>
              <a:rPr lang="en-US" altLang="ko-KR" sz="800" dirty="0" smtClean="0">
                <a:solidFill>
                  <a:schemeClr val="bg1">
                    <a:lumMod val="65000"/>
                  </a:schemeClr>
                </a:solidFill>
              </a:rPr>
              <a:t>&gt;  </a:t>
            </a:r>
            <a:r>
              <a:rPr lang="ko-KR" altLang="en-US" sz="800" dirty="0" smtClean="0">
                <a:solidFill>
                  <a:schemeClr val="bg1">
                    <a:lumMod val="65000"/>
                  </a:schemeClr>
                </a:solidFill>
              </a:rPr>
              <a:t>신청 완료</a:t>
            </a:r>
            <a:endParaRPr lang="ko-KR" altLang="en-US" sz="800" dirty="0">
              <a:solidFill>
                <a:schemeClr val="bg1">
                  <a:lumMod val="65000"/>
                </a:schemeClr>
              </a:solidFill>
            </a:endParaRPr>
          </a:p>
        </p:txBody>
      </p:sp>
      <p:sp>
        <p:nvSpPr>
          <p:cNvPr id="45" name="TextBox 44"/>
          <p:cNvSpPr txBox="1"/>
          <p:nvPr/>
        </p:nvSpPr>
        <p:spPr>
          <a:xfrm>
            <a:off x="324074" y="1983033"/>
            <a:ext cx="2257349" cy="230832"/>
          </a:xfrm>
          <a:prstGeom prst="rect">
            <a:avLst/>
          </a:prstGeom>
          <a:noFill/>
        </p:spPr>
        <p:txBody>
          <a:bodyPr wrap="none" rtlCol="0">
            <a:spAutoFit/>
          </a:bodyPr>
          <a:lstStyle/>
          <a:p>
            <a:r>
              <a:rPr lang="ko-KR" altLang="en-US" sz="900" dirty="0" smtClean="0"/>
              <a:t>가입을 위한 기본 정보를 입력해 주세요</a:t>
            </a:r>
            <a:r>
              <a:rPr lang="en-US" altLang="ko-KR" sz="900" dirty="0" smtClean="0"/>
              <a:t>.</a:t>
            </a:r>
            <a:endParaRPr lang="ko-KR" altLang="en-US" sz="900" dirty="0"/>
          </a:p>
        </p:txBody>
      </p:sp>
      <p:sp>
        <p:nvSpPr>
          <p:cNvPr id="76" name="직사각형 75"/>
          <p:cNvSpPr/>
          <p:nvPr/>
        </p:nvSpPr>
        <p:spPr>
          <a:xfrm>
            <a:off x="5865795" y="654139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vi-VN" altLang="ko-KR" sz="1000" smtClean="0"/>
              <a:t>Xem tiếp trang sau</a:t>
            </a:r>
            <a:endParaRPr lang="ko-KR" altLang="en-US" sz="1000" dirty="0"/>
          </a:p>
        </p:txBody>
      </p:sp>
      <p:graphicFrame>
        <p:nvGraphicFramePr>
          <p:cNvPr id="82" name="표 81"/>
          <p:cNvGraphicFramePr>
            <a:graphicFrameLocks noGrp="1"/>
          </p:cNvGraphicFramePr>
          <p:nvPr>
            <p:extLst/>
          </p:nvPr>
        </p:nvGraphicFramePr>
        <p:xfrm>
          <a:off x="7808120" y="650426"/>
          <a:ext cx="1967152" cy="74328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dirty="0" smtClean="0">
                          <a:solidFill>
                            <a:schemeClr val="tx1"/>
                          </a:solidFill>
                        </a:rPr>
                        <a:t>Check </a:t>
                      </a:r>
                      <a:r>
                        <a:rPr lang="en-US" altLang="ko-KR" sz="80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lặp</a:t>
                      </a:r>
                      <a:r>
                        <a:rPr lang="en-US" altLang="ko-KR" sz="800" baseline="0" dirty="0" smtClean="0">
                          <a:solidFill>
                            <a:schemeClr val="tx1"/>
                          </a:solidFill>
                        </a:rPr>
                        <a:t> </a:t>
                      </a:r>
                      <a:r>
                        <a:rPr lang="en-US" altLang="ko-KR" sz="800" dirty="0" smtClean="0">
                          <a:solidFill>
                            <a:schemeClr val="tx1"/>
                          </a:solidFill>
                        </a:rPr>
                        <a:t>ID</a:t>
                      </a:r>
                    </a:p>
                    <a:p>
                      <a:pPr marL="85725" indent="-85725">
                        <a:buFontTx/>
                        <a:buChar cha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dirty="0" smtClean="0">
                          <a:solidFill>
                            <a:schemeClr val="tx1"/>
                          </a:solidFill>
                        </a:rPr>
                        <a:t>ID </a:t>
                      </a:r>
                      <a:r>
                        <a:rPr lang="en-US" altLang="ko-KR" sz="800" dirty="0" err="1" smtClean="0">
                          <a:solidFill>
                            <a:schemeClr val="tx1"/>
                          </a:solidFill>
                        </a:rPr>
                        <a:t>mà</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button </a:t>
                      </a:r>
                      <a:r>
                        <a:rPr lang="en-US" altLang="ko-KR" sz="800" baseline="0" dirty="0" err="1" smtClean="0">
                          <a:solidFill>
                            <a:schemeClr val="tx1"/>
                          </a:solidFill>
                        </a:rPr>
                        <a:t>này</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alert pop-up </a:t>
                      </a:r>
                      <a:r>
                        <a:rPr lang="en-US" altLang="ko-KR" sz="800" dirty="0" smtClean="0">
                          <a:solidFill>
                            <a:schemeClr val="tx1"/>
                          </a:solidFill>
                        </a:rPr>
                        <a:t>(1-1) </a:t>
                      </a:r>
                    </a:p>
                    <a:p>
                      <a:pPr marL="85725" indent="-85725">
                        <a:buFontTx/>
                        <a:buChar char="-"/>
                      </a:pPr>
                      <a:r>
                        <a:rPr lang="en-US" altLang="ko-KR" sz="800" b="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đó</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là</a:t>
                      </a:r>
                      <a:r>
                        <a:rPr lang="en-US" altLang="ko-KR" sz="800" b="0" baseline="0" dirty="0" smtClean="0">
                          <a:solidFill>
                            <a:schemeClr val="tx1"/>
                          </a:solidFill>
                          <a:latin typeface="+mn-ea"/>
                        </a:rPr>
                        <a:t> ID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được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sử</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dụng</a:t>
                      </a:r>
                      <a:r>
                        <a:rPr lang="en-US" altLang="ko-KR" sz="800" b="0" baseline="0" dirty="0" smtClean="0">
                          <a:solidFill>
                            <a:schemeClr val="tx1"/>
                          </a:solidFill>
                          <a:latin typeface="+mn-ea"/>
                        </a:rPr>
                        <a:t> ,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t>
                      </a:r>
                      <a:r>
                        <a:rPr lang="en-US" altLang="ko-KR" sz="800" b="0" dirty="0" smtClean="0">
                          <a:solidFill>
                            <a:schemeClr val="tx1"/>
                          </a:solidFill>
                          <a:latin typeface="+mn-ea"/>
                        </a:rPr>
                        <a:t>alert pop-up</a:t>
                      </a:r>
                      <a:r>
                        <a:rPr lang="ko-KR" altLang="en-US" sz="800" b="0" dirty="0" smtClean="0">
                          <a:solidFill>
                            <a:schemeClr val="tx1"/>
                          </a:solidFill>
                          <a:latin typeface="+mn-ea"/>
                        </a:rPr>
                        <a:t> </a:t>
                      </a:r>
                      <a:r>
                        <a:rPr lang="en-US" altLang="ko-KR" sz="800" b="0" dirty="0" smtClean="0">
                          <a:solidFill>
                            <a:schemeClr val="tx1"/>
                          </a:solidFill>
                          <a:latin typeface="+mn-ea"/>
                        </a:rPr>
                        <a:t>: </a:t>
                      </a:r>
                      <a:r>
                        <a:rPr lang="ko-KR" altLang="en-US" sz="800" b="0" dirty="0" smtClean="0">
                          <a:solidFill>
                            <a:schemeClr val="tx1"/>
                          </a:solidFill>
                          <a:latin typeface="+mn-ea"/>
                        </a:rPr>
                        <a:t>사용중인 </a:t>
                      </a:r>
                      <a:r>
                        <a:rPr lang="en-US" altLang="ko-KR" sz="800" b="0" dirty="0" smtClean="0">
                          <a:solidFill>
                            <a:schemeClr val="tx1"/>
                          </a:solidFill>
                          <a:latin typeface="+mn-ea"/>
                        </a:rPr>
                        <a:t>ID</a:t>
                      </a:r>
                      <a:r>
                        <a:rPr lang="ko-KR" altLang="en-US" sz="800" b="0" dirty="0" smtClean="0">
                          <a:solidFill>
                            <a:schemeClr val="tx1"/>
                          </a:solidFill>
                          <a:latin typeface="+mn-ea"/>
                        </a:rPr>
                        <a:t>입니다</a:t>
                      </a:r>
                      <a:r>
                        <a:rPr lang="en-US" altLang="ko-KR" sz="800" b="0" dirty="0" smtClean="0">
                          <a:solidFill>
                            <a:schemeClr val="tx1"/>
                          </a:solidFill>
                          <a:latin typeface="+mn-ea"/>
                        </a:rPr>
                        <a:t>. </a:t>
                      </a:r>
                      <a:r>
                        <a:rPr lang="ko-KR" altLang="en-US" sz="800" b="0" dirty="0" smtClean="0">
                          <a:solidFill>
                            <a:schemeClr val="tx1"/>
                          </a:solidFill>
                          <a:latin typeface="+mn-ea"/>
                        </a:rPr>
                        <a:t>다른 </a:t>
                      </a:r>
                      <a:r>
                        <a:rPr lang="en-US" altLang="ko-KR" sz="800" b="0" dirty="0" smtClean="0">
                          <a:solidFill>
                            <a:schemeClr val="tx1"/>
                          </a:solidFill>
                          <a:latin typeface="+mn-ea"/>
                        </a:rPr>
                        <a:t>ID</a:t>
                      </a:r>
                      <a:r>
                        <a:rPr lang="ko-KR" altLang="en-US" sz="800" b="0" dirty="0" smtClean="0">
                          <a:solidFill>
                            <a:schemeClr val="tx1"/>
                          </a:solidFill>
                          <a:latin typeface="+mn-ea"/>
                        </a:rPr>
                        <a:t>를 입력해주세요</a:t>
                      </a:r>
                      <a:r>
                        <a:rPr lang="en-US" altLang="ko-KR" sz="800" b="0" dirty="0" smtClean="0">
                          <a:solidFill>
                            <a:schemeClr val="tx1"/>
                          </a:solidFill>
                          <a:latin typeface="+mn-ea"/>
                        </a:rPr>
                        <a:t>.</a:t>
                      </a:r>
                    </a:p>
                    <a:p>
                      <a:pPr marL="85725" indent="-85725">
                        <a:buFontTx/>
                        <a:buChar char="-"/>
                      </a:pPr>
                      <a:r>
                        <a:rPr lang="en-US" altLang="ko-KR" sz="800" b="0" dirty="0" err="1" smtClean="0">
                          <a:solidFill>
                            <a:schemeClr val="tx1"/>
                          </a:solidFill>
                          <a:latin typeface="+mn-ea"/>
                        </a:rPr>
                        <a:t>Dù</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đó</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là</a:t>
                      </a:r>
                      <a:r>
                        <a:rPr lang="en-US" altLang="ko-KR" sz="800" b="0" baseline="0" dirty="0" smtClean="0">
                          <a:solidFill>
                            <a:schemeClr val="tx1"/>
                          </a:solidFill>
                          <a:latin typeface="+mn-ea"/>
                        </a:rPr>
                        <a:t> ID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dùng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để</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đăng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ký</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nhưng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trạng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thái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đăng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ký</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của</a:t>
                      </a:r>
                      <a:r>
                        <a:rPr lang="en-US" altLang="ko-KR" sz="800" b="0" baseline="0" dirty="0" smtClean="0">
                          <a:solidFill>
                            <a:schemeClr val="tx1"/>
                          </a:solidFill>
                          <a:latin typeface="+mn-ea"/>
                        </a:rPr>
                        <a:t> Counselor </a:t>
                      </a:r>
                      <a:r>
                        <a:rPr lang="en-US" altLang="ko-KR" sz="800" b="0" dirty="0" err="1" smtClean="0">
                          <a:solidFill>
                            <a:schemeClr val="tx1"/>
                          </a:solidFill>
                          <a:latin typeface="+mn-ea"/>
                        </a:rPr>
                        <a:t>là</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bảo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lưu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alert </a:t>
                      </a:r>
                      <a:r>
                        <a:rPr lang="en-US" altLang="ko-KR" sz="800" b="0" dirty="0" smtClean="0">
                          <a:solidFill>
                            <a:schemeClr val="tx1"/>
                          </a:solidFill>
                          <a:latin typeface="+mn-ea"/>
                        </a:rPr>
                        <a:t>(1-2)</a:t>
                      </a:r>
                      <a:r>
                        <a:rPr lang="en-US" altLang="ko-KR" sz="800" b="0" baseline="0" dirty="0" smtClean="0">
                          <a:solidFill>
                            <a:schemeClr val="tx1"/>
                          </a:solidFill>
                          <a:latin typeface="+mn-ea"/>
                        </a:rPr>
                        <a:t> </a:t>
                      </a:r>
                    </a:p>
                    <a:p>
                      <a:pPr marL="85725" indent="-85725">
                        <a:buFontTx/>
                        <a:buChar char="-"/>
                      </a:pPr>
                      <a:r>
                        <a:rPr lang="en-US" altLang="ko-KR" sz="800" b="0" baseline="0" dirty="0" smtClean="0">
                          <a:solidFill>
                            <a:schemeClr val="tx1"/>
                          </a:solidFill>
                          <a:latin typeface="+mn-ea"/>
                        </a:rPr>
                        <a:t>(1-2) : </a:t>
                      </a:r>
                      <a:r>
                        <a:rPr lang="en-US" altLang="ko-KR" sz="800" b="0" baseline="0" dirty="0" err="1" smtClean="0">
                          <a:solidFill>
                            <a:schemeClr val="tx1"/>
                          </a:solidFill>
                          <a:latin typeface="+mn-ea"/>
                        </a:rPr>
                        <a:t>Nếu</a:t>
                      </a:r>
                      <a:r>
                        <a:rPr lang="en-US" altLang="ko-KR" sz="800" b="0" baseline="0" dirty="0" smtClean="0">
                          <a:solidFill>
                            <a:schemeClr val="tx1"/>
                          </a:solidFill>
                          <a:latin typeface="+mn-ea"/>
                        </a:rPr>
                        <a:t> click [</a:t>
                      </a:r>
                      <a:r>
                        <a:rPr lang="ko-KR" altLang="en-US" sz="800" b="0" baseline="0" dirty="0" smtClean="0">
                          <a:solidFill>
                            <a:schemeClr val="tx1"/>
                          </a:solidFill>
                          <a:latin typeface="+mn-ea"/>
                        </a:rPr>
                        <a:t>확인</a:t>
                      </a:r>
                      <a:r>
                        <a:rPr lang="en-US" altLang="ko-KR" sz="800" b="0" baseline="0" dirty="0" smtClean="0">
                          <a:solidFill>
                            <a:schemeClr val="tx1"/>
                          </a:solidFill>
                          <a:latin typeface="+mn-ea"/>
                        </a:rPr>
                        <a:t>] – Ok,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gọi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ra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toàn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bộ</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thông</a:t>
                      </a:r>
                      <a:r>
                        <a:rPr lang="en-US" altLang="ko-KR" sz="800" b="0" baseline="0" dirty="0" smtClean="0">
                          <a:solidFill>
                            <a:schemeClr val="tx1"/>
                          </a:solidFill>
                          <a:latin typeface="+mn-ea"/>
                        </a:rPr>
                        <a:t> tin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được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trước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đây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liên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quan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ID </a:t>
                      </a:r>
                      <a:r>
                        <a:rPr lang="en-US" altLang="ko-KR" sz="800" b="0" baseline="0" dirty="0" err="1" smtClean="0">
                          <a:solidFill>
                            <a:schemeClr val="tx1"/>
                          </a:solidFill>
                          <a:latin typeface="+mn-ea"/>
                        </a:rPr>
                        <a:t>đó</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vi-VN" altLang="ko-KR" sz="800" b="0" dirty="0" smtClean="0">
                          <a:solidFill>
                            <a:schemeClr val="tx1"/>
                          </a:solidFill>
                          <a:latin typeface="+mn-ea"/>
                        </a:rPr>
                        <a:t>PW bắt buộc bao gồm cả 3 loại kí tự: chữ cái Latinh, Số, kí hiệu đặc biệt. Nếu không đúng, ngay dưới trường nhập hiển thị text cảnh báo </a:t>
                      </a:r>
                      <a:r>
                        <a:rPr lang="en-US" altLang="ko-KR" sz="800" b="0" dirty="0" smtClean="0">
                          <a:solidFill>
                            <a:schemeClr val="tx1"/>
                          </a:solidFill>
                          <a:latin typeface="+mn-ea"/>
                        </a:rPr>
                        <a:t>: </a:t>
                      </a:r>
                      <a:r>
                        <a:rPr lang="ko-KR" altLang="en-US" sz="800" b="0" dirty="0" smtClean="0">
                          <a:solidFill>
                            <a:schemeClr val="tx1"/>
                          </a:solidFill>
                          <a:latin typeface="+mn-ea"/>
                        </a:rPr>
                        <a:t>비밀번호는 영문</a:t>
                      </a:r>
                      <a:r>
                        <a:rPr lang="en-US" altLang="ko-KR" sz="800" b="0" dirty="0" smtClean="0">
                          <a:solidFill>
                            <a:schemeClr val="tx1"/>
                          </a:solidFill>
                          <a:latin typeface="+mn-ea"/>
                        </a:rPr>
                        <a:t>+</a:t>
                      </a:r>
                      <a:r>
                        <a:rPr lang="ko-KR" altLang="en-US" sz="800" b="0" dirty="0" smtClean="0">
                          <a:solidFill>
                            <a:schemeClr val="tx1"/>
                          </a:solidFill>
                          <a:latin typeface="+mn-ea"/>
                        </a:rPr>
                        <a:t>숫자</a:t>
                      </a:r>
                      <a:r>
                        <a:rPr lang="en-US" altLang="ko-KR" sz="800" b="0" dirty="0" smtClean="0">
                          <a:solidFill>
                            <a:schemeClr val="tx1"/>
                          </a:solidFill>
                          <a:latin typeface="+mn-ea"/>
                        </a:rPr>
                        <a:t>+</a:t>
                      </a:r>
                      <a:r>
                        <a:rPr lang="ko-KR" altLang="en-US" sz="800" b="0" dirty="0" smtClean="0">
                          <a:solidFill>
                            <a:schemeClr val="tx1"/>
                          </a:solidFill>
                          <a:latin typeface="+mn-ea"/>
                        </a:rPr>
                        <a:t>특수문자 혼용하여 </a:t>
                      </a:r>
                      <a:r>
                        <a:rPr lang="en-US" altLang="ko-KR" sz="800" b="0" dirty="0" smtClean="0">
                          <a:solidFill>
                            <a:schemeClr val="tx1"/>
                          </a:solidFill>
                          <a:latin typeface="+mn-ea"/>
                        </a:rPr>
                        <a:t>8~20</a:t>
                      </a:r>
                      <a:r>
                        <a:rPr lang="ko-KR" altLang="en-US" sz="800" b="0" dirty="0" smtClean="0">
                          <a:solidFill>
                            <a:schemeClr val="tx1"/>
                          </a:solidFill>
                          <a:latin typeface="+mn-ea"/>
                        </a:rPr>
                        <a:t>자 이내로 설정해야 합니다</a:t>
                      </a:r>
                      <a:r>
                        <a:rPr lang="en-US" altLang="ko-KR" sz="800" b="0" dirty="0" smtClean="0">
                          <a:solidFill>
                            <a:schemeClr val="tx1"/>
                          </a:solidFill>
                          <a:latin typeface="+mn-ea"/>
                        </a:rPr>
                        <a:t>.</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b="0" dirty="0" smtClean="0">
                          <a:solidFill>
                            <a:schemeClr val="tx1"/>
                          </a:solidFill>
                          <a:latin typeface="+mn-ea"/>
                        </a:rPr>
                        <a:t>PW bắt buộc bao gồm cả 3 loại kí tự: chữ cái Latinh, Số, kí hiệu đặc biệt. Nếu không đúng, ngay dưới trường nhập hiển thị text cảnh báo </a:t>
                      </a:r>
                      <a:r>
                        <a:rPr lang="en-US" altLang="ko-KR" sz="800" b="0" dirty="0" smtClean="0">
                          <a:solidFill>
                            <a:schemeClr val="tx1"/>
                          </a:solidFill>
                          <a:latin typeface="+mn-ea"/>
                        </a:rPr>
                        <a:t>: </a:t>
                      </a:r>
                      <a:r>
                        <a:rPr lang="ko-KR" altLang="en-US" sz="800" b="0" dirty="0" smtClean="0">
                          <a:solidFill>
                            <a:schemeClr val="tx1"/>
                          </a:solidFill>
                          <a:latin typeface="+mn-ea"/>
                        </a:rPr>
                        <a:t>비밀번호는 영문</a:t>
                      </a:r>
                      <a:r>
                        <a:rPr lang="en-US" altLang="ko-KR" sz="800" b="0" dirty="0" smtClean="0">
                          <a:solidFill>
                            <a:schemeClr val="tx1"/>
                          </a:solidFill>
                          <a:latin typeface="+mn-ea"/>
                        </a:rPr>
                        <a:t>+</a:t>
                      </a:r>
                      <a:r>
                        <a:rPr lang="ko-KR" altLang="en-US" sz="800" b="0" dirty="0" smtClean="0">
                          <a:solidFill>
                            <a:schemeClr val="tx1"/>
                          </a:solidFill>
                          <a:latin typeface="+mn-ea"/>
                        </a:rPr>
                        <a:t>숫자</a:t>
                      </a:r>
                      <a:r>
                        <a:rPr lang="en-US" altLang="ko-KR" sz="800" b="0" dirty="0" smtClean="0">
                          <a:solidFill>
                            <a:schemeClr val="tx1"/>
                          </a:solidFill>
                          <a:latin typeface="+mn-ea"/>
                        </a:rPr>
                        <a:t>+</a:t>
                      </a:r>
                      <a:r>
                        <a:rPr lang="ko-KR" altLang="en-US" sz="800" b="0" dirty="0" smtClean="0">
                          <a:solidFill>
                            <a:schemeClr val="tx1"/>
                          </a:solidFill>
                          <a:latin typeface="+mn-ea"/>
                        </a:rPr>
                        <a:t>특수문자 혼용하여 </a:t>
                      </a:r>
                      <a:r>
                        <a:rPr lang="en-US" altLang="ko-KR" sz="800" b="0" dirty="0" smtClean="0">
                          <a:solidFill>
                            <a:schemeClr val="tx1"/>
                          </a:solidFill>
                          <a:latin typeface="+mn-ea"/>
                        </a:rPr>
                        <a:t>8~20</a:t>
                      </a:r>
                      <a:r>
                        <a:rPr lang="ko-KR" altLang="en-US" sz="800" b="0" dirty="0" smtClean="0">
                          <a:solidFill>
                            <a:schemeClr val="tx1"/>
                          </a:solidFill>
                          <a:latin typeface="+mn-ea"/>
                        </a:rPr>
                        <a:t>자 이내로 설정해야 합니다</a:t>
                      </a:r>
                      <a:r>
                        <a:rPr lang="en-US" altLang="ko-KR" sz="800" b="0" dirty="0" smtClean="0">
                          <a:solidFill>
                            <a:schemeClr val="tx1"/>
                          </a:solidFill>
                          <a:latin typeface="+mn-ea"/>
                        </a:rPr>
                        <a:t>.</a:t>
                      </a:r>
                      <a:endParaRPr lang="ko-KR" altLang="en-US" sz="800" b="0" dirty="0" smtClean="0">
                        <a:solidFill>
                          <a:schemeClr val="tx1"/>
                        </a:solidFill>
                        <a:latin typeface="+mn-ea"/>
                      </a:endParaRPr>
                    </a:p>
                    <a:p>
                      <a:pPr marL="85725" indent="-85725">
                        <a:buFontTx/>
                        <a:buChar char="-"/>
                      </a:pPr>
                      <a:r>
                        <a:rPr lang="en-US" altLang="ko-KR" sz="800" b="0" kern="1200" baseline="0" dirty="0" err="1" smtClean="0">
                          <a:solidFill>
                            <a:schemeClr val="tx1"/>
                          </a:solidFill>
                          <a:latin typeface="+mn-ea"/>
                          <a:ea typeface="+mn-ea"/>
                          <a:cs typeface="+mn-cs"/>
                        </a:rPr>
                        <a:t>Nếu</a:t>
                      </a:r>
                      <a:r>
                        <a:rPr lang="en-US" altLang="ko-KR" sz="800" b="0" kern="1200" baseline="0" dirty="0" smtClean="0">
                          <a:solidFill>
                            <a:schemeClr val="tx1"/>
                          </a:solidFill>
                          <a:latin typeface="+mn-ea"/>
                          <a:ea typeface="+mn-ea"/>
                          <a:cs typeface="+mn-cs"/>
                        </a:rPr>
                        <a:t> PW confirm </a:t>
                      </a:r>
                      <a:r>
                        <a:rPr lang="en-US" altLang="ko-KR" sz="800" b="0" kern="1200" baseline="0" dirty="0" err="1" smtClean="0">
                          <a:solidFill>
                            <a:schemeClr val="tx1"/>
                          </a:solidFill>
                          <a:latin typeface="+mn-ea"/>
                          <a:ea typeface="+mn-ea"/>
                          <a:cs typeface="+mn-cs"/>
                        </a:rPr>
                        <a:t>không</a:t>
                      </a:r>
                      <a:r>
                        <a:rPr lang="en-US" altLang="ko-KR" sz="800" b="0" kern="1200" baseline="0" dirty="0" smtClean="0">
                          <a:solidFill>
                            <a:schemeClr val="tx1"/>
                          </a:solidFill>
                          <a:latin typeface="+mn-ea"/>
                          <a:ea typeface="+mn-ea"/>
                          <a:cs typeface="+mn-cs"/>
                        </a:rPr>
                        <a:t> </a:t>
                      </a:r>
                      <a:r>
                        <a:rPr lang="en-US" altLang="ko-KR" sz="800" b="0" kern="1200" baseline="0" dirty="0" err="1" smtClean="0">
                          <a:solidFill>
                            <a:schemeClr val="tx1"/>
                          </a:solidFill>
                          <a:latin typeface="+mn-ea"/>
                          <a:ea typeface="+mn-ea"/>
                          <a:cs typeface="+mn-cs"/>
                        </a:rPr>
                        <a:t>trùng</a:t>
                      </a:r>
                      <a:r>
                        <a:rPr lang="en-US" altLang="ko-KR" sz="800" b="0" kern="1200" baseline="0" dirty="0" smtClean="0">
                          <a:solidFill>
                            <a:schemeClr val="tx1"/>
                          </a:solidFill>
                          <a:latin typeface="+mn-ea"/>
                          <a:ea typeface="+mn-ea"/>
                          <a:cs typeface="+mn-cs"/>
                        </a:rPr>
                        <a:t> </a:t>
                      </a:r>
                      <a:r>
                        <a:rPr lang="en-US" altLang="ko-KR" sz="800" b="0" kern="1200" baseline="0" dirty="0" err="1" smtClean="0">
                          <a:solidFill>
                            <a:schemeClr val="tx1"/>
                          </a:solidFill>
                          <a:latin typeface="+mn-ea"/>
                          <a:ea typeface="+mn-ea"/>
                          <a:cs typeface="+mn-cs"/>
                        </a:rPr>
                        <a:t>với</a:t>
                      </a:r>
                      <a:r>
                        <a:rPr lang="en-US" altLang="ko-KR" sz="800" b="0" kern="1200" baseline="0" dirty="0" smtClean="0">
                          <a:solidFill>
                            <a:schemeClr val="tx1"/>
                          </a:solidFill>
                          <a:latin typeface="+mn-ea"/>
                          <a:ea typeface="+mn-ea"/>
                          <a:cs typeface="+mn-cs"/>
                        </a:rPr>
                        <a:t> PW </a:t>
                      </a:r>
                      <a:r>
                        <a:rPr lang="en-US" altLang="ko-KR" sz="800" b="0" kern="1200" baseline="0" dirty="0" err="1" smtClean="0">
                          <a:solidFill>
                            <a:schemeClr val="tx1"/>
                          </a:solidFill>
                          <a:latin typeface="+mn-ea"/>
                          <a:ea typeface="+mn-ea"/>
                          <a:cs typeface="+mn-cs"/>
                        </a:rPr>
                        <a:t>đã</a:t>
                      </a:r>
                      <a:r>
                        <a:rPr lang="en-US" altLang="ko-KR" sz="800" b="0" kern="1200" baseline="0" dirty="0" smtClean="0">
                          <a:solidFill>
                            <a:schemeClr val="tx1"/>
                          </a:solidFill>
                          <a:latin typeface="+mn-ea"/>
                          <a:ea typeface="+mn-ea"/>
                          <a:cs typeface="+mn-cs"/>
                        </a:rPr>
                        <a:t> </a:t>
                      </a:r>
                      <a:r>
                        <a:rPr lang="en-US" altLang="ko-KR" sz="800" b="0" kern="1200" baseline="0" dirty="0" err="1" smtClean="0">
                          <a:solidFill>
                            <a:schemeClr val="tx1"/>
                          </a:solidFill>
                          <a:latin typeface="+mn-ea"/>
                          <a:ea typeface="+mn-ea"/>
                          <a:cs typeface="+mn-cs"/>
                        </a:rPr>
                        <a:t>nhập</a:t>
                      </a:r>
                      <a:r>
                        <a:rPr lang="en-US" altLang="ko-KR" sz="800" b="0" kern="1200" baseline="0" dirty="0" smtClean="0">
                          <a:solidFill>
                            <a:schemeClr val="tx1"/>
                          </a:solidFill>
                          <a:latin typeface="+mn-ea"/>
                          <a:ea typeface="+mn-ea"/>
                          <a:cs typeface="+mn-cs"/>
                        </a:rPr>
                        <a:t> ở </a:t>
                      </a:r>
                      <a:r>
                        <a:rPr lang="en-US" altLang="ko-KR" sz="800" b="0" kern="1200" baseline="0" dirty="0" err="1" smtClean="0">
                          <a:solidFill>
                            <a:schemeClr val="tx1"/>
                          </a:solidFill>
                          <a:latin typeface="+mn-ea"/>
                          <a:ea typeface="+mn-ea"/>
                          <a:cs typeface="+mn-cs"/>
                        </a:rPr>
                        <a:t>mục</a:t>
                      </a:r>
                      <a:r>
                        <a:rPr lang="en-US" altLang="ko-KR" sz="800" b="0" kern="1200" baseline="0" dirty="0" smtClean="0">
                          <a:solidFill>
                            <a:schemeClr val="tx1"/>
                          </a:solidFill>
                          <a:latin typeface="+mn-ea"/>
                          <a:ea typeface="+mn-ea"/>
                          <a:cs typeface="+mn-cs"/>
                        </a:rPr>
                        <a:t> (2)</a:t>
                      </a:r>
                      <a:r>
                        <a:rPr lang="ko-KR" altLang="en-US" sz="800" b="0" kern="1200" baseline="0" dirty="0" smtClean="0">
                          <a:solidFill>
                            <a:schemeClr val="tx1"/>
                          </a:solidFill>
                          <a:latin typeface="+mn-ea"/>
                          <a:ea typeface="+mn-ea"/>
                          <a:cs typeface="+mn-cs"/>
                        </a:rPr>
                        <a:t> </a:t>
                      </a:r>
                      <a:r>
                        <a:rPr lang="vi-VN" altLang="ko-KR" sz="800" b="0" kern="1200" baseline="0" dirty="0" smtClean="0">
                          <a:solidFill>
                            <a:schemeClr val="tx1"/>
                          </a:solidFill>
                          <a:latin typeface="+mn-ea"/>
                          <a:ea typeface="+mn-ea"/>
                          <a:cs typeface="+mn-cs"/>
                        </a:rPr>
                        <a:t>ngay dưới trường nhập</a:t>
                      </a:r>
                      <a:r>
                        <a:rPr lang="en-US" altLang="ko-KR" sz="800" b="0" kern="1200" baseline="0" dirty="0" smtClean="0">
                          <a:solidFill>
                            <a:schemeClr val="tx1"/>
                          </a:solidFill>
                          <a:latin typeface="+mn-ea"/>
                          <a:ea typeface="+mn-ea"/>
                          <a:cs typeface="+mn-cs"/>
                        </a:rPr>
                        <a:t>,</a:t>
                      </a:r>
                      <a:r>
                        <a:rPr lang="vi-VN" altLang="ko-KR" sz="800" b="0" kern="1200" baseline="0" dirty="0" smtClean="0">
                          <a:solidFill>
                            <a:schemeClr val="tx1"/>
                          </a:solidFill>
                          <a:latin typeface="+mn-ea"/>
                          <a:ea typeface="+mn-ea"/>
                          <a:cs typeface="+mn-cs"/>
                        </a:rPr>
                        <a:t> hiển thị text cảnh báo </a:t>
                      </a:r>
                      <a:r>
                        <a:rPr lang="en-US" altLang="ko-KR" sz="800" b="0" kern="1200" baseline="0" dirty="0" smtClean="0">
                          <a:solidFill>
                            <a:schemeClr val="tx1"/>
                          </a:solidFill>
                          <a:latin typeface="+mn-ea"/>
                          <a:ea typeface="+mn-ea"/>
                          <a:cs typeface="+mn-cs"/>
                        </a:rPr>
                        <a:t>: </a:t>
                      </a:r>
                      <a:r>
                        <a:rPr lang="ko-KR" altLang="en-US" sz="800" b="0" baseline="0" dirty="0" smtClean="0">
                          <a:solidFill>
                            <a:schemeClr val="tx1"/>
                          </a:solidFill>
                          <a:latin typeface="+mn-ea"/>
                        </a:rPr>
                        <a:t>비밀번호가 일치하지 않습니다</a:t>
                      </a:r>
                      <a:r>
                        <a:rPr lang="en-US" altLang="ko-KR" sz="800" b="0" baseline="0" dirty="0" smtClean="0">
                          <a:solidFill>
                            <a:schemeClr val="tx1"/>
                          </a:solidFill>
                          <a:latin typeface="+mn-ea"/>
                        </a:rPr>
                        <a:t>.</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Số</a:t>
                      </a:r>
                      <a:r>
                        <a:rPr lang="en-US" altLang="ko-KR" sz="800" b="0" baseline="0" dirty="0" smtClean="0">
                          <a:solidFill>
                            <a:schemeClr val="tx1"/>
                          </a:solidFill>
                          <a:latin typeface="+mn-ea"/>
                        </a:rPr>
                        <a:t> ĐT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dụng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hóa</a:t>
                      </a:r>
                      <a:r>
                        <a:rPr lang="en-US" altLang="ko-KR" sz="800" b="0" baseline="0" dirty="0" smtClean="0">
                          <a:solidFill>
                            <a:schemeClr val="tx1"/>
                          </a:solidFill>
                          <a:latin typeface="+mn-ea"/>
                        </a:rPr>
                        <a:t> Button </a:t>
                      </a:r>
                      <a:endParaRPr lang="en-US" altLang="ko-KR" sz="800" b="0" dirty="0" smtClean="0">
                        <a:solidFill>
                          <a:schemeClr val="tx1"/>
                        </a:solidFill>
                        <a:latin typeface="+mn-ea"/>
                      </a:endParaRPr>
                    </a:p>
                    <a:p>
                      <a:pPr marL="85725" indent="-85725">
                        <a:buFontTx/>
                        <a:buChar char="-"/>
                      </a:pPr>
                      <a:r>
                        <a:rPr lang="en-US" altLang="ko-KR" sz="800" b="0" dirty="0" err="1" smtClean="0">
                          <a:solidFill>
                            <a:schemeClr val="tx1"/>
                          </a:solidFill>
                          <a:latin typeface="+mn-ea"/>
                        </a:rPr>
                        <a:t>Khi</a:t>
                      </a:r>
                      <a:r>
                        <a:rPr lang="en-US" altLang="ko-KR" sz="800" b="0" dirty="0" smtClean="0">
                          <a:solidFill>
                            <a:schemeClr val="tx1"/>
                          </a:solidFill>
                          <a:latin typeface="+mn-ea"/>
                        </a:rPr>
                        <a:t> click </a:t>
                      </a:r>
                      <a:r>
                        <a:rPr lang="en-US" altLang="ko-KR" sz="800" b="0" dirty="0" err="1" smtClean="0">
                          <a:solidFill>
                            <a:schemeClr val="tx1"/>
                          </a:solidFill>
                          <a:latin typeface="+mn-ea"/>
                        </a:rPr>
                        <a:t>vào</a:t>
                      </a:r>
                      <a:r>
                        <a:rPr lang="en-US" altLang="ko-KR" sz="800" b="0" dirty="0" smtClean="0">
                          <a:solidFill>
                            <a:schemeClr val="tx1"/>
                          </a:solidFill>
                          <a:latin typeface="+mn-ea"/>
                        </a:rPr>
                        <a: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Gửi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xác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nhận</a:t>
                      </a:r>
                      <a:r>
                        <a:rPr lang="en-US" altLang="ko-KR" sz="800" b="0" baseline="0" dirty="0" smtClean="0">
                          <a:solidFill>
                            <a:schemeClr val="tx1"/>
                          </a:solidFill>
                          <a:latin typeface="+mn-ea"/>
                        </a:rPr>
                        <a:t> (Verify Code) </a:t>
                      </a:r>
                      <a:r>
                        <a:rPr lang="en-US" altLang="ko-KR" sz="800" b="0" baseline="0" dirty="0" err="1" smtClean="0">
                          <a:solidFill>
                            <a:schemeClr val="tx1"/>
                          </a:solidFill>
                          <a:latin typeface="+mn-ea"/>
                        </a:rPr>
                        <a:t>đến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số</a:t>
                      </a:r>
                      <a:r>
                        <a:rPr lang="en-US" altLang="ko-KR" sz="800" b="0" baseline="0" dirty="0" smtClean="0">
                          <a:solidFill>
                            <a:schemeClr val="tx1"/>
                          </a:solidFill>
                          <a:latin typeface="+mn-ea"/>
                        </a:rPr>
                        <a:t> ĐT </a:t>
                      </a:r>
                      <a:r>
                        <a:rPr lang="en-US" altLang="ko-KR" sz="800" b="0" baseline="0" dirty="0" err="1" smtClean="0">
                          <a:solidFill>
                            <a:schemeClr val="tx1"/>
                          </a:solidFill>
                          <a:latin typeface="+mn-ea"/>
                        </a:rPr>
                        <a:t>vừa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rồi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guide pop-up</a:t>
                      </a:r>
                      <a:r>
                        <a:rPr lang="ko-KR" altLang="en-US" sz="800" b="0" dirty="0" smtClean="0">
                          <a:solidFill>
                            <a:schemeClr val="tx1"/>
                          </a:solidFill>
                          <a:latin typeface="+mn-ea"/>
                        </a:rPr>
                        <a:t> </a:t>
                      </a:r>
                      <a:r>
                        <a:rPr lang="en-US" altLang="ko-KR" sz="800" b="0" dirty="0" smtClean="0">
                          <a:solidFill>
                            <a:schemeClr val="tx1"/>
                          </a:solidFill>
                          <a:latin typeface="+mn-ea"/>
                        </a:rPr>
                        <a:t>:</a:t>
                      </a:r>
                      <a:r>
                        <a:rPr lang="en-US" altLang="ko-KR" sz="800" b="0" baseline="0" dirty="0" smtClean="0">
                          <a:solidFill>
                            <a:schemeClr val="tx1"/>
                          </a:solidFill>
                          <a:latin typeface="+mn-ea"/>
                        </a:rPr>
                        <a:t> </a:t>
                      </a:r>
                      <a:r>
                        <a:rPr lang="ko-KR" altLang="en-US" sz="800" b="0" baseline="0" dirty="0" smtClean="0">
                          <a:solidFill>
                            <a:schemeClr val="tx1"/>
                          </a:solidFill>
                          <a:latin typeface="+mn-ea"/>
                        </a:rPr>
                        <a:t>인증번호가 전송되었습니다</a:t>
                      </a:r>
                      <a:r>
                        <a:rPr lang="en-US" altLang="ko-KR" sz="800" b="0" baseline="0" dirty="0" smtClean="0">
                          <a:solidFill>
                            <a:schemeClr val="tx1"/>
                          </a:solidFill>
                          <a:latin typeface="+mn-ea"/>
                        </a:rPr>
                        <a:t>.</a:t>
                      </a:r>
                    </a:p>
                    <a:p>
                      <a:pPr marL="85725" indent="-85725">
                        <a:buFontTx/>
                        <a:buChar char="-"/>
                      </a:pPr>
                      <a:r>
                        <a:rPr lang="en-US" altLang="ko-KR" sz="800" b="0" baseline="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gửi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xác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mục</a:t>
                      </a:r>
                      <a:r>
                        <a:rPr lang="en-US" altLang="ko-KR" sz="800" b="0" baseline="0" dirty="0" smtClean="0">
                          <a:solidFill>
                            <a:schemeClr val="tx1"/>
                          </a:solidFill>
                          <a:latin typeface="+mn-ea"/>
                        </a:rPr>
                        <a:t> (4-1)</a:t>
                      </a:r>
                      <a:r>
                        <a:rPr lang="ko-KR" altLang="en-US" sz="800" b="0" baseline="0" dirty="0" smtClean="0">
                          <a:solidFill>
                            <a:schemeClr val="tx1"/>
                          </a:solidFill>
                          <a:latin typeface="+mn-ea"/>
                        </a:rPr>
                        <a:t>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đếm</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ngược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thời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gian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hữu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dụng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của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xác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nhận</a:t>
                      </a:r>
                      <a:endParaRPr lang="en-US" altLang="ko-KR" sz="800" b="0" baseline="0" dirty="0" smtClean="0">
                        <a:solidFill>
                          <a:schemeClr val="tx1"/>
                        </a:solidFill>
                        <a:latin typeface="+mn-ea"/>
                      </a:endParaRPr>
                    </a:p>
                    <a:p>
                      <a:pPr marL="85725" indent="-85725">
                        <a:buFontTx/>
                        <a:buChar char="-"/>
                      </a:pPr>
                      <a:r>
                        <a:rPr lang="en-US" altLang="ko-KR" sz="800" b="0" baseline="0" dirty="0" smtClean="0">
                          <a:solidFill>
                            <a:schemeClr val="tx1"/>
                          </a:solidFill>
                          <a:latin typeface="+mn-ea"/>
                        </a:rPr>
                        <a:t>(4-2) : </a:t>
                      </a:r>
                      <a:r>
                        <a:rPr lang="en-US" altLang="ko-KR" sz="800" b="0" baseline="0" dirty="0" err="1" smtClean="0">
                          <a:solidFill>
                            <a:schemeClr val="tx1"/>
                          </a:solidFill>
                          <a:latin typeface="+mn-ea"/>
                        </a:rPr>
                        <a:t>Sau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xác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click </a:t>
                      </a:r>
                      <a:r>
                        <a:rPr lang="en-US" altLang="ko-KR" sz="800" b="0" baseline="0" dirty="0" err="1" smtClean="0">
                          <a:solidFill>
                            <a:schemeClr val="tx1"/>
                          </a:solidFill>
                          <a:latin typeface="+mn-ea"/>
                        </a:rPr>
                        <a:t>vào</a:t>
                      </a:r>
                      <a:r>
                        <a:rPr lang="en-US" altLang="ko-KR" sz="800" b="0" baseline="0" dirty="0" smtClean="0">
                          <a:solidFill>
                            <a:schemeClr val="tx1"/>
                          </a:solidFill>
                          <a:latin typeface="+mn-ea"/>
                        </a:rPr>
                        <a:t> button,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ko-KR" altLang="en-US" sz="800" b="0" baseline="0" dirty="0" smtClean="0">
                          <a:solidFill>
                            <a:schemeClr val="tx1"/>
                          </a:solidFill>
                          <a:latin typeface="+mn-ea"/>
                        </a:rPr>
                        <a:t> </a:t>
                      </a:r>
                      <a:r>
                        <a:rPr lang="en-US" altLang="ko-KR" sz="800" b="0" baseline="0" dirty="0" smtClean="0">
                          <a:solidFill>
                            <a:schemeClr val="tx1"/>
                          </a:solidFill>
                          <a:latin typeface="+mn-ea"/>
                        </a:rPr>
                        <a:t>guide</a:t>
                      </a:r>
                      <a:r>
                        <a:rPr lang="ko-KR" altLang="en-US" sz="800" b="0" baseline="0" dirty="0" smtClean="0">
                          <a:solidFill>
                            <a:schemeClr val="tx1"/>
                          </a:solidFill>
                          <a:latin typeface="+mn-ea"/>
                        </a:rPr>
                        <a:t> </a:t>
                      </a:r>
                      <a:r>
                        <a:rPr lang="en-US" altLang="ko-KR" sz="800" b="0" baseline="0" dirty="0" smtClean="0">
                          <a:solidFill>
                            <a:schemeClr val="tx1"/>
                          </a:solidFill>
                          <a:latin typeface="+mn-ea"/>
                        </a:rPr>
                        <a:t>alert popup</a:t>
                      </a:r>
                      <a:r>
                        <a:rPr lang="ko-KR" altLang="en-US" sz="800" b="0" baseline="0" dirty="0" smtClean="0">
                          <a:solidFill>
                            <a:schemeClr val="tx1"/>
                          </a:solidFill>
                          <a:latin typeface="+mn-ea"/>
                        </a:rPr>
                        <a:t> </a:t>
                      </a:r>
                      <a:r>
                        <a:rPr lang="en-US" altLang="ko-KR" sz="800" b="0" baseline="0" dirty="0" smtClean="0">
                          <a:solidFill>
                            <a:schemeClr val="tx1"/>
                          </a:solidFill>
                          <a:latin typeface="+mn-ea"/>
                        </a:rPr>
                        <a:t>: </a:t>
                      </a:r>
                      <a:r>
                        <a:rPr lang="ko-KR" altLang="en-US" sz="800" b="0" baseline="0" dirty="0" smtClean="0">
                          <a:solidFill>
                            <a:schemeClr val="tx1"/>
                          </a:solidFill>
                          <a:latin typeface="+mn-ea"/>
                        </a:rPr>
                        <a:t>인증되었습니다</a:t>
                      </a:r>
                      <a:r>
                        <a:rPr lang="en-US" altLang="ko-KR" sz="800" b="0" baseline="0" dirty="0" smtClean="0">
                          <a:solidFill>
                            <a:schemeClr val="tx1"/>
                          </a:solidFill>
                          <a:latin typeface="+mn-ea"/>
                        </a:rPr>
                        <a:t>.</a:t>
                      </a:r>
                      <a:endParaRPr lang="ko-KR" altLang="en-US" sz="800" b="0" dirty="0" smtClean="0">
                        <a:solidFill>
                          <a:schemeClr val="tx1"/>
                        </a:solidFill>
                        <a:latin typeface="+mn-ea"/>
                      </a:endParaRPr>
                    </a:p>
                    <a:p>
                      <a:pPr marL="85725" indent="-85725">
                        <a:buFontTx/>
                        <a:buChar char="-"/>
                      </a:pPr>
                      <a:r>
                        <a:rPr lang="en-US" altLang="ko-KR" sz="800" b="0" dirty="0" err="1" smtClean="0">
                          <a:solidFill>
                            <a:schemeClr val="tx1"/>
                          </a:solidFill>
                          <a:latin typeface="+mn-ea"/>
                        </a:rPr>
                        <a:t>Mỗi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ngày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gửi-nhận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tối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đa</a:t>
                      </a:r>
                      <a:r>
                        <a:rPr lang="en-US" altLang="ko-KR" sz="800" b="0" baseline="0" dirty="0" smtClean="0">
                          <a:solidFill>
                            <a:schemeClr val="tx1"/>
                          </a:solidFill>
                          <a:latin typeface="+mn-ea"/>
                        </a:rPr>
                        <a:t> 5 </a:t>
                      </a:r>
                      <a:r>
                        <a:rPr lang="en-US" altLang="ko-KR" sz="800" b="0" baseline="0" dirty="0" err="1" smtClean="0">
                          <a:solidFill>
                            <a:schemeClr val="tx1"/>
                          </a:solidFill>
                          <a:latin typeface="+mn-ea"/>
                        </a:rPr>
                        <a:t>mã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xác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nhận</a:t>
                      </a:r>
                      <a:endParaRPr lang="ko-KR" altLang="en-US" sz="800" b="0" dirty="0" smtClean="0">
                        <a:solidFill>
                          <a:schemeClr val="tx1"/>
                        </a:solidFill>
                        <a:latin typeface="+mn-ea"/>
                      </a:endParaRPr>
                    </a:p>
                    <a:p>
                      <a:pPr marL="85725" indent="-85725">
                        <a:buFontTx/>
                        <a:buChar char="-"/>
                      </a:pP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xác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trong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vòng</a:t>
                      </a:r>
                      <a:r>
                        <a:rPr lang="en-US" altLang="ko-KR" sz="800" b="0" baseline="0" dirty="0" smtClean="0">
                          <a:solidFill>
                            <a:schemeClr val="tx1"/>
                          </a:solidFill>
                          <a:latin typeface="+mn-ea"/>
                        </a:rPr>
                        <a:t>  3 </a:t>
                      </a:r>
                      <a:r>
                        <a:rPr lang="en-US" altLang="ko-KR" sz="800" b="0" baseline="0" dirty="0" err="1" smtClean="0">
                          <a:solidFill>
                            <a:schemeClr val="tx1"/>
                          </a:solidFill>
                          <a:latin typeface="+mn-ea"/>
                        </a:rPr>
                        <a:t>phút</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err="1" smtClean="0">
                          <a:solidFill>
                            <a:schemeClr val="tx1"/>
                          </a:solidFill>
                          <a:latin typeface="+mn-ea"/>
                        </a:rPr>
                        <a:t>Ngày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tháng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năm</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sinh</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năm</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sinh</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từ</a:t>
                      </a:r>
                      <a:r>
                        <a:rPr lang="en-US" altLang="ko-KR" sz="800" b="0" baseline="0" dirty="0" smtClean="0">
                          <a:solidFill>
                            <a:schemeClr val="tx1"/>
                          </a:solidFill>
                          <a:latin typeface="+mn-ea"/>
                        </a:rPr>
                        <a:t> 1900 ~ </a:t>
                      </a:r>
                      <a:r>
                        <a:rPr lang="en-US" altLang="ko-KR" sz="800" b="0" baseline="0" dirty="0" err="1" smtClean="0">
                          <a:solidFill>
                            <a:schemeClr val="tx1"/>
                          </a:solidFill>
                          <a:latin typeface="+mn-ea"/>
                        </a:rPr>
                        <a:t>hiện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tại</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8" name="표 67"/>
          <p:cNvGraphicFramePr>
            <a:graphicFrameLocks noGrp="1"/>
          </p:cNvGraphicFramePr>
          <p:nvPr/>
        </p:nvGraphicFramePr>
        <p:xfrm>
          <a:off x="324074" y="2329360"/>
          <a:ext cx="7412681" cy="2449790"/>
        </p:xfrm>
        <a:graphic>
          <a:graphicData uri="http://schemas.openxmlformats.org/drawingml/2006/table">
            <a:tbl>
              <a:tblPr/>
              <a:tblGrid>
                <a:gridCol w="1415766"/>
                <a:gridCol w="5996915"/>
              </a:tblGrid>
              <a:tr h="332582">
                <a:tc>
                  <a:txBody>
                    <a:bodyPr/>
                    <a:lstStyle/>
                    <a:p>
                      <a:pPr algn="ctr" fontAlgn="ctr"/>
                      <a:r>
                        <a:rPr lang="en-US" sz="900" b="1" i="0" u="none" strike="noStrike" dirty="0" smtClean="0">
                          <a:solidFill>
                            <a:srgbClr val="000000"/>
                          </a:solidFill>
                          <a:latin typeface="맑은 고딕"/>
                        </a:rPr>
                        <a:t>ID (E-mail</a:t>
                      </a:r>
                      <a:r>
                        <a:rPr lang="en-US" altLang="ko-KR" sz="900" b="1" i="0" u="none" strike="noStrike" dirty="0" smtClean="0">
                          <a:solidFill>
                            <a:srgbClr val="000000"/>
                          </a:solidFill>
                          <a:latin typeface="맑은 고딕"/>
                        </a:rPr>
                        <a:t>)</a:t>
                      </a:r>
                      <a:endParaRPr lang="en-US" altLang="ko-KR"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ctr" fontAlgn="ctr"/>
                      <a:r>
                        <a:rPr lang="ko-KR" altLang="en-US" sz="900" b="1" i="0" u="none" strike="noStrike" dirty="0" smtClean="0">
                          <a:solidFill>
                            <a:srgbClr val="000000"/>
                          </a:solidFill>
                          <a:latin typeface="맑은 고딕"/>
                        </a:rPr>
                        <a:t>비밀번호</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ctr" fontAlgn="ctr"/>
                      <a:r>
                        <a:rPr lang="ko-KR" altLang="en-US" sz="900" b="1" i="0" u="none" strike="noStrike" dirty="0" smtClean="0">
                          <a:solidFill>
                            <a:srgbClr val="000000"/>
                          </a:solidFill>
                          <a:latin typeface="맑은 고딕"/>
                        </a:rPr>
                        <a:t>비밀번호 확인</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ctr" fontAlgn="ctr"/>
                      <a:r>
                        <a:rPr lang="ko-KR" altLang="en-US" sz="900" b="1" i="0" u="none" strike="noStrike" dirty="0" smtClean="0">
                          <a:solidFill>
                            <a:srgbClr val="000000"/>
                          </a:solidFill>
                          <a:latin typeface="맑은 고딕"/>
                        </a:rPr>
                        <a:t>이름</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ctr" fontAlgn="ctr"/>
                      <a:r>
                        <a:rPr lang="ko-KR" altLang="en-US" sz="900" b="1" i="0" u="none" strike="noStrike" dirty="0" smtClean="0">
                          <a:solidFill>
                            <a:srgbClr val="000000"/>
                          </a:solidFill>
                          <a:latin typeface="맑은 고딕"/>
                        </a:rPr>
                        <a:t>휴대폰 번호</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ctr" fontAlgn="ctr"/>
                      <a:r>
                        <a:rPr lang="ko-KR" altLang="en-US" sz="900" b="1" i="0" u="none" strike="noStrike" dirty="0" smtClean="0">
                          <a:solidFill>
                            <a:srgbClr val="000000"/>
                          </a:solidFill>
                          <a:latin typeface="맑은 고딕"/>
                        </a:rPr>
                        <a:t>생년월일</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endParaRPr lang="ko-KR" altLang="en-US" sz="900" b="0" i="0" u="none" strike="noStrike" dirty="0">
                        <a:solidFill>
                          <a:srgbClr val="000000"/>
                        </a:solidFill>
                        <a:latin typeface="맑은 고딕"/>
                      </a:endParaRP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54298">
                <a:tc>
                  <a:txBody>
                    <a:bodyPr/>
                    <a:lstStyle/>
                    <a:p>
                      <a:pPr algn="ctr" fontAlgn="ctr"/>
                      <a:r>
                        <a:rPr lang="ko-KR" altLang="en-US" sz="900" b="1" i="0" u="none" strike="noStrike" dirty="0" smtClean="0">
                          <a:solidFill>
                            <a:srgbClr val="000000"/>
                          </a:solidFill>
                          <a:latin typeface="맑은 고딕"/>
                        </a:rPr>
                        <a:t>사업자 </a:t>
                      </a:r>
                      <a:r>
                        <a:rPr lang="ko-KR" altLang="en-US" sz="900" b="1" i="0" u="none" strike="noStrike" dirty="0">
                          <a:solidFill>
                            <a:srgbClr val="000000"/>
                          </a:solidFill>
                          <a:latin typeface="맑은 고딕"/>
                        </a:rPr>
                        <a:t>구분</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5" name="직사각형 34"/>
          <p:cNvSpPr/>
          <p:nvPr/>
        </p:nvSpPr>
        <p:spPr>
          <a:xfrm>
            <a:off x="1802894" y="2370550"/>
            <a:ext cx="2678871"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a:solidFill>
                <a:schemeClr val="tx1"/>
              </a:solidFill>
            </a:endParaRPr>
          </a:p>
        </p:txBody>
      </p:sp>
      <p:sp>
        <p:nvSpPr>
          <p:cNvPr id="40" name="직사각형 39"/>
          <p:cNvSpPr/>
          <p:nvPr/>
        </p:nvSpPr>
        <p:spPr>
          <a:xfrm>
            <a:off x="4517040" y="2372255"/>
            <a:ext cx="106224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중복확인</a:t>
            </a:r>
            <a:endParaRPr lang="ko-KR" altLang="en-US" sz="800" dirty="0">
              <a:solidFill>
                <a:schemeClr val="tx1"/>
              </a:solidFill>
            </a:endParaRPr>
          </a:p>
        </p:txBody>
      </p:sp>
      <p:sp>
        <p:nvSpPr>
          <p:cNvPr id="75" name="타원 74"/>
          <p:cNvSpPr/>
          <p:nvPr/>
        </p:nvSpPr>
        <p:spPr>
          <a:xfrm>
            <a:off x="4403786" y="22138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9" name="직사각형 48"/>
          <p:cNvSpPr/>
          <p:nvPr/>
        </p:nvSpPr>
        <p:spPr>
          <a:xfrm>
            <a:off x="1802895" y="2702133"/>
            <a:ext cx="2678871"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8~20</a:t>
            </a:r>
            <a:r>
              <a:rPr lang="ko-KR" altLang="en-US" sz="800" dirty="0" smtClean="0">
                <a:solidFill>
                  <a:schemeClr val="bg1">
                    <a:lumMod val="50000"/>
                  </a:schemeClr>
                </a:solidFill>
              </a:rPr>
              <a:t>자</a:t>
            </a:r>
            <a:r>
              <a:rPr lang="en-US" altLang="ko-KR" sz="800" dirty="0" smtClean="0">
                <a:solidFill>
                  <a:schemeClr val="bg1">
                    <a:lumMod val="50000"/>
                  </a:schemeClr>
                </a:solidFill>
              </a:rPr>
              <a:t> </a:t>
            </a:r>
            <a:r>
              <a:rPr lang="ko-KR" altLang="en-US" sz="800" dirty="0" smtClean="0">
                <a:solidFill>
                  <a:schemeClr val="bg1">
                    <a:lumMod val="50000"/>
                  </a:schemeClr>
                </a:solidFill>
              </a:rPr>
              <a:t>이내</a:t>
            </a:r>
            <a:r>
              <a:rPr lang="en-US" altLang="ko-KR" sz="800" dirty="0" smtClean="0">
                <a:solidFill>
                  <a:schemeClr val="bg1">
                    <a:lumMod val="50000"/>
                  </a:schemeClr>
                </a:solidFill>
              </a:rPr>
              <a:t>, </a:t>
            </a:r>
            <a:r>
              <a:rPr lang="ko-KR" altLang="en-US" sz="800" dirty="0" smtClean="0">
                <a:solidFill>
                  <a:schemeClr val="bg1">
                    <a:lumMod val="50000"/>
                  </a:schemeClr>
                </a:solidFill>
              </a:rPr>
              <a:t>영문</a:t>
            </a:r>
            <a:r>
              <a:rPr lang="en-US" altLang="ko-KR" sz="800" dirty="0" smtClean="0">
                <a:solidFill>
                  <a:schemeClr val="bg1">
                    <a:lumMod val="50000"/>
                  </a:schemeClr>
                </a:solidFill>
              </a:rPr>
              <a:t>+</a:t>
            </a:r>
            <a:r>
              <a:rPr lang="ko-KR" altLang="en-US" sz="800" dirty="0" smtClean="0">
                <a:solidFill>
                  <a:schemeClr val="bg1">
                    <a:lumMod val="50000"/>
                  </a:schemeClr>
                </a:solidFill>
              </a:rPr>
              <a:t>숫자</a:t>
            </a:r>
            <a:r>
              <a:rPr lang="en-US" altLang="ko-KR" sz="800" dirty="0" smtClean="0">
                <a:solidFill>
                  <a:schemeClr val="bg1">
                    <a:lumMod val="50000"/>
                  </a:schemeClr>
                </a:solidFill>
              </a:rPr>
              <a:t>+</a:t>
            </a:r>
            <a:r>
              <a:rPr lang="ko-KR" altLang="en-US" sz="800" dirty="0" smtClean="0">
                <a:solidFill>
                  <a:schemeClr val="bg1">
                    <a:lumMod val="50000"/>
                  </a:schemeClr>
                </a:solidFill>
              </a:rPr>
              <a:t>특수문자 혼용</a:t>
            </a:r>
            <a:endParaRPr lang="ko-KR" altLang="en-US" sz="800" dirty="0">
              <a:solidFill>
                <a:schemeClr val="bg1">
                  <a:lumMod val="50000"/>
                </a:schemeClr>
              </a:solidFill>
            </a:endParaRPr>
          </a:p>
        </p:txBody>
      </p:sp>
      <p:sp>
        <p:nvSpPr>
          <p:cNvPr id="50" name="직사각형 49"/>
          <p:cNvSpPr/>
          <p:nvPr/>
        </p:nvSpPr>
        <p:spPr>
          <a:xfrm>
            <a:off x="1802894" y="3046820"/>
            <a:ext cx="26754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8~20</a:t>
            </a:r>
            <a:r>
              <a:rPr lang="ko-KR" altLang="en-US" sz="800" dirty="0" smtClean="0">
                <a:solidFill>
                  <a:schemeClr val="bg1">
                    <a:lumMod val="50000"/>
                  </a:schemeClr>
                </a:solidFill>
              </a:rPr>
              <a:t>자</a:t>
            </a:r>
            <a:r>
              <a:rPr lang="en-US" altLang="ko-KR" sz="800" dirty="0" smtClean="0">
                <a:solidFill>
                  <a:schemeClr val="bg1">
                    <a:lumMod val="50000"/>
                  </a:schemeClr>
                </a:solidFill>
              </a:rPr>
              <a:t> </a:t>
            </a:r>
            <a:r>
              <a:rPr lang="ko-KR" altLang="en-US" sz="800" dirty="0" smtClean="0">
                <a:solidFill>
                  <a:schemeClr val="bg1">
                    <a:lumMod val="50000"/>
                  </a:schemeClr>
                </a:solidFill>
              </a:rPr>
              <a:t>이내</a:t>
            </a:r>
            <a:r>
              <a:rPr lang="en-US" altLang="ko-KR" sz="800" dirty="0" smtClean="0">
                <a:solidFill>
                  <a:schemeClr val="bg1">
                    <a:lumMod val="50000"/>
                  </a:schemeClr>
                </a:solidFill>
              </a:rPr>
              <a:t>, </a:t>
            </a:r>
            <a:r>
              <a:rPr lang="ko-KR" altLang="en-US" sz="800" dirty="0" smtClean="0">
                <a:solidFill>
                  <a:schemeClr val="bg1">
                    <a:lumMod val="50000"/>
                  </a:schemeClr>
                </a:solidFill>
              </a:rPr>
              <a:t>영문</a:t>
            </a:r>
            <a:r>
              <a:rPr lang="en-US" altLang="ko-KR" sz="800" dirty="0" smtClean="0">
                <a:solidFill>
                  <a:schemeClr val="bg1">
                    <a:lumMod val="50000"/>
                  </a:schemeClr>
                </a:solidFill>
              </a:rPr>
              <a:t>+</a:t>
            </a:r>
            <a:r>
              <a:rPr lang="ko-KR" altLang="en-US" sz="800" dirty="0" smtClean="0">
                <a:solidFill>
                  <a:schemeClr val="bg1">
                    <a:lumMod val="50000"/>
                  </a:schemeClr>
                </a:solidFill>
              </a:rPr>
              <a:t>숫자</a:t>
            </a:r>
            <a:r>
              <a:rPr lang="en-US" altLang="ko-KR" sz="800" dirty="0" smtClean="0">
                <a:solidFill>
                  <a:schemeClr val="bg1">
                    <a:lumMod val="50000"/>
                  </a:schemeClr>
                </a:solidFill>
              </a:rPr>
              <a:t>+</a:t>
            </a:r>
            <a:r>
              <a:rPr lang="ko-KR" altLang="en-US" sz="800" dirty="0" smtClean="0">
                <a:solidFill>
                  <a:schemeClr val="bg1">
                    <a:lumMod val="50000"/>
                  </a:schemeClr>
                </a:solidFill>
              </a:rPr>
              <a:t>특수문자 혼용</a:t>
            </a:r>
            <a:endParaRPr lang="ko-KR" altLang="en-US" sz="800" dirty="0">
              <a:solidFill>
                <a:schemeClr val="bg1">
                  <a:lumMod val="50000"/>
                </a:schemeClr>
              </a:solidFill>
            </a:endParaRPr>
          </a:p>
        </p:txBody>
      </p:sp>
      <p:sp>
        <p:nvSpPr>
          <p:cNvPr id="83" name="직사각형 82"/>
          <p:cNvSpPr/>
          <p:nvPr/>
        </p:nvSpPr>
        <p:spPr>
          <a:xfrm>
            <a:off x="1801798" y="3378865"/>
            <a:ext cx="26754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a:solidFill>
                <a:schemeClr val="tx1"/>
              </a:solidFill>
            </a:endParaRPr>
          </a:p>
        </p:txBody>
      </p:sp>
      <p:sp>
        <p:nvSpPr>
          <p:cNvPr id="31" name="직사각형 30"/>
          <p:cNvSpPr/>
          <p:nvPr/>
        </p:nvSpPr>
        <p:spPr>
          <a:xfrm>
            <a:off x="1801798" y="3704445"/>
            <a:ext cx="168850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 </a:t>
            </a:r>
            <a:r>
              <a:rPr lang="ko-KR" altLang="en-US" sz="800" dirty="0" smtClean="0">
                <a:solidFill>
                  <a:schemeClr val="bg1">
                    <a:lumMod val="50000"/>
                  </a:schemeClr>
                </a:solidFill>
              </a:rPr>
              <a:t>없이 입력</a:t>
            </a:r>
          </a:p>
        </p:txBody>
      </p:sp>
      <p:sp>
        <p:nvSpPr>
          <p:cNvPr id="77" name="직사각형 76"/>
          <p:cNvSpPr/>
          <p:nvPr/>
        </p:nvSpPr>
        <p:spPr>
          <a:xfrm>
            <a:off x="3526819" y="3704445"/>
            <a:ext cx="922894"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인증번호 발송</a:t>
            </a:r>
            <a:endParaRPr lang="ko-KR" altLang="en-US" sz="800" dirty="0">
              <a:solidFill>
                <a:schemeClr val="tx1"/>
              </a:solidFill>
            </a:endParaRPr>
          </a:p>
        </p:txBody>
      </p:sp>
      <p:sp>
        <p:nvSpPr>
          <p:cNvPr id="78" name="직사각형 77"/>
          <p:cNvSpPr/>
          <p:nvPr/>
        </p:nvSpPr>
        <p:spPr>
          <a:xfrm>
            <a:off x="4517040" y="3704445"/>
            <a:ext cx="1179972"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50000"/>
                  </a:schemeClr>
                </a:solidFill>
              </a:rPr>
              <a:t>인증번호 입력</a:t>
            </a:r>
          </a:p>
        </p:txBody>
      </p:sp>
      <p:sp>
        <p:nvSpPr>
          <p:cNvPr id="80" name="타원 79"/>
          <p:cNvSpPr/>
          <p:nvPr/>
        </p:nvSpPr>
        <p:spPr>
          <a:xfrm>
            <a:off x="4403786" y="270213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81" name="직사각형 80"/>
          <p:cNvSpPr/>
          <p:nvPr/>
        </p:nvSpPr>
        <p:spPr>
          <a:xfrm>
            <a:off x="5752702" y="3708768"/>
            <a:ext cx="717701"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확인</a:t>
            </a:r>
            <a:endParaRPr lang="ko-KR" altLang="en-US" sz="800" dirty="0">
              <a:solidFill>
                <a:schemeClr val="tx1"/>
              </a:solidFill>
            </a:endParaRPr>
          </a:p>
        </p:txBody>
      </p:sp>
      <p:sp>
        <p:nvSpPr>
          <p:cNvPr id="84" name="직사각형 83"/>
          <p:cNvSpPr/>
          <p:nvPr/>
        </p:nvSpPr>
        <p:spPr>
          <a:xfrm>
            <a:off x="1801798" y="4029005"/>
            <a:ext cx="936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선택         ▼ </a:t>
            </a:r>
            <a:endParaRPr lang="ko-KR" altLang="en-US" sz="800" dirty="0">
              <a:solidFill>
                <a:schemeClr val="tx1"/>
              </a:solidFill>
            </a:endParaRPr>
          </a:p>
        </p:txBody>
      </p:sp>
      <p:sp>
        <p:nvSpPr>
          <p:cNvPr id="85" name="직사각형 84"/>
          <p:cNvSpPr/>
          <p:nvPr/>
        </p:nvSpPr>
        <p:spPr>
          <a:xfrm>
            <a:off x="3115516" y="4029005"/>
            <a:ext cx="936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선택          ▼ </a:t>
            </a:r>
            <a:endParaRPr lang="ko-KR" altLang="en-US" sz="800" dirty="0">
              <a:solidFill>
                <a:schemeClr val="tx1"/>
              </a:solidFill>
            </a:endParaRPr>
          </a:p>
        </p:txBody>
      </p:sp>
      <p:sp>
        <p:nvSpPr>
          <p:cNvPr id="86" name="직사각형 85"/>
          <p:cNvSpPr/>
          <p:nvPr/>
        </p:nvSpPr>
        <p:spPr>
          <a:xfrm>
            <a:off x="4449712" y="4029005"/>
            <a:ext cx="936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선택         ▼ </a:t>
            </a:r>
            <a:endParaRPr lang="ko-KR" altLang="en-US" sz="800" dirty="0">
              <a:solidFill>
                <a:schemeClr val="tx1"/>
              </a:solidFill>
            </a:endParaRPr>
          </a:p>
        </p:txBody>
      </p:sp>
      <p:sp>
        <p:nvSpPr>
          <p:cNvPr id="87" name="TextBox 86"/>
          <p:cNvSpPr txBox="1"/>
          <p:nvPr/>
        </p:nvSpPr>
        <p:spPr>
          <a:xfrm>
            <a:off x="2743272" y="4040648"/>
            <a:ext cx="300082" cy="230832"/>
          </a:xfrm>
          <a:prstGeom prst="rect">
            <a:avLst/>
          </a:prstGeom>
          <a:noFill/>
        </p:spPr>
        <p:txBody>
          <a:bodyPr wrap="none" rtlCol="0">
            <a:spAutoFit/>
          </a:bodyPr>
          <a:lstStyle/>
          <a:p>
            <a:r>
              <a:rPr lang="ko-KR" altLang="en-US" sz="900" dirty="0" smtClean="0"/>
              <a:t>년</a:t>
            </a:r>
            <a:endParaRPr lang="en-US" altLang="ko-KR" sz="900" dirty="0" smtClean="0"/>
          </a:p>
        </p:txBody>
      </p:sp>
      <p:sp>
        <p:nvSpPr>
          <p:cNvPr id="88" name="TextBox 87"/>
          <p:cNvSpPr txBox="1"/>
          <p:nvPr/>
        </p:nvSpPr>
        <p:spPr>
          <a:xfrm>
            <a:off x="4057938" y="4041215"/>
            <a:ext cx="300082" cy="230832"/>
          </a:xfrm>
          <a:prstGeom prst="rect">
            <a:avLst/>
          </a:prstGeom>
          <a:noFill/>
        </p:spPr>
        <p:txBody>
          <a:bodyPr wrap="none" rtlCol="0">
            <a:spAutoFit/>
          </a:bodyPr>
          <a:lstStyle/>
          <a:p>
            <a:r>
              <a:rPr lang="ko-KR" altLang="en-US" sz="900" dirty="0" smtClean="0"/>
              <a:t>월</a:t>
            </a:r>
            <a:endParaRPr lang="en-US" altLang="ko-KR" sz="900" dirty="0" smtClean="0"/>
          </a:p>
        </p:txBody>
      </p:sp>
      <p:sp>
        <p:nvSpPr>
          <p:cNvPr id="89" name="TextBox 88"/>
          <p:cNvSpPr txBox="1"/>
          <p:nvPr/>
        </p:nvSpPr>
        <p:spPr>
          <a:xfrm>
            <a:off x="5392133" y="4043835"/>
            <a:ext cx="300082" cy="230832"/>
          </a:xfrm>
          <a:prstGeom prst="rect">
            <a:avLst/>
          </a:prstGeom>
          <a:noFill/>
        </p:spPr>
        <p:txBody>
          <a:bodyPr wrap="none" rtlCol="0">
            <a:spAutoFit/>
          </a:bodyPr>
          <a:lstStyle/>
          <a:p>
            <a:r>
              <a:rPr lang="ko-KR" altLang="en-US" sz="900" dirty="0" smtClean="0"/>
              <a:t>일</a:t>
            </a:r>
            <a:endParaRPr lang="en-US" altLang="ko-KR" sz="900" dirty="0" smtClean="0"/>
          </a:p>
        </p:txBody>
      </p:sp>
      <p:sp>
        <p:nvSpPr>
          <p:cNvPr id="90" name="직사각형 89"/>
          <p:cNvSpPr/>
          <p:nvPr/>
        </p:nvSpPr>
        <p:spPr>
          <a:xfrm>
            <a:off x="3490302" y="4509044"/>
            <a:ext cx="1833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센터 선택                         ▼ </a:t>
            </a:r>
            <a:endParaRPr lang="ko-KR" altLang="en-US" sz="800" dirty="0">
              <a:solidFill>
                <a:schemeClr val="tx1"/>
              </a:solidFill>
            </a:endParaRPr>
          </a:p>
        </p:txBody>
      </p:sp>
      <p:sp>
        <p:nvSpPr>
          <p:cNvPr id="91" name="TextBox 90"/>
          <p:cNvSpPr txBox="1"/>
          <p:nvPr/>
        </p:nvSpPr>
        <p:spPr>
          <a:xfrm>
            <a:off x="1783862" y="4536675"/>
            <a:ext cx="1468672" cy="230832"/>
          </a:xfrm>
          <a:prstGeom prst="rect">
            <a:avLst/>
          </a:prstGeom>
          <a:noFill/>
        </p:spPr>
        <p:txBody>
          <a:bodyPr wrap="none" rtlCol="0">
            <a:spAutoFit/>
          </a:bodyPr>
          <a:lstStyle/>
          <a:p>
            <a:r>
              <a:rPr lang="ko-KR" altLang="en-US" sz="900" dirty="0" smtClean="0"/>
              <a:t>○ 개인      ○ 센터 소속</a:t>
            </a:r>
            <a:endParaRPr lang="ko-KR" altLang="en-US" sz="900" dirty="0"/>
          </a:p>
        </p:txBody>
      </p:sp>
      <p:sp>
        <p:nvSpPr>
          <p:cNvPr id="96" name="TextBox 95"/>
          <p:cNvSpPr txBox="1"/>
          <p:nvPr/>
        </p:nvSpPr>
        <p:spPr>
          <a:xfrm>
            <a:off x="1817616" y="4321231"/>
            <a:ext cx="1337226" cy="215444"/>
          </a:xfrm>
          <a:prstGeom prst="rect">
            <a:avLst/>
          </a:prstGeom>
          <a:noFill/>
        </p:spPr>
        <p:txBody>
          <a:bodyPr wrap="none" rtlCol="0">
            <a:spAutoFit/>
          </a:bodyPr>
          <a:lstStyle/>
          <a:p>
            <a:r>
              <a:rPr lang="en-US" altLang="ko-KR" sz="800" dirty="0" smtClean="0"/>
              <a:t>※ </a:t>
            </a:r>
            <a:r>
              <a:rPr lang="ko-KR" altLang="en-US" sz="800" dirty="0" smtClean="0"/>
              <a:t>저장 후에는 수정 불가</a:t>
            </a:r>
            <a:endParaRPr lang="ko-KR" altLang="en-US" sz="800" dirty="0"/>
          </a:p>
        </p:txBody>
      </p:sp>
      <p:grpSp>
        <p:nvGrpSpPr>
          <p:cNvPr id="33" name="Alert"/>
          <p:cNvGrpSpPr/>
          <p:nvPr>
            <p:custDataLst>
              <p:tags r:id="rId1"/>
            </p:custDataLst>
          </p:nvPr>
        </p:nvGrpSpPr>
        <p:grpSpPr>
          <a:xfrm>
            <a:off x="2287150" y="5373971"/>
            <a:ext cx="2513339" cy="1365613"/>
            <a:chOff x="595686" y="1261242"/>
            <a:chExt cx="2320005" cy="1365613"/>
          </a:xfrm>
        </p:grpSpPr>
        <p:sp>
          <p:nvSpPr>
            <p:cNvPr id="34" name="Window Body"/>
            <p:cNvSpPr/>
            <p:nvPr>
              <p:custDataLst>
                <p:tags r:id="rId7"/>
              </p:custDataLst>
            </p:nvPr>
          </p:nvSpPr>
          <p:spPr>
            <a:xfrm>
              <a:off x="595686" y="1498987"/>
              <a:ext cx="2021583" cy="100092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36" name="Text"/>
            <p:cNvSpPr txBox="1"/>
            <p:nvPr>
              <p:custDataLst>
                <p:tags r:id="rId8"/>
              </p:custDataLst>
            </p:nvPr>
          </p:nvSpPr>
          <p:spPr>
            <a:xfrm>
              <a:off x="719787" y="1621282"/>
              <a:ext cx="1810555" cy="556547"/>
            </a:xfrm>
            <a:prstGeom prst="rect">
              <a:avLst/>
            </a:prstGeom>
            <a:noFill/>
          </p:spPr>
          <p:txBody>
            <a:bodyPr wrap="squar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noProof="1" smtClean="0">
                  <a:solidFill>
                    <a:srgbClr val="5F5F5F"/>
                  </a:solidFill>
                  <a:latin typeface="Segoe UI" panose="020B0502040204020203" pitchFamily="34" charset="0"/>
                  <a:cs typeface="Segoe UI" panose="020B0502040204020203" pitchFamily="34" charset="0"/>
                </a:rPr>
                <a:t>이미 입력된 정보가 있습니다</a:t>
              </a:r>
              <a:r>
                <a:rPr lang="en-US" altLang="ko-KR" sz="900" noProof="1" smtClean="0">
                  <a:solidFill>
                    <a:srgbClr val="5F5F5F"/>
                  </a:solidFill>
                  <a:latin typeface="Segoe UI" panose="020B0502040204020203" pitchFamily="34" charset="0"/>
                  <a:cs typeface="Segoe UI" panose="020B0502040204020203" pitchFamily="34" charset="0"/>
                </a:rPr>
                <a:t>.</a:t>
              </a:r>
            </a:p>
            <a:p>
              <a:r>
                <a:rPr lang="ko-KR" altLang="en-US" sz="900" noProof="1" smtClean="0">
                  <a:solidFill>
                    <a:srgbClr val="5F5F5F"/>
                  </a:solidFill>
                  <a:latin typeface="Segoe UI" panose="020B0502040204020203" pitchFamily="34" charset="0"/>
                  <a:cs typeface="Segoe UI" panose="020B0502040204020203" pitchFamily="34" charset="0"/>
                </a:rPr>
                <a:t>해당 정보를 불러옵니다</a:t>
              </a:r>
              <a:r>
                <a:rPr lang="en-US" altLang="ko-KR" sz="900" noProof="1" smtClean="0">
                  <a:solidFill>
                    <a:srgbClr val="5F5F5F"/>
                  </a:solidFill>
                  <a:latin typeface="Segoe UI" panose="020B0502040204020203" pitchFamily="34" charset="0"/>
                  <a:cs typeface="Segoe UI" panose="020B0502040204020203" pitchFamily="34" charset="0"/>
                </a:rPr>
                <a:t>.</a:t>
              </a:r>
              <a:endParaRPr lang="en-US" sz="900" noProof="1" smtClean="0">
                <a:solidFill>
                  <a:srgbClr val="5F5F5F"/>
                </a:solidFill>
                <a:latin typeface="Segoe UI" panose="020B0502040204020203" pitchFamily="34" charset="0"/>
                <a:cs typeface="Segoe UI" panose="020B0502040204020203" pitchFamily="34" charset="0"/>
              </a:endParaRPr>
            </a:p>
          </p:txBody>
        </p:sp>
        <p:sp>
          <p:nvSpPr>
            <p:cNvPr id="37" name="Title Bar"/>
            <p:cNvSpPr/>
            <p:nvPr>
              <p:custDataLst>
                <p:tags r:id="rId9"/>
              </p:custDataLst>
            </p:nvPr>
          </p:nvSpPr>
          <p:spPr>
            <a:xfrm>
              <a:off x="595686" y="1261242"/>
              <a:ext cx="2021583"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Alert</a:t>
              </a:r>
              <a:endParaRPr lang="en-US" sz="900" dirty="0">
                <a:solidFill>
                  <a:srgbClr val="5F5F5F"/>
                </a:solidFill>
                <a:latin typeface="Segoe UI" panose="020B0502040204020203" pitchFamily="34" charset="0"/>
                <a:cs typeface="Segoe UI" panose="020B0502040204020203" pitchFamily="34" charset="0"/>
              </a:endParaRPr>
            </a:p>
          </p:txBody>
        </p:sp>
        <p:sp>
          <p:nvSpPr>
            <p:cNvPr id="38" name="Close Button"/>
            <p:cNvSpPr>
              <a:spLocks noEditPoints="1"/>
            </p:cNvSpPr>
            <p:nvPr>
              <p:custDataLst>
                <p:tags r:id="rId10"/>
              </p:custDataLst>
            </p:nvPr>
          </p:nvSpPr>
          <p:spPr bwMode="auto">
            <a:xfrm>
              <a:off x="2381396" y="1332489"/>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39" name="Icons"/>
            <p:cNvGrpSpPr/>
            <p:nvPr/>
          </p:nvGrpSpPr>
          <p:grpSpPr>
            <a:xfrm>
              <a:off x="773534" y="1669713"/>
              <a:ext cx="457200" cy="396875"/>
              <a:chOff x="773534" y="1669713"/>
              <a:chExt cx="457200" cy="396875"/>
            </a:xfrm>
          </p:grpSpPr>
          <p:sp>
            <p:nvSpPr>
              <p:cNvPr id="47" name="Warning Icon" hidden="1"/>
              <p:cNvSpPr>
                <a:spLocks noChangeAspect="1" noEditPoints="1"/>
              </p:cNvSpPr>
              <p:nvPr>
                <p:custDataLst>
                  <p:tags r:id="rId14"/>
                </p:custDataLst>
              </p:nvPr>
            </p:nvSpPr>
            <p:spPr bwMode="auto">
              <a:xfrm>
                <a:off x="773534" y="1670507"/>
                <a:ext cx="457200" cy="395287"/>
              </a:xfrm>
              <a:custGeom>
                <a:avLst/>
                <a:gdLst>
                  <a:gd name="T0" fmla="*/ 1270 w 1270"/>
                  <a:gd name="T1" fmla="*/ 1101 h 1101"/>
                  <a:gd name="T2" fmla="*/ 0 w 1270"/>
                  <a:gd name="T3" fmla="*/ 1101 h 1101"/>
                  <a:gd name="T4" fmla="*/ 635 w 1270"/>
                  <a:gd name="T5" fmla="*/ 0 h 1101"/>
                  <a:gd name="T6" fmla="*/ 1270 w 1270"/>
                  <a:gd name="T7" fmla="*/ 1101 h 1101"/>
                  <a:gd name="T8" fmla="*/ 579 w 1270"/>
                  <a:gd name="T9" fmla="*/ 320 h 1101"/>
                  <a:gd name="T10" fmla="*/ 579 w 1270"/>
                  <a:gd name="T11" fmla="*/ 716 h 1101"/>
                  <a:gd name="T12" fmla="*/ 691 w 1270"/>
                  <a:gd name="T13" fmla="*/ 716 h 1101"/>
                  <a:gd name="T14" fmla="*/ 691 w 1270"/>
                  <a:gd name="T15" fmla="*/ 320 h 1101"/>
                  <a:gd name="T16" fmla="*/ 579 w 1270"/>
                  <a:gd name="T17" fmla="*/ 320 h 1101"/>
                  <a:gd name="T18" fmla="*/ 635 w 1270"/>
                  <a:gd name="T19" fmla="*/ 799 h 1101"/>
                  <a:gd name="T20" fmla="*/ 564 w 1270"/>
                  <a:gd name="T21" fmla="*/ 870 h 1101"/>
                  <a:gd name="T22" fmla="*/ 635 w 1270"/>
                  <a:gd name="T23" fmla="*/ 940 h 1101"/>
                  <a:gd name="T24" fmla="*/ 706 w 1270"/>
                  <a:gd name="T25" fmla="*/ 870 h 1101"/>
                  <a:gd name="T26" fmla="*/ 635 w 1270"/>
                  <a:gd name="T27" fmla="*/ 799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0" h="1101">
                    <a:moveTo>
                      <a:pt x="1270" y="1101"/>
                    </a:moveTo>
                    <a:lnTo>
                      <a:pt x="0" y="1101"/>
                    </a:lnTo>
                    <a:lnTo>
                      <a:pt x="635" y="0"/>
                    </a:lnTo>
                    <a:lnTo>
                      <a:pt x="1270" y="1101"/>
                    </a:lnTo>
                    <a:close/>
                    <a:moveTo>
                      <a:pt x="579" y="320"/>
                    </a:moveTo>
                    <a:lnTo>
                      <a:pt x="579" y="716"/>
                    </a:lnTo>
                    <a:lnTo>
                      <a:pt x="691" y="716"/>
                    </a:lnTo>
                    <a:lnTo>
                      <a:pt x="691" y="320"/>
                    </a:lnTo>
                    <a:lnTo>
                      <a:pt x="579" y="320"/>
                    </a:lnTo>
                    <a:close/>
                    <a:moveTo>
                      <a:pt x="635" y="799"/>
                    </a:moveTo>
                    <a:cubicBezTo>
                      <a:pt x="596" y="799"/>
                      <a:pt x="564" y="831"/>
                      <a:pt x="564" y="870"/>
                    </a:cubicBezTo>
                    <a:cubicBezTo>
                      <a:pt x="564" y="909"/>
                      <a:pt x="596" y="940"/>
                      <a:pt x="635" y="940"/>
                    </a:cubicBezTo>
                    <a:cubicBezTo>
                      <a:pt x="674" y="940"/>
                      <a:pt x="706" y="909"/>
                      <a:pt x="706" y="870"/>
                    </a:cubicBezTo>
                    <a:cubicBezTo>
                      <a:pt x="706" y="831"/>
                      <a:pt x="674" y="799"/>
                      <a:pt x="635" y="799"/>
                    </a:cubicBezTo>
                    <a:close/>
                  </a:path>
                </a:pathLst>
              </a:custGeom>
              <a:noFill/>
              <a:ln w="6350" cap="rnd">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8" name="Error Icon" hidden="1"/>
              <p:cNvSpPr>
                <a:spLocks noChangeAspect="1" noEditPoints="1"/>
              </p:cNvSpPr>
              <p:nvPr>
                <p:custDataLst>
                  <p:tags r:id="rId15"/>
                </p:custDataLst>
              </p:nvPr>
            </p:nvSpPr>
            <p:spPr bwMode="auto">
              <a:xfrm>
                <a:off x="802903" y="1670507"/>
                <a:ext cx="398463" cy="395287"/>
              </a:xfrm>
              <a:custGeom>
                <a:avLst/>
                <a:gdLst>
                  <a:gd name="T0" fmla="*/ 1101 w 1101"/>
                  <a:gd name="T1" fmla="*/ 778 h 1100"/>
                  <a:gd name="T2" fmla="*/ 778 w 1101"/>
                  <a:gd name="T3" fmla="*/ 1100 h 1100"/>
                  <a:gd name="T4" fmla="*/ 322 w 1101"/>
                  <a:gd name="T5" fmla="*/ 1100 h 1100"/>
                  <a:gd name="T6" fmla="*/ 0 w 1101"/>
                  <a:gd name="T7" fmla="*/ 778 h 1100"/>
                  <a:gd name="T8" fmla="*/ 0 w 1101"/>
                  <a:gd name="T9" fmla="*/ 322 h 1100"/>
                  <a:gd name="T10" fmla="*/ 322 w 1101"/>
                  <a:gd name="T11" fmla="*/ 0 h 1100"/>
                  <a:gd name="T12" fmla="*/ 778 w 1101"/>
                  <a:gd name="T13" fmla="*/ 0 h 1100"/>
                  <a:gd name="T14" fmla="*/ 1101 w 1101"/>
                  <a:gd name="T15" fmla="*/ 322 h 1100"/>
                  <a:gd name="T16" fmla="*/ 1101 w 1101"/>
                  <a:gd name="T17" fmla="*/ 778 h 1100"/>
                  <a:gd name="T18" fmla="*/ 380 w 1101"/>
                  <a:gd name="T19" fmla="*/ 300 h 1100"/>
                  <a:gd name="T20" fmla="*/ 301 w 1101"/>
                  <a:gd name="T21" fmla="*/ 380 h 1100"/>
                  <a:gd name="T22" fmla="*/ 470 w 1101"/>
                  <a:gd name="T23" fmla="*/ 550 h 1100"/>
                  <a:gd name="T24" fmla="*/ 301 w 1101"/>
                  <a:gd name="T25" fmla="*/ 719 h 1100"/>
                  <a:gd name="T26" fmla="*/ 380 w 1101"/>
                  <a:gd name="T27" fmla="*/ 799 h 1100"/>
                  <a:gd name="T28" fmla="*/ 550 w 1101"/>
                  <a:gd name="T29" fmla="*/ 629 h 1100"/>
                  <a:gd name="T30" fmla="*/ 720 w 1101"/>
                  <a:gd name="T31" fmla="*/ 799 h 1100"/>
                  <a:gd name="T32" fmla="*/ 800 w 1101"/>
                  <a:gd name="T33" fmla="*/ 719 h 1100"/>
                  <a:gd name="T34" fmla="*/ 630 w 1101"/>
                  <a:gd name="T35" fmla="*/ 550 h 1100"/>
                  <a:gd name="T36" fmla="*/ 800 w 1101"/>
                  <a:gd name="T37" fmla="*/ 380 h 1100"/>
                  <a:gd name="T38" fmla="*/ 720 w 1101"/>
                  <a:gd name="T39" fmla="*/ 300 h 1100"/>
                  <a:gd name="T40" fmla="*/ 550 w 1101"/>
                  <a:gd name="T41" fmla="*/ 470 h 1100"/>
                  <a:gd name="T42" fmla="*/ 380 w 1101"/>
                  <a:gd name="T43" fmla="*/ 3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1" h="1100">
                    <a:moveTo>
                      <a:pt x="1101" y="778"/>
                    </a:moveTo>
                    <a:lnTo>
                      <a:pt x="778" y="1100"/>
                    </a:lnTo>
                    <a:lnTo>
                      <a:pt x="322" y="1100"/>
                    </a:lnTo>
                    <a:lnTo>
                      <a:pt x="0" y="778"/>
                    </a:lnTo>
                    <a:lnTo>
                      <a:pt x="0" y="322"/>
                    </a:lnTo>
                    <a:lnTo>
                      <a:pt x="322" y="0"/>
                    </a:lnTo>
                    <a:lnTo>
                      <a:pt x="778" y="0"/>
                    </a:lnTo>
                    <a:lnTo>
                      <a:pt x="1101" y="322"/>
                    </a:lnTo>
                    <a:lnTo>
                      <a:pt x="1101" y="778"/>
                    </a:lnTo>
                    <a:close/>
                    <a:moveTo>
                      <a:pt x="380" y="300"/>
                    </a:moveTo>
                    <a:lnTo>
                      <a:pt x="301" y="380"/>
                    </a:lnTo>
                    <a:lnTo>
                      <a:pt x="470" y="550"/>
                    </a:lnTo>
                    <a:lnTo>
                      <a:pt x="301" y="719"/>
                    </a:lnTo>
                    <a:lnTo>
                      <a:pt x="380" y="799"/>
                    </a:lnTo>
                    <a:lnTo>
                      <a:pt x="550" y="629"/>
                    </a:lnTo>
                    <a:lnTo>
                      <a:pt x="720" y="799"/>
                    </a:lnTo>
                    <a:lnTo>
                      <a:pt x="800" y="719"/>
                    </a:lnTo>
                    <a:lnTo>
                      <a:pt x="630" y="550"/>
                    </a:lnTo>
                    <a:lnTo>
                      <a:pt x="800" y="380"/>
                    </a:lnTo>
                    <a:lnTo>
                      <a:pt x="720" y="300"/>
                    </a:lnTo>
                    <a:lnTo>
                      <a:pt x="550" y="470"/>
                    </a:lnTo>
                    <a:lnTo>
                      <a:pt x="380" y="300"/>
                    </a:lnTo>
                    <a:close/>
                  </a:path>
                </a:pathLst>
              </a:custGeom>
              <a:noFill/>
              <a:ln w="6350" cap="rnd">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1" name="Question Icon" hidden="1"/>
              <p:cNvSpPr>
                <a:spLocks noChangeAspect="1" noEditPoints="1"/>
              </p:cNvSpPr>
              <p:nvPr>
                <p:custDataLst>
                  <p:tags r:id="rId16"/>
                </p:custDataLst>
              </p:nvPr>
            </p:nvSpPr>
            <p:spPr bwMode="auto">
              <a:xfrm>
                <a:off x="802903" y="1669713"/>
                <a:ext cx="398463" cy="396875"/>
              </a:xfrm>
              <a:custGeom>
                <a:avLst/>
                <a:gdLst>
                  <a:gd name="T0" fmla="*/ 1101 w 1101"/>
                  <a:gd name="T1" fmla="*/ 551 h 1101"/>
                  <a:gd name="T2" fmla="*/ 550 w 1101"/>
                  <a:gd name="T3" fmla="*/ 1101 h 1101"/>
                  <a:gd name="T4" fmla="*/ 0 w 1101"/>
                  <a:gd name="T5" fmla="*/ 551 h 1101"/>
                  <a:gd name="T6" fmla="*/ 550 w 1101"/>
                  <a:gd name="T7" fmla="*/ 0 h 1101"/>
                  <a:gd name="T8" fmla="*/ 1101 w 1101"/>
                  <a:gd name="T9" fmla="*/ 551 h 1101"/>
                  <a:gd name="T10" fmla="*/ 596 w 1101"/>
                  <a:gd name="T11" fmla="*/ 685 h 1101"/>
                  <a:gd name="T12" fmla="*/ 509 w 1101"/>
                  <a:gd name="T13" fmla="*/ 685 h 1101"/>
                  <a:gd name="T14" fmla="*/ 509 w 1101"/>
                  <a:gd name="T15" fmla="*/ 625 h 1101"/>
                  <a:gd name="T16" fmla="*/ 521 w 1101"/>
                  <a:gd name="T17" fmla="*/ 577 h 1101"/>
                  <a:gd name="T18" fmla="*/ 575 w 1101"/>
                  <a:gd name="T19" fmla="*/ 527 h 1101"/>
                  <a:gd name="T20" fmla="*/ 638 w 1101"/>
                  <a:gd name="T21" fmla="*/ 424 h 1101"/>
                  <a:gd name="T22" fmla="*/ 614 w 1101"/>
                  <a:gd name="T23" fmla="*/ 359 h 1101"/>
                  <a:gd name="T24" fmla="*/ 549 w 1101"/>
                  <a:gd name="T25" fmla="*/ 334 h 1101"/>
                  <a:gd name="T26" fmla="*/ 440 w 1101"/>
                  <a:gd name="T27" fmla="*/ 462 h 1101"/>
                  <a:gd name="T28" fmla="*/ 343 w 1101"/>
                  <a:gd name="T29" fmla="*/ 445 h 1101"/>
                  <a:gd name="T30" fmla="*/ 413 w 1101"/>
                  <a:gd name="T31" fmla="*/ 295 h 1101"/>
                  <a:gd name="T32" fmla="*/ 561 w 1101"/>
                  <a:gd name="T33" fmla="*/ 241 h 1101"/>
                  <a:gd name="T34" fmla="*/ 702 w 1101"/>
                  <a:gd name="T35" fmla="*/ 291 h 1101"/>
                  <a:gd name="T36" fmla="*/ 758 w 1101"/>
                  <a:gd name="T37" fmla="*/ 418 h 1101"/>
                  <a:gd name="T38" fmla="*/ 743 w 1101"/>
                  <a:gd name="T39" fmla="*/ 489 h 1101"/>
                  <a:gd name="T40" fmla="*/ 707 w 1101"/>
                  <a:gd name="T41" fmla="*/ 541 h 1101"/>
                  <a:gd name="T42" fmla="*/ 624 w 1101"/>
                  <a:gd name="T43" fmla="*/ 606 h 1101"/>
                  <a:gd name="T44" fmla="*/ 601 w 1101"/>
                  <a:gd name="T45" fmla="*/ 632 h 1101"/>
                  <a:gd name="T46" fmla="*/ 596 w 1101"/>
                  <a:gd name="T47" fmla="*/ 685 h 1101"/>
                  <a:gd name="T48" fmla="*/ 614 w 1101"/>
                  <a:gd name="T49" fmla="*/ 749 h 1101"/>
                  <a:gd name="T50" fmla="*/ 614 w 1101"/>
                  <a:gd name="T51" fmla="*/ 861 h 1101"/>
                  <a:gd name="T52" fmla="*/ 509 w 1101"/>
                  <a:gd name="T53" fmla="*/ 861 h 1101"/>
                  <a:gd name="T54" fmla="*/ 509 w 1101"/>
                  <a:gd name="T55" fmla="*/ 749 h 1101"/>
                  <a:gd name="T56" fmla="*/ 614 w 1101"/>
                  <a:gd name="T57" fmla="*/ 749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1" h="1101">
                    <a:moveTo>
                      <a:pt x="1101" y="551"/>
                    </a:moveTo>
                    <a:cubicBezTo>
                      <a:pt x="1101" y="854"/>
                      <a:pt x="854" y="1101"/>
                      <a:pt x="550" y="1101"/>
                    </a:cubicBezTo>
                    <a:cubicBezTo>
                      <a:pt x="246" y="1101"/>
                      <a:pt x="0" y="854"/>
                      <a:pt x="0" y="551"/>
                    </a:cubicBezTo>
                    <a:cubicBezTo>
                      <a:pt x="0" y="247"/>
                      <a:pt x="246" y="0"/>
                      <a:pt x="550" y="0"/>
                    </a:cubicBezTo>
                    <a:cubicBezTo>
                      <a:pt x="854" y="0"/>
                      <a:pt x="1101" y="247"/>
                      <a:pt x="1101" y="551"/>
                    </a:cubicBezTo>
                    <a:close/>
                    <a:moveTo>
                      <a:pt x="596" y="685"/>
                    </a:moveTo>
                    <a:lnTo>
                      <a:pt x="509" y="685"/>
                    </a:lnTo>
                    <a:lnTo>
                      <a:pt x="509" y="625"/>
                    </a:lnTo>
                    <a:cubicBezTo>
                      <a:pt x="509" y="605"/>
                      <a:pt x="513" y="589"/>
                      <a:pt x="521" y="577"/>
                    </a:cubicBezTo>
                    <a:cubicBezTo>
                      <a:pt x="529" y="565"/>
                      <a:pt x="547" y="549"/>
                      <a:pt x="575" y="527"/>
                    </a:cubicBezTo>
                    <a:cubicBezTo>
                      <a:pt x="617" y="495"/>
                      <a:pt x="638" y="460"/>
                      <a:pt x="638" y="424"/>
                    </a:cubicBezTo>
                    <a:cubicBezTo>
                      <a:pt x="638" y="397"/>
                      <a:pt x="630" y="375"/>
                      <a:pt x="614" y="359"/>
                    </a:cubicBezTo>
                    <a:cubicBezTo>
                      <a:pt x="597" y="343"/>
                      <a:pt x="576" y="334"/>
                      <a:pt x="549" y="334"/>
                    </a:cubicBezTo>
                    <a:cubicBezTo>
                      <a:pt x="488" y="334"/>
                      <a:pt x="451" y="377"/>
                      <a:pt x="440" y="462"/>
                    </a:cubicBezTo>
                    <a:lnTo>
                      <a:pt x="343" y="445"/>
                    </a:lnTo>
                    <a:cubicBezTo>
                      <a:pt x="349" y="381"/>
                      <a:pt x="372" y="331"/>
                      <a:pt x="413" y="295"/>
                    </a:cubicBezTo>
                    <a:cubicBezTo>
                      <a:pt x="454" y="259"/>
                      <a:pt x="503" y="241"/>
                      <a:pt x="561" y="241"/>
                    </a:cubicBezTo>
                    <a:cubicBezTo>
                      <a:pt x="618" y="241"/>
                      <a:pt x="665" y="257"/>
                      <a:pt x="702" y="291"/>
                    </a:cubicBezTo>
                    <a:cubicBezTo>
                      <a:pt x="739" y="325"/>
                      <a:pt x="758" y="367"/>
                      <a:pt x="758" y="418"/>
                    </a:cubicBezTo>
                    <a:cubicBezTo>
                      <a:pt x="758" y="443"/>
                      <a:pt x="753" y="467"/>
                      <a:pt x="743" y="489"/>
                    </a:cubicBezTo>
                    <a:cubicBezTo>
                      <a:pt x="732" y="512"/>
                      <a:pt x="721" y="529"/>
                      <a:pt x="707" y="541"/>
                    </a:cubicBezTo>
                    <a:cubicBezTo>
                      <a:pt x="694" y="554"/>
                      <a:pt x="667" y="575"/>
                      <a:pt x="624" y="606"/>
                    </a:cubicBezTo>
                    <a:cubicBezTo>
                      <a:pt x="612" y="615"/>
                      <a:pt x="605" y="624"/>
                      <a:pt x="601" y="632"/>
                    </a:cubicBezTo>
                    <a:cubicBezTo>
                      <a:pt x="598" y="640"/>
                      <a:pt x="596" y="658"/>
                      <a:pt x="596" y="685"/>
                    </a:cubicBezTo>
                    <a:close/>
                    <a:moveTo>
                      <a:pt x="614" y="749"/>
                    </a:moveTo>
                    <a:lnTo>
                      <a:pt x="614" y="861"/>
                    </a:lnTo>
                    <a:lnTo>
                      <a:pt x="509" y="861"/>
                    </a:lnTo>
                    <a:lnTo>
                      <a:pt x="509" y="749"/>
                    </a:lnTo>
                    <a:lnTo>
                      <a:pt x="614" y="749"/>
                    </a:lnTo>
                    <a:close/>
                  </a:path>
                </a:pathLst>
              </a:custGeom>
              <a:noFill/>
              <a:ln w="6350" cap="rnd">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41" name="Buttons"/>
            <p:cNvGrpSpPr/>
            <p:nvPr/>
          </p:nvGrpSpPr>
          <p:grpSpPr>
            <a:xfrm>
              <a:off x="1256271" y="2136228"/>
              <a:ext cx="1659420" cy="490627"/>
              <a:chOff x="1256271" y="2136228"/>
              <a:chExt cx="1659420" cy="490627"/>
            </a:xfrm>
          </p:grpSpPr>
          <p:sp>
            <p:nvSpPr>
              <p:cNvPr id="42" name="Button 1"/>
              <p:cNvSpPr>
                <a:spLocks/>
              </p:cNvSpPr>
              <p:nvPr>
                <p:custDataLst>
                  <p:tags r:id="rId11"/>
                </p:custDataLst>
              </p:nvPr>
            </p:nvSpPr>
            <p:spPr bwMode="auto">
              <a:xfrm>
                <a:off x="1256271" y="2136228"/>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확인</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43" name="Button 2" hidden="1"/>
              <p:cNvSpPr>
                <a:spLocks/>
              </p:cNvSpPr>
              <p:nvPr>
                <p:custDataLst>
                  <p:tags r:id="rId12"/>
                </p:custDataLst>
              </p:nvPr>
            </p:nvSpPr>
            <p:spPr bwMode="auto">
              <a:xfrm>
                <a:off x="2252662" y="2386471"/>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Cancel</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44" name="Button 3" hidden="1"/>
              <p:cNvSpPr>
                <a:spLocks/>
              </p:cNvSpPr>
              <p:nvPr>
                <p:custDataLst>
                  <p:tags r:id="rId13"/>
                </p:custDataLst>
              </p:nvPr>
            </p:nvSpPr>
            <p:spPr bwMode="auto">
              <a:xfrm>
                <a:off x="1538287" y="2386471"/>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Abort</a:t>
                </a:r>
                <a:endParaRPr lang="en-US" sz="900" dirty="0">
                  <a:solidFill>
                    <a:srgbClr val="5F5F5F"/>
                  </a:solidFill>
                  <a:effectLst/>
                  <a:latin typeface="Segoe UI" panose="020B0502040204020203" pitchFamily="34" charset="0"/>
                  <a:cs typeface="Segoe UI" panose="020B0502040204020203" pitchFamily="34" charset="0"/>
                </a:endParaRPr>
              </a:p>
            </p:txBody>
          </p:sp>
        </p:grpSp>
      </p:grpSp>
      <p:sp>
        <p:nvSpPr>
          <p:cNvPr id="52" name="슬라이드 번호 개체 틀 51"/>
          <p:cNvSpPr>
            <a:spLocks noGrp="1"/>
          </p:cNvSpPr>
          <p:nvPr>
            <p:ph type="sldNum" sz="quarter" idx="4"/>
          </p:nvPr>
        </p:nvSpPr>
        <p:spPr/>
        <p:txBody>
          <a:bodyPr/>
          <a:lstStyle/>
          <a:p>
            <a:fld id="{C70D9EDE-4299-4BB9-BBD1-CAF81FD85894}" type="slidenum">
              <a:rPr lang="ko-KR" altLang="en-US" smtClean="0"/>
              <a:pPr/>
              <a:t>18</a:t>
            </a:fld>
            <a:endParaRPr lang="ko-KR" altLang="en-US"/>
          </a:p>
        </p:txBody>
      </p:sp>
      <p:grpSp>
        <p:nvGrpSpPr>
          <p:cNvPr id="53" name="그룹 52"/>
          <p:cNvGrpSpPr/>
          <p:nvPr/>
        </p:nvGrpSpPr>
        <p:grpSpPr>
          <a:xfrm>
            <a:off x="184512" y="5373971"/>
            <a:ext cx="1891919" cy="1110285"/>
            <a:chOff x="9144000" y="3632312"/>
            <a:chExt cx="1746387" cy="1110285"/>
          </a:xfrm>
        </p:grpSpPr>
        <p:sp>
          <p:nvSpPr>
            <p:cNvPr id="54" name="Window Body"/>
            <p:cNvSpPr/>
            <p:nvPr>
              <p:custDataLst>
                <p:tags r:id="rId2"/>
              </p:custDataLst>
            </p:nvPr>
          </p:nvSpPr>
          <p:spPr>
            <a:xfrm>
              <a:off x="9144000" y="3870057"/>
              <a:ext cx="1746387" cy="87254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55" name="Text"/>
            <p:cNvSpPr txBox="1"/>
            <p:nvPr>
              <p:custDataLst>
                <p:tags r:id="rId3"/>
              </p:custDataLst>
            </p:nvPr>
          </p:nvSpPr>
          <p:spPr>
            <a:xfrm>
              <a:off x="9310107" y="4006890"/>
              <a:ext cx="1580280" cy="358728"/>
            </a:xfrm>
            <a:prstGeom prst="rect">
              <a:avLst/>
            </a:prstGeom>
            <a:noFill/>
          </p:spPr>
          <p:txBody>
            <a:bodyPr wrap="squar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noProof="1" smtClean="0">
                  <a:solidFill>
                    <a:srgbClr val="5F5F5F"/>
                  </a:solidFill>
                  <a:latin typeface="Segoe UI" panose="020B0502040204020203" pitchFamily="34" charset="0"/>
                  <a:cs typeface="Segoe UI" panose="020B0502040204020203" pitchFamily="34" charset="0"/>
                </a:rPr>
                <a:t>아이디를 입력해주세요</a:t>
              </a:r>
              <a:r>
                <a:rPr lang="en-US" altLang="ko-KR" sz="900" noProof="1" smtClean="0">
                  <a:solidFill>
                    <a:srgbClr val="5F5F5F"/>
                  </a:solidFill>
                  <a:latin typeface="Segoe UI" panose="020B0502040204020203" pitchFamily="34" charset="0"/>
                  <a:cs typeface="Segoe UI" panose="020B0502040204020203" pitchFamily="34" charset="0"/>
                </a:rPr>
                <a:t>.</a:t>
              </a:r>
            </a:p>
          </p:txBody>
        </p:sp>
        <p:sp>
          <p:nvSpPr>
            <p:cNvPr id="56" name="Title Bar"/>
            <p:cNvSpPr/>
            <p:nvPr>
              <p:custDataLst>
                <p:tags r:id="rId4"/>
              </p:custDataLst>
            </p:nvPr>
          </p:nvSpPr>
          <p:spPr>
            <a:xfrm>
              <a:off x="9144000" y="3632312"/>
              <a:ext cx="1746387"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Alert</a:t>
              </a:r>
              <a:endParaRPr lang="en-US" sz="900" dirty="0">
                <a:solidFill>
                  <a:srgbClr val="5F5F5F"/>
                </a:solidFill>
                <a:latin typeface="Segoe UI" panose="020B0502040204020203" pitchFamily="34" charset="0"/>
                <a:cs typeface="Segoe UI" panose="020B0502040204020203" pitchFamily="34" charset="0"/>
              </a:endParaRPr>
            </a:p>
          </p:txBody>
        </p:sp>
        <p:sp>
          <p:nvSpPr>
            <p:cNvPr id="60" name="Close Button"/>
            <p:cNvSpPr>
              <a:spLocks noEditPoints="1"/>
            </p:cNvSpPr>
            <p:nvPr>
              <p:custDataLst>
                <p:tags r:id="rId5"/>
              </p:custDataLst>
            </p:nvPr>
          </p:nvSpPr>
          <p:spPr bwMode="auto">
            <a:xfrm>
              <a:off x="10710367" y="3703559"/>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1" name="Button 1"/>
            <p:cNvSpPr>
              <a:spLocks/>
            </p:cNvSpPr>
            <p:nvPr>
              <p:custDataLst>
                <p:tags r:id="rId6"/>
              </p:custDataLst>
            </p:nvPr>
          </p:nvSpPr>
          <p:spPr bwMode="auto">
            <a:xfrm>
              <a:off x="9641945" y="4443244"/>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확인</a:t>
              </a:r>
              <a:endParaRPr lang="en-US" sz="900" dirty="0">
                <a:solidFill>
                  <a:srgbClr val="5F5F5F"/>
                </a:solidFill>
                <a:effectLst/>
                <a:latin typeface="Segoe UI" panose="020B0502040204020203" pitchFamily="34" charset="0"/>
                <a:cs typeface="Segoe UI" panose="020B0502040204020203" pitchFamily="34" charset="0"/>
              </a:endParaRPr>
            </a:p>
          </p:txBody>
        </p:sp>
      </p:grpSp>
      <p:sp>
        <p:nvSpPr>
          <p:cNvPr id="62" name="타원 61"/>
          <p:cNvSpPr/>
          <p:nvPr/>
        </p:nvSpPr>
        <p:spPr>
          <a:xfrm>
            <a:off x="644294" y="5373970"/>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1-1</a:t>
            </a:r>
            <a:endParaRPr lang="ko-KR" altLang="en-US" sz="1200" b="1" spc="-250" dirty="0">
              <a:solidFill>
                <a:schemeClr val="bg1"/>
              </a:solidFill>
              <a:latin typeface="+mn-ea"/>
            </a:endParaRPr>
          </a:p>
        </p:txBody>
      </p:sp>
      <p:sp>
        <p:nvSpPr>
          <p:cNvPr id="63" name="타원 62"/>
          <p:cNvSpPr/>
          <p:nvPr/>
        </p:nvSpPr>
        <p:spPr>
          <a:xfrm>
            <a:off x="2786052" y="5319217"/>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1-2</a:t>
            </a:r>
            <a:endParaRPr lang="ko-KR" altLang="en-US" sz="1200" b="1" spc="-250" dirty="0">
              <a:solidFill>
                <a:schemeClr val="bg1"/>
              </a:solidFill>
              <a:latin typeface="+mn-ea"/>
            </a:endParaRPr>
          </a:p>
        </p:txBody>
      </p:sp>
      <p:sp>
        <p:nvSpPr>
          <p:cNvPr id="64" name="타원 63"/>
          <p:cNvSpPr/>
          <p:nvPr/>
        </p:nvSpPr>
        <p:spPr>
          <a:xfrm>
            <a:off x="4379444" y="304682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65" name="직사각형 64"/>
          <p:cNvSpPr/>
          <p:nvPr/>
        </p:nvSpPr>
        <p:spPr>
          <a:xfrm>
            <a:off x="6470403" y="3756865"/>
            <a:ext cx="589987" cy="252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tx1"/>
                </a:solidFill>
              </a:rPr>
              <a:t>02:55</a:t>
            </a:r>
            <a:endParaRPr lang="ko-KR" altLang="en-US" sz="800" dirty="0" smtClean="0">
              <a:solidFill>
                <a:schemeClr val="tx1"/>
              </a:solidFill>
            </a:endParaRPr>
          </a:p>
        </p:txBody>
      </p:sp>
      <p:sp>
        <p:nvSpPr>
          <p:cNvPr id="67" name="타원 66"/>
          <p:cNvSpPr/>
          <p:nvPr/>
        </p:nvSpPr>
        <p:spPr>
          <a:xfrm>
            <a:off x="4313212" y="36308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69" name="타원 68"/>
          <p:cNvSpPr/>
          <p:nvPr/>
        </p:nvSpPr>
        <p:spPr>
          <a:xfrm>
            <a:off x="6840795" y="3704445"/>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4-1</a:t>
            </a:r>
            <a:endParaRPr lang="ko-KR" altLang="en-US" sz="1200" b="1" spc="-250" dirty="0">
              <a:solidFill>
                <a:schemeClr val="bg1"/>
              </a:solidFill>
              <a:latin typeface="+mn-ea"/>
            </a:endParaRPr>
          </a:p>
        </p:txBody>
      </p:sp>
      <p:sp>
        <p:nvSpPr>
          <p:cNvPr id="70" name="타원 69"/>
          <p:cNvSpPr/>
          <p:nvPr/>
        </p:nvSpPr>
        <p:spPr>
          <a:xfrm>
            <a:off x="1554424" y="404383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71" name="타원 70"/>
          <p:cNvSpPr/>
          <p:nvPr/>
        </p:nvSpPr>
        <p:spPr>
          <a:xfrm>
            <a:off x="1442233" y="441067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72" name="타원 71"/>
          <p:cNvSpPr/>
          <p:nvPr/>
        </p:nvSpPr>
        <p:spPr>
          <a:xfrm>
            <a:off x="3314802" y="4410675"/>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6-1</a:t>
            </a:r>
            <a:endParaRPr lang="ko-KR" altLang="en-US" sz="1200" b="1" spc="-250" dirty="0">
              <a:solidFill>
                <a:schemeClr val="bg1"/>
              </a:solidFill>
              <a:latin typeface="+mn-ea"/>
            </a:endParaRPr>
          </a:p>
        </p:txBody>
      </p:sp>
      <p:sp>
        <p:nvSpPr>
          <p:cNvPr id="66" name="타원 65"/>
          <p:cNvSpPr/>
          <p:nvPr/>
        </p:nvSpPr>
        <p:spPr>
          <a:xfrm>
            <a:off x="6294902" y="3582768"/>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4-2</a:t>
            </a:r>
            <a:endParaRPr lang="ko-KR" altLang="en-US" sz="1200" b="1" spc="-250" dirty="0">
              <a:solidFill>
                <a:schemeClr val="bg1"/>
              </a:solidFill>
              <a:latin typeface="+mn-ea"/>
            </a:endParaRPr>
          </a:p>
        </p:txBody>
      </p:sp>
      <p:sp>
        <p:nvSpPr>
          <p:cNvPr id="73" name="TextBox 72"/>
          <p:cNvSpPr txBox="1"/>
          <p:nvPr/>
        </p:nvSpPr>
        <p:spPr>
          <a:xfrm>
            <a:off x="1240165" y="117792"/>
            <a:ext cx="1282723" cy="215444"/>
          </a:xfrm>
          <a:prstGeom prst="rect">
            <a:avLst/>
          </a:prstGeom>
          <a:noFill/>
        </p:spPr>
        <p:txBody>
          <a:bodyPr wrap="none" rtlCol="0">
            <a:spAutoFit/>
          </a:bodyPr>
          <a:lstStyle/>
          <a:p>
            <a:r>
              <a:rPr lang="en-US" altLang="ko-KR" sz="800" dirty="0" smtClean="0">
                <a:solidFill>
                  <a:prstClr val="black"/>
                </a:solidFill>
              </a:rPr>
              <a:t>Counselor Registration </a:t>
            </a:r>
            <a:endParaRPr lang="ko-KR" altLang="en-US" sz="800" dirty="0">
              <a:solidFill>
                <a:prstClr val="black"/>
              </a:solidFill>
            </a:endParaRPr>
          </a:p>
        </p:txBody>
      </p:sp>
      <p:sp>
        <p:nvSpPr>
          <p:cNvPr id="74" name="TextBox 73"/>
          <p:cNvSpPr txBox="1"/>
          <p:nvPr/>
        </p:nvSpPr>
        <p:spPr>
          <a:xfrm>
            <a:off x="1238069" y="352286"/>
            <a:ext cx="2949846" cy="215444"/>
          </a:xfrm>
          <a:prstGeom prst="rect">
            <a:avLst/>
          </a:prstGeom>
          <a:noFill/>
        </p:spPr>
        <p:txBody>
          <a:bodyPr wrap="none" rtlCol="0">
            <a:spAutoFit/>
          </a:bodyPr>
          <a:lstStyle/>
          <a:p>
            <a:r>
              <a:rPr lang="en-US" altLang="ko-KR" sz="800" dirty="0" smtClean="0">
                <a:solidFill>
                  <a:prstClr val="black"/>
                </a:solidFill>
              </a:rPr>
              <a:t>Gate</a:t>
            </a:r>
            <a:r>
              <a:rPr lang="ko-KR" altLang="en-US" sz="800" dirty="0" smtClean="0">
                <a:solidFill>
                  <a:prstClr val="black"/>
                </a:solidFill>
              </a:rPr>
              <a:t> </a:t>
            </a:r>
            <a:r>
              <a:rPr lang="en-US" altLang="ko-KR" sz="800" dirty="0" smtClean="0">
                <a:solidFill>
                  <a:prstClr val="black"/>
                </a:solidFill>
              </a:rPr>
              <a:t>&gt; Counselor Registration &gt; Step 2 - Input </a:t>
            </a:r>
            <a:r>
              <a:rPr lang="en-US" altLang="ko-KR" sz="800" dirty="0" err="1" smtClean="0">
                <a:solidFill>
                  <a:prstClr val="black"/>
                </a:solidFill>
              </a:rPr>
              <a:t>Infomation</a:t>
            </a:r>
            <a:endParaRPr lang="ko-KR" altLang="en-US" sz="800" dirty="0">
              <a:solidFill>
                <a:prstClr val="black"/>
              </a:solidFill>
            </a:endParaRPr>
          </a:p>
        </p:txBody>
      </p:sp>
    </p:spTree>
    <p:extLst>
      <p:ext uri="{BB962C8B-B14F-4D97-AF65-F5344CB8AC3E}">
        <p14:creationId xmlns:p14="http://schemas.microsoft.com/office/powerpoint/2010/main" val="130529850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19</a:t>
            </a:fld>
            <a:endParaRPr lang="ko-KR" altLang="en-US"/>
          </a:p>
        </p:txBody>
      </p:sp>
      <p:graphicFrame>
        <p:nvGraphicFramePr>
          <p:cNvPr id="3" name="표 2"/>
          <p:cNvGraphicFramePr>
            <a:graphicFrameLocks noGrp="1"/>
          </p:cNvGraphicFramePr>
          <p:nvPr>
            <p:extLst/>
          </p:nvPr>
        </p:nvGraphicFramePr>
        <p:xfrm>
          <a:off x="7808120" y="650426"/>
          <a:ext cx="1967152" cy="142824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dirty="0" smtClean="0">
                          <a:solidFill>
                            <a:schemeClr val="tx1"/>
                          </a:solidFill>
                          <a:latin typeface="+mn-ea"/>
                        </a:rPr>
                        <a:t>Default</a:t>
                      </a:r>
                      <a:r>
                        <a:rPr lang="en-US" altLang="ko-KR" sz="800" b="0" baseline="0" dirty="0" smtClean="0">
                          <a:solidFill>
                            <a:schemeClr val="tx1"/>
                          </a:solidFill>
                          <a:latin typeface="+mn-ea"/>
                        </a:rPr>
                        <a:t> </a:t>
                      </a:r>
                      <a:r>
                        <a:rPr lang="en-US" altLang="ko-KR" sz="800" b="0" baseline="0" smtClean="0">
                          <a:solidFill>
                            <a:schemeClr val="tx1"/>
                          </a:solidFill>
                          <a:latin typeface="+mn-ea"/>
                        </a:rPr>
                        <a:t>: Ko chọn</a:t>
                      </a:r>
                      <a:endParaRPr lang="en-US" altLang="ko-KR" sz="800" b="0" dirty="0" smtClean="0">
                        <a:solidFill>
                          <a:schemeClr val="tx1"/>
                        </a:solidFill>
                        <a:latin typeface="+mn-ea"/>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smtClean="0">
                          <a:solidFill>
                            <a:schemeClr val="tx1"/>
                          </a:solidFill>
                          <a:latin typeface="+mn-ea"/>
                        </a:rPr>
                        <a:t>Chỉ</a:t>
                      </a:r>
                      <a:r>
                        <a:rPr lang="en-US" altLang="ko-KR" sz="800" b="0" baseline="0" smtClean="0">
                          <a:solidFill>
                            <a:schemeClr val="tx1"/>
                          </a:solidFill>
                          <a:latin typeface="+mn-ea"/>
                        </a:rPr>
                        <a:t> hiển thị nếu chọn </a:t>
                      </a:r>
                      <a:r>
                        <a:rPr lang="ko-KR" altLang="en-US" sz="800" b="0" smtClean="0">
                          <a:solidFill>
                            <a:schemeClr val="tx1"/>
                          </a:solidFill>
                          <a:latin typeface="+mn-ea"/>
                        </a:rPr>
                        <a:t>센터 소속  </a:t>
                      </a:r>
                      <a:r>
                        <a:rPr lang="en-US" altLang="ko-KR" sz="800" b="0" smtClean="0">
                          <a:solidFill>
                            <a:schemeClr val="tx1"/>
                          </a:solidFill>
                          <a:latin typeface="+mn-ea"/>
                        </a:rPr>
                        <a:t>(1 trong 2 lựa</a:t>
                      </a:r>
                      <a:r>
                        <a:rPr lang="en-US" altLang="ko-KR" sz="800" b="0" baseline="0" smtClean="0">
                          <a:solidFill>
                            <a:schemeClr val="tx1"/>
                          </a:solidFill>
                          <a:latin typeface="+mn-ea"/>
                        </a:rPr>
                        <a:t> chọnở bên trái : </a:t>
                      </a:r>
                      <a:r>
                        <a:rPr lang="ko-KR" altLang="en-US" sz="800" b="0" baseline="0" smtClean="0">
                          <a:solidFill>
                            <a:schemeClr val="tx1"/>
                          </a:solidFill>
                          <a:latin typeface="+mn-ea"/>
                        </a:rPr>
                        <a:t>개인</a:t>
                      </a:r>
                      <a:r>
                        <a:rPr lang="en-US" altLang="ko-KR" sz="800" b="0" baseline="0" smtClean="0">
                          <a:solidFill>
                            <a:schemeClr val="tx1"/>
                          </a:solidFill>
                          <a:latin typeface="+mn-ea"/>
                        </a:rPr>
                        <a:t>- cá nhân/ </a:t>
                      </a:r>
                      <a:r>
                        <a:rPr lang="ko-KR" altLang="en-US" sz="800" b="0" smtClean="0">
                          <a:solidFill>
                            <a:schemeClr val="tx1"/>
                          </a:solidFill>
                          <a:latin typeface="+mn-ea"/>
                        </a:rPr>
                        <a:t>센터 소속 </a:t>
                      </a:r>
                      <a:r>
                        <a:rPr lang="en-US" altLang="ko-KR" sz="800" b="0" smtClean="0">
                          <a:solidFill>
                            <a:schemeClr val="tx1"/>
                          </a:solidFill>
                          <a:latin typeface="+mn-ea"/>
                        </a:rPr>
                        <a:t>–</a:t>
                      </a:r>
                      <a:r>
                        <a:rPr lang="en-US" altLang="ko-KR" sz="800" b="0" baseline="0" smtClean="0">
                          <a:solidFill>
                            <a:schemeClr val="tx1"/>
                          </a:solidFill>
                          <a:latin typeface="+mn-ea"/>
                        </a:rPr>
                        <a:t>trung tâm </a:t>
                      </a:r>
                      <a:r>
                        <a:rPr lang="en-US" altLang="ko-KR" sz="800" b="0" smtClean="0">
                          <a:solidFill>
                            <a:schemeClr val="tx1"/>
                          </a:solidFill>
                          <a:latin typeface="+mn-ea"/>
                        </a:rPr>
                        <a:t>trực thuộc</a:t>
                      </a:r>
                      <a:r>
                        <a:rPr lang="en-US" altLang="ko-KR" sz="800" b="0" baseline="0" smtClean="0">
                          <a:solidFill>
                            <a:schemeClr val="tx1"/>
                          </a:solidFill>
                          <a:latin typeface="+mn-ea"/>
                        </a:rPr>
                        <a:t> )</a:t>
                      </a:r>
                      <a:endParaRPr lang="ko-KR" altLang="en-US" sz="800" b="0" smtClean="0">
                        <a:solidFill>
                          <a:schemeClr val="tx1"/>
                        </a:solidFill>
                        <a:latin typeface="+mn-ea"/>
                      </a:endParaRPr>
                    </a:p>
                    <a:p>
                      <a:pPr marL="85725" indent="-85725">
                        <a:buFontTx/>
                        <a:buChar char="-"/>
                      </a:pPr>
                      <a:r>
                        <a:rPr lang="en-US" altLang="ko-KR" sz="800" b="0" smtClean="0">
                          <a:solidFill>
                            <a:schemeClr val="tx1"/>
                          </a:solidFill>
                          <a:latin typeface="+mn-ea"/>
                        </a:rPr>
                        <a:t>Chỉ</a:t>
                      </a:r>
                      <a:r>
                        <a:rPr lang="en-US" altLang="ko-KR" sz="800" b="0" baseline="0" smtClean="0">
                          <a:solidFill>
                            <a:schemeClr val="tx1"/>
                          </a:solidFill>
                          <a:latin typeface="+mn-ea"/>
                        </a:rPr>
                        <a:t> hiển thị những trung tâm tư vấn đã được đăng ký trên trang Admin</a:t>
                      </a:r>
                      <a:endParaRPr lang="ko-KR" altLang="en-US" sz="800" b="0" dirty="0" smtClean="0">
                        <a:solidFill>
                          <a:schemeClr val="tx1"/>
                        </a:solidFill>
                        <a:latin typeface="+mn-ea"/>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RCW-0202</a:t>
            </a:r>
            <a:endParaRPr lang="ko-KR" altLang="en-US" sz="800" dirty="0">
              <a:solidFill>
                <a:prstClr val="black"/>
              </a:solidFill>
            </a:endParaRPr>
          </a:p>
        </p:txBody>
      </p:sp>
      <p:sp>
        <p:nvSpPr>
          <p:cNvPr id="8" name="직사각형 7"/>
          <p:cNvSpPr/>
          <p:nvPr/>
        </p:nvSpPr>
        <p:spPr>
          <a:xfrm>
            <a:off x="5865795" y="654139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vi-VN" altLang="ko-KR" sz="1000" smtClean="0"/>
              <a:t>Xem tiếp trang sau</a:t>
            </a:r>
            <a:endParaRPr lang="ko-KR" altLang="en-US" sz="1000" dirty="0"/>
          </a:p>
        </p:txBody>
      </p:sp>
      <p:sp>
        <p:nvSpPr>
          <p:cNvPr id="9" name="TextBox 8"/>
          <p:cNvSpPr txBox="1"/>
          <p:nvPr/>
        </p:nvSpPr>
        <p:spPr>
          <a:xfrm>
            <a:off x="1203296" y="117792"/>
            <a:ext cx="1282723" cy="215444"/>
          </a:xfrm>
          <a:prstGeom prst="rect">
            <a:avLst/>
          </a:prstGeom>
          <a:noFill/>
        </p:spPr>
        <p:txBody>
          <a:bodyPr wrap="none" rtlCol="0">
            <a:spAutoFit/>
          </a:bodyPr>
          <a:lstStyle/>
          <a:p>
            <a:r>
              <a:rPr lang="en-US" altLang="ko-KR" sz="800" dirty="0" smtClean="0">
                <a:solidFill>
                  <a:prstClr val="black"/>
                </a:solidFill>
              </a:rPr>
              <a:t>Counselor Registration </a:t>
            </a:r>
            <a:endParaRPr lang="ko-KR" altLang="en-US" sz="800" dirty="0">
              <a:solidFill>
                <a:prstClr val="black"/>
              </a:solidFill>
            </a:endParaRPr>
          </a:p>
        </p:txBody>
      </p:sp>
      <p:sp>
        <p:nvSpPr>
          <p:cNvPr id="10" name="TextBox 9"/>
          <p:cNvSpPr txBox="1"/>
          <p:nvPr/>
        </p:nvSpPr>
        <p:spPr>
          <a:xfrm>
            <a:off x="1201200" y="352286"/>
            <a:ext cx="2986715" cy="215444"/>
          </a:xfrm>
          <a:prstGeom prst="rect">
            <a:avLst/>
          </a:prstGeom>
          <a:noFill/>
        </p:spPr>
        <p:txBody>
          <a:bodyPr wrap="none" rtlCol="0">
            <a:spAutoFit/>
          </a:bodyPr>
          <a:lstStyle/>
          <a:p>
            <a:r>
              <a:rPr lang="en-US" altLang="ko-KR" sz="800" dirty="0" smtClean="0">
                <a:solidFill>
                  <a:prstClr val="black"/>
                </a:solidFill>
              </a:rPr>
              <a:t>Gate</a:t>
            </a:r>
            <a:r>
              <a:rPr lang="ko-KR" altLang="en-US" sz="800" dirty="0" smtClean="0">
                <a:solidFill>
                  <a:prstClr val="black"/>
                </a:solidFill>
              </a:rPr>
              <a:t> </a:t>
            </a:r>
            <a:r>
              <a:rPr lang="en-US" altLang="ko-KR" sz="800" dirty="0" smtClean="0">
                <a:solidFill>
                  <a:prstClr val="black"/>
                </a:solidFill>
              </a:rPr>
              <a:t>&gt; Counselor Registration </a:t>
            </a:r>
            <a:r>
              <a:rPr lang="ko-KR" altLang="en-US" sz="800" dirty="0" smtClean="0">
                <a:solidFill>
                  <a:prstClr val="black"/>
                </a:solidFill>
              </a:rPr>
              <a:t> </a:t>
            </a:r>
            <a:r>
              <a:rPr lang="en-US" altLang="ko-KR" sz="800" dirty="0" smtClean="0">
                <a:solidFill>
                  <a:prstClr val="black"/>
                </a:solidFill>
              </a:rPr>
              <a:t>&gt; Step 2 - Input </a:t>
            </a:r>
            <a:r>
              <a:rPr lang="en-US" altLang="ko-KR" sz="800" dirty="0" err="1" smtClean="0">
                <a:solidFill>
                  <a:prstClr val="black"/>
                </a:solidFill>
              </a:rPr>
              <a:t>Infomation</a:t>
            </a:r>
            <a:endParaRPr lang="ko-KR" altLang="en-US" sz="800" dirty="0">
              <a:solidFill>
                <a:prstClr val="black"/>
              </a:solidFill>
            </a:endParaRPr>
          </a:p>
        </p:txBody>
      </p:sp>
    </p:spTree>
    <p:extLst>
      <p:ext uri="{BB962C8B-B14F-4D97-AF65-F5344CB8AC3E}">
        <p14:creationId xmlns:p14="http://schemas.microsoft.com/office/powerpoint/2010/main" val="5349255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6"/>
          <p:cNvSpPr>
            <a:spLocks noChangeArrowheads="1"/>
          </p:cNvSpPr>
          <p:nvPr/>
        </p:nvSpPr>
        <p:spPr bwMode="auto">
          <a:xfrm>
            <a:off x="3924699" y="163921"/>
            <a:ext cx="1683474" cy="369332"/>
          </a:xfrm>
          <a:prstGeom prst="rect">
            <a:avLst/>
          </a:prstGeom>
          <a:noFill/>
          <a:ln w="9525">
            <a:noFill/>
            <a:miter lim="800000"/>
            <a:headEnd/>
            <a:tailEnd/>
          </a:ln>
        </p:spPr>
        <p:txBody>
          <a:bodyPr wrap="none" anchor="ctr">
            <a:spAutoFit/>
          </a:bodyPr>
          <a:lstStyle/>
          <a:p>
            <a:r>
              <a:rPr lang="en-US" altLang="ko-KR" sz="1800" b="1" dirty="0">
                <a:latin typeface="맑은 고딕" pitchFamily="50" charset="-127"/>
              </a:rPr>
              <a:t>[ </a:t>
            </a:r>
            <a:r>
              <a:rPr lang="ko-KR" altLang="en-US" sz="1800" b="1" dirty="0">
                <a:latin typeface="맑은 고딕" pitchFamily="50" charset="-127"/>
              </a:rPr>
              <a:t>변 경 이 </a:t>
            </a:r>
            <a:r>
              <a:rPr lang="ko-KR" altLang="en-US" sz="1800" b="1" dirty="0" err="1">
                <a:latin typeface="맑은 고딕" pitchFamily="50" charset="-127"/>
              </a:rPr>
              <a:t>력</a:t>
            </a:r>
            <a:r>
              <a:rPr lang="ko-KR" altLang="en-US" sz="1800" b="1" dirty="0">
                <a:latin typeface="맑은 고딕" pitchFamily="50" charset="-127"/>
              </a:rPr>
              <a:t> </a:t>
            </a:r>
            <a:r>
              <a:rPr lang="en-US" altLang="ko-KR" sz="1800" b="1" dirty="0">
                <a:latin typeface="맑은 고딕" pitchFamily="50" charset="-127"/>
              </a:rPr>
              <a:t>]</a:t>
            </a:r>
          </a:p>
        </p:txBody>
      </p:sp>
      <p:graphicFrame>
        <p:nvGraphicFramePr>
          <p:cNvPr id="7" name="Group 78"/>
          <p:cNvGraphicFramePr>
            <a:graphicFrameLocks noGrp="1"/>
          </p:cNvGraphicFramePr>
          <p:nvPr>
            <p:extLst>
              <p:ext uri="{D42A27DB-BD31-4B8C-83A1-F6EECF244321}">
                <p14:modId xmlns:p14="http://schemas.microsoft.com/office/powerpoint/2010/main" val="3164887339"/>
              </p:ext>
            </p:extLst>
          </p:nvPr>
        </p:nvGraphicFramePr>
        <p:xfrm>
          <a:off x="256384" y="717682"/>
          <a:ext cx="9298913" cy="5952325"/>
        </p:xfrm>
        <a:graphic>
          <a:graphicData uri="http://schemas.openxmlformats.org/drawingml/2006/table">
            <a:tbl>
              <a:tblPr/>
              <a:tblGrid>
                <a:gridCol w="918369"/>
                <a:gridCol w="1470421"/>
                <a:gridCol w="5424223"/>
                <a:gridCol w="1485900"/>
              </a:tblGrid>
              <a:tr h="286345">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버전</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변경일자</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변경내역</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변경자</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0.1</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2016.05.12</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최초 작성</a:t>
                      </a:r>
                    </a:p>
                  </a:txBody>
                  <a:tcPr marL="49530" marR="4953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김판규</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0.2</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2016.05.27</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슬라이드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10]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상담사 등록 신청 안내 팝업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슬라이드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34]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심리검사 사이트 계정 정보 팝업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슬라이드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35]</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심리검사 요청 팝업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슬라이드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70]</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실시간 팝업 종류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각 리스트 별 정렬 기능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Description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작성</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김판규</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0.3</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2016.07.26</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Page Code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0.4</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2016.08.10</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상담사</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등록 요청 페이지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프로필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&gt;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서비스 노출 정보 화면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0.5</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2016.08.16</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Gate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페이지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아이디</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비밀번호 찾기 페이지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상담사가</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상담 가격 설정할 수 있도록 기능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0.6</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2016.08.19</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계좌정보 수정 시 신분증 사본 첨부 기능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계좌정보 수정 시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Admin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인증 후 적용 기능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0.7</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2016.08.22</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상담사</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스케줄 페이지에 </a:t>
                      </a: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헬프팁</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심리검사 요청 취소 기능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Gate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페이지에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자주 묻는 질문</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0.8</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2016.09.13</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상담실</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화상화면</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페이지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UI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RCW-040102</a:t>
                      </a: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심리검사 결제 취소 </a:t>
                      </a: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상태값</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a:t>
                      </a:r>
                      <a:r>
                        <a:rPr lang="en-US" altLang="ko-KR" sz="900" dirty="0" smtClean="0">
                          <a:solidFill>
                            <a:schemeClr val="tx1"/>
                          </a:solidFill>
                        </a:rPr>
                        <a:t>RCW-0404</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계좌정보에 신분증</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통장 사본 첨부 기능 삭제</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RCW-0701</a:t>
                      </a: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계좌정보 입력 항목 선택으로 변경</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Page Code : RCW-0701</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0.9</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2016.09.20</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Description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전반</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상세 기재 및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alert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팝업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1.0</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2016.09.22</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서비스명</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반영</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공통 슬라이드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비밀번호 찾기 기능 구현방법 변경</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비밀번호 입력 조건 변경</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lang="ko-KR" altLang="en-US" sz="900" dirty="0" smtClean="0">
                          <a:solidFill>
                            <a:schemeClr val="tx1"/>
                          </a:solidFill>
                        </a:rPr>
                        <a:t>비밀번호 변경 </a:t>
                      </a:r>
                      <a:r>
                        <a:rPr lang="en-US" altLang="ko-KR" sz="900" dirty="0" smtClean="0">
                          <a:solidFill>
                            <a:schemeClr val="tx1"/>
                          </a:solidFill>
                        </a:rPr>
                        <a:t>3</a:t>
                      </a:r>
                      <a:r>
                        <a:rPr lang="ko-KR" altLang="en-US" sz="900" dirty="0" smtClean="0">
                          <a:solidFill>
                            <a:schemeClr val="tx1"/>
                          </a:solidFill>
                        </a:rPr>
                        <a:t>개월 초과 시 변경 안내 프로세스 추가</a:t>
                      </a:r>
                      <a:endParaRPr lang="en-US" altLang="ko-KR" sz="900" dirty="0" smtClean="0">
                        <a:solidFill>
                          <a:schemeClr val="tx1"/>
                        </a:solidFill>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bl>
          </a:graphicData>
        </a:graphic>
      </p:graphicFrame>
      <p:sp>
        <p:nvSpPr>
          <p:cNvPr id="5" name="슬라이드 번호 개체 틀 4"/>
          <p:cNvSpPr>
            <a:spLocks noGrp="1"/>
          </p:cNvSpPr>
          <p:nvPr>
            <p:ph type="sldNum" sz="quarter" idx="4"/>
          </p:nvPr>
        </p:nvSpPr>
        <p:spPr/>
        <p:txBody>
          <a:bodyPr/>
          <a:lstStyle/>
          <a:p>
            <a:fld id="{C70D9EDE-4299-4BB9-BBD1-CAF81FD85894}" type="slidenum">
              <a:rPr lang="ko-KR" altLang="en-US" smtClean="0"/>
              <a:pPr/>
              <a:t>2</a:t>
            </a:fld>
            <a:endParaRPr lang="ko-KR" altLang="en-US"/>
          </a:p>
        </p:txBody>
      </p:sp>
    </p:spTree>
    <p:extLst>
      <p:ext uri="{BB962C8B-B14F-4D97-AF65-F5344CB8AC3E}">
        <p14:creationId xmlns:p14="http://schemas.microsoft.com/office/powerpoint/2010/main" val="266960803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3118" y="717657"/>
            <a:ext cx="3180679" cy="230832"/>
          </a:xfrm>
          <a:prstGeom prst="rect">
            <a:avLst/>
          </a:prstGeom>
          <a:noFill/>
        </p:spPr>
        <p:txBody>
          <a:bodyPr wrap="none" rtlCol="0">
            <a:spAutoFit/>
          </a:bodyPr>
          <a:lstStyle/>
          <a:p>
            <a:r>
              <a:rPr lang="ko-KR" altLang="en-US" sz="900" dirty="0" smtClean="0"/>
              <a:t>사용자들에게 보여지는 심리상담사 정보를 입력해 주세요</a:t>
            </a:r>
            <a:r>
              <a:rPr lang="en-US" altLang="ko-KR" sz="900" dirty="0" smtClean="0"/>
              <a:t>.</a:t>
            </a:r>
            <a:endParaRPr lang="ko-KR" altLang="en-US" sz="900" dirty="0"/>
          </a:p>
        </p:txBody>
      </p:sp>
      <p:sp>
        <p:nvSpPr>
          <p:cNvPr id="35" name="TextBox 34"/>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RCW-0202</a:t>
            </a:r>
            <a:endParaRPr lang="ko-KR" altLang="en-US" sz="800" dirty="0">
              <a:solidFill>
                <a:prstClr val="black"/>
              </a:solidFill>
            </a:endParaRPr>
          </a:p>
        </p:txBody>
      </p:sp>
      <p:sp>
        <p:nvSpPr>
          <p:cNvPr id="48" name="직사각형 47"/>
          <p:cNvSpPr/>
          <p:nvPr/>
        </p:nvSpPr>
        <p:spPr>
          <a:xfrm>
            <a:off x="5830598" y="654139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vi-VN" altLang="ko-KR" sz="1000" smtClean="0"/>
              <a:t>Xem tiếp trang sau</a:t>
            </a:r>
            <a:endParaRPr lang="ko-KR" altLang="en-US" sz="1000" dirty="0"/>
          </a:p>
        </p:txBody>
      </p:sp>
      <p:graphicFrame>
        <p:nvGraphicFramePr>
          <p:cNvPr id="55" name="표 54"/>
          <p:cNvGraphicFramePr>
            <a:graphicFrameLocks noGrp="1"/>
          </p:cNvGraphicFramePr>
          <p:nvPr>
            <p:extLst/>
          </p:nvPr>
        </p:nvGraphicFramePr>
        <p:xfrm>
          <a:off x="7808120" y="650426"/>
          <a:ext cx="2949106" cy="5847840"/>
        </p:xfrm>
        <a:graphic>
          <a:graphicData uri="http://schemas.openxmlformats.org/drawingml/2006/table">
            <a:tbl>
              <a:tblPr firstRow="1" bandRow="1">
                <a:tableStyleId>{5C22544A-7EE6-4342-B048-85BDC9FD1C3A}</a:tableStyleId>
              </a:tblPr>
              <a:tblGrid>
                <a:gridCol w="338269"/>
                <a:gridCol w="2610837"/>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7</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None/>
                        <a:tabLst/>
                        <a:defRPr/>
                      </a:pPr>
                      <a:r>
                        <a:rPr lang="ko-KR" altLang="en-US" sz="800" b="1" i="0" u="none" strike="noStrike" dirty="0" smtClean="0">
                          <a:solidFill>
                            <a:schemeClr val="tx1"/>
                          </a:solidFill>
                          <a:latin typeface="+mn-lt"/>
                        </a:rPr>
                        <a:t>프로필 이미지</a:t>
                      </a:r>
                      <a:r>
                        <a:rPr lang="en-US" altLang="ko-KR" sz="800" b="1" i="0" u="none" strike="noStrike" baseline="0" dirty="0" smtClean="0">
                          <a:solidFill>
                            <a:schemeClr val="tx1"/>
                          </a:solidFill>
                          <a:latin typeface="+mn-lt"/>
                        </a:rPr>
                        <a:t> - </a:t>
                      </a:r>
                      <a:r>
                        <a:rPr lang="en-US" altLang="ko-KR" sz="800" b="1" dirty="0" smtClean="0">
                          <a:solidFill>
                            <a:schemeClr val="tx1"/>
                          </a:solidFill>
                        </a:rPr>
                        <a:t>Profile Image - </a:t>
                      </a:r>
                      <a:r>
                        <a:rPr lang="en-US" altLang="ko-KR" sz="800" b="1" dirty="0" err="1" smtClean="0">
                          <a:solidFill>
                            <a:schemeClr val="tx1"/>
                          </a:solidFill>
                        </a:rPr>
                        <a:t>Ảnh</a:t>
                      </a:r>
                      <a:r>
                        <a:rPr lang="en-US" altLang="ko-KR" sz="800" b="1" baseline="0" dirty="0" smtClean="0">
                          <a:solidFill>
                            <a:schemeClr val="tx1"/>
                          </a:solidFill>
                        </a:rPr>
                        <a:t> </a:t>
                      </a:r>
                      <a:r>
                        <a:rPr lang="en-US" altLang="ko-KR" sz="800" b="1" baseline="0" dirty="0" err="1" smtClean="0">
                          <a:solidFill>
                            <a:schemeClr val="tx1"/>
                          </a:solidFill>
                        </a:rPr>
                        <a:t>đại</a:t>
                      </a:r>
                      <a:r>
                        <a:rPr lang="en-US" altLang="ko-KR" sz="800" b="1" baseline="0" dirty="0" smtClean="0">
                          <a:solidFill>
                            <a:schemeClr val="tx1"/>
                          </a:solidFill>
                        </a:rPr>
                        <a:t> </a:t>
                      </a:r>
                      <a:r>
                        <a:rPr lang="en-US" altLang="ko-KR" sz="800" b="1" baseline="0" dirty="0" err="1" smtClean="0">
                          <a:solidFill>
                            <a:schemeClr val="tx1"/>
                          </a:solidFill>
                        </a:rPr>
                        <a:t>diện</a:t>
                      </a:r>
                      <a:endParaRPr lang="en-US" altLang="ko-KR" sz="800" b="1" dirty="0" smtClean="0">
                        <a:solidFill>
                          <a:schemeClr val="tx1"/>
                        </a:solidFill>
                      </a:endParaRPr>
                    </a:p>
                    <a:p>
                      <a:pPr marL="85725" indent="-85725">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ảnh</a:t>
                      </a:r>
                      <a:r>
                        <a:rPr lang="en-US" altLang="ko-KR" sz="800" baseline="0" dirty="0" smtClean="0">
                          <a:solidFill>
                            <a:schemeClr val="tx1"/>
                          </a:solidFill>
                        </a:rPr>
                        <a:t> </a:t>
                      </a:r>
                      <a:r>
                        <a:rPr lang="en-US" altLang="ko-KR" sz="800" baseline="0" dirty="0" err="1" smtClean="0">
                          <a:solidFill>
                            <a:schemeClr val="tx1"/>
                          </a:solidFill>
                        </a:rPr>
                        <a:t>đại</a:t>
                      </a:r>
                      <a:r>
                        <a:rPr lang="en-US" altLang="ko-KR" sz="800" baseline="0" dirty="0" smtClean="0">
                          <a:solidFill>
                            <a:schemeClr val="tx1"/>
                          </a:solidFill>
                        </a:rPr>
                        <a:t> </a:t>
                      </a:r>
                      <a:r>
                        <a:rPr lang="en-US" altLang="ko-KR" sz="800" baseline="0" dirty="0" err="1" smtClean="0">
                          <a:solidFill>
                            <a:schemeClr val="tx1"/>
                          </a:solidFill>
                        </a:rPr>
                        <a:t>diện</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counselor - </a:t>
                      </a:r>
                      <a:r>
                        <a:rPr lang="en-US" altLang="ko-KR" sz="800" baseline="0" dirty="0" err="1" smtClean="0">
                          <a:solidFill>
                            <a:schemeClr val="tx1"/>
                          </a:solidFill>
                        </a:rPr>
                        <a:t>ảnh</a:t>
                      </a:r>
                      <a:r>
                        <a:rPr lang="en-US" altLang="ko-KR" sz="800" baseline="0" dirty="0" smtClean="0">
                          <a:solidFill>
                            <a:schemeClr val="tx1"/>
                          </a:solidFill>
                        </a:rPr>
                        <a:t> </a:t>
                      </a:r>
                      <a:r>
                        <a:rPr lang="en-US" altLang="ko-KR" sz="800" baseline="0" dirty="0" err="1" smtClean="0">
                          <a:solidFill>
                            <a:schemeClr val="tx1"/>
                          </a:solidFill>
                        </a:rPr>
                        <a:t>sẽ</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profile </a:t>
                      </a:r>
                      <a:r>
                        <a:rPr lang="en-US" altLang="ko-KR" sz="800" baseline="0" dirty="0" err="1" smtClean="0">
                          <a:solidFill>
                            <a:schemeClr val="tx1"/>
                          </a:solidFill>
                        </a:rPr>
                        <a:t>của</a:t>
                      </a:r>
                      <a:r>
                        <a:rPr lang="en-US" altLang="ko-KR" sz="800" baseline="0" dirty="0" smtClean="0">
                          <a:solidFill>
                            <a:schemeClr val="tx1"/>
                          </a:solidFill>
                        </a:rPr>
                        <a:t> Counselor </a:t>
                      </a:r>
                      <a:r>
                        <a:rPr lang="en-US" altLang="ko-KR" sz="800" baseline="0" dirty="0" err="1" smtClean="0">
                          <a:solidFill>
                            <a:schemeClr val="tx1"/>
                          </a:solidFill>
                        </a:rPr>
                        <a:t>trên</a:t>
                      </a:r>
                      <a:r>
                        <a:rPr lang="en-US" altLang="ko-KR" sz="800" baseline="0" dirty="0" smtClean="0">
                          <a:solidFill>
                            <a:schemeClr val="tx1"/>
                          </a:solidFill>
                        </a:rPr>
                        <a:t> App</a:t>
                      </a:r>
                      <a:endParaRPr lang="en-US" altLang="ko-KR" sz="800" dirty="0" smtClean="0">
                        <a:solidFill>
                          <a:schemeClr val="tx1"/>
                        </a:solidFill>
                      </a:endParaRPr>
                    </a:p>
                    <a:p>
                      <a:pPr marL="85725" indent="-85725">
                        <a:buFontTx/>
                        <a:buChar char="-"/>
                      </a:pPr>
                      <a:r>
                        <a:rPr lang="en-US" altLang="ko-KR" sz="800" dirty="0" err="1" smtClean="0">
                          <a:solidFill>
                            <a:schemeClr val="tx1"/>
                          </a:solidFill>
                        </a:rPr>
                        <a:t>Chỉ</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r>
                        <a:rPr lang="en-US" altLang="ko-KR" sz="800" baseline="0" dirty="0" err="1" smtClean="0">
                          <a:solidFill>
                            <a:schemeClr val="tx1"/>
                          </a:solidFill>
                        </a:rPr>
                        <a:t>ảnh</a:t>
                      </a:r>
                      <a:r>
                        <a:rPr lang="en-US" altLang="ko-KR" sz="800" baseline="0" dirty="0" smtClean="0">
                          <a:solidFill>
                            <a:schemeClr val="tx1"/>
                          </a:solidFill>
                        </a:rPr>
                        <a:t> dung </a:t>
                      </a:r>
                      <a:r>
                        <a:rPr lang="en-US" altLang="ko-KR" sz="800" baseline="0" dirty="0" err="1" smtClean="0">
                          <a:solidFill>
                            <a:schemeClr val="tx1"/>
                          </a:solidFill>
                        </a:rPr>
                        <a:t>lượng</a:t>
                      </a:r>
                      <a:r>
                        <a:rPr lang="en-US" altLang="ko-KR" sz="800" baseline="0" dirty="0" smtClean="0">
                          <a:solidFill>
                            <a:schemeClr val="tx1"/>
                          </a:solidFill>
                        </a:rPr>
                        <a:t> </a:t>
                      </a:r>
                      <a:r>
                        <a:rPr lang="en-US" altLang="ko-KR" sz="800" baseline="0" dirty="0" err="1" smtClean="0">
                          <a:solidFill>
                            <a:schemeClr val="tx1"/>
                          </a:solidFill>
                        </a:rPr>
                        <a:t>dưới</a:t>
                      </a:r>
                      <a:r>
                        <a:rPr lang="en-US" altLang="ko-KR" sz="800" baseline="0" dirty="0" smtClean="0">
                          <a:solidFill>
                            <a:schemeClr val="tx1"/>
                          </a:solidFill>
                        </a:rPr>
                        <a:t> 3MB</a:t>
                      </a:r>
                      <a:endParaRPr lang="ko-KR" altLang="en-US" sz="800" dirty="0" smtClean="0">
                        <a:solidFill>
                          <a:schemeClr val="tx1"/>
                        </a:solidFill>
                      </a:endParaRPr>
                    </a:p>
                    <a:p>
                      <a:pPr marL="85725" indent="-85725">
                        <a:buFontTx/>
                        <a:buChar char="-"/>
                      </a:pPr>
                      <a:r>
                        <a:rPr lang="en-US" altLang="ko-KR" sz="800" dirty="0" err="1" smtClean="0">
                          <a:solidFill>
                            <a:schemeClr val="tx1"/>
                          </a:solidFill>
                        </a:rPr>
                        <a:t>Chỉ</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đăng</a:t>
                      </a:r>
                      <a:r>
                        <a:rPr lang="en-US" altLang="ko-KR" sz="800" baseline="0" dirty="0" smtClean="0">
                          <a:solidFill>
                            <a:schemeClr val="tx1"/>
                          </a:solidFill>
                        </a:rPr>
                        <a:t> </a:t>
                      </a:r>
                      <a:r>
                        <a:rPr lang="en-US" altLang="ko-KR" sz="800" baseline="0" dirty="0" err="1" smtClean="0">
                          <a:solidFill>
                            <a:schemeClr val="tx1"/>
                          </a:solidFill>
                        </a:rPr>
                        <a:t>ảnh</a:t>
                      </a:r>
                      <a:r>
                        <a:rPr lang="en-US" altLang="ko-KR" sz="800" baseline="0" dirty="0" smtClean="0">
                          <a:solidFill>
                            <a:schemeClr val="tx1"/>
                          </a:solidFill>
                        </a:rPr>
                        <a:t> </a:t>
                      </a:r>
                      <a:r>
                        <a:rPr lang="en-US" altLang="ko-KR" sz="800" baseline="0" dirty="0" err="1" smtClean="0">
                          <a:solidFill>
                            <a:schemeClr val="tx1"/>
                          </a:solidFill>
                        </a:rPr>
                        <a:t>thuộc</a:t>
                      </a:r>
                      <a:r>
                        <a:rPr lang="en-US" altLang="ko-KR" sz="800" baseline="0" dirty="0" smtClean="0">
                          <a:solidFill>
                            <a:schemeClr val="tx1"/>
                          </a:solidFill>
                        </a:rPr>
                        <a:t> 1 </a:t>
                      </a:r>
                      <a:r>
                        <a:rPr lang="en-US" altLang="ko-KR" sz="800" baseline="0" dirty="0" err="1" smtClean="0">
                          <a:solidFill>
                            <a:schemeClr val="tx1"/>
                          </a:solidFill>
                        </a:rPr>
                        <a:t>trong</a:t>
                      </a:r>
                      <a:r>
                        <a:rPr lang="en-US" altLang="ko-KR" sz="800" baseline="0" dirty="0" smtClean="0">
                          <a:solidFill>
                            <a:schemeClr val="tx1"/>
                          </a:solidFill>
                        </a:rPr>
                        <a:t> 3 </a:t>
                      </a:r>
                      <a:r>
                        <a:rPr lang="en-US" altLang="ko-KR" sz="800" baseline="0" dirty="0" err="1" smtClean="0">
                          <a:solidFill>
                            <a:schemeClr val="tx1"/>
                          </a:solidFill>
                        </a:rPr>
                        <a:t>loại</a:t>
                      </a:r>
                      <a:r>
                        <a:rPr lang="en-US" altLang="ko-KR" sz="800" baseline="0" dirty="0" smtClean="0">
                          <a:solidFill>
                            <a:schemeClr val="tx1"/>
                          </a:solidFill>
                        </a:rPr>
                        <a:t> (format) : </a:t>
                      </a:r>
                      <a:r>
                        <a:rPr lang="en-US" altLang="ko-KR" sz="800" dirty="0" smtClean="0">
                          <a:solidFill>
                            <a:schemeClr val="tx1"/>
                          </a:solidFill>
                        </a:rPr>
                        <a:t>jpg, gif, </a:t>
                      </a:r>
                      <a:r>
                        <a:rPr lang="en-US" altLang="ko-KR" sz="800" dirty="0" err="1" smtClean="0">
                          <a:solidFill>
                            <a:schemeClr val="tx1"/>
                          </a:solidFill>
                        </a:rPr>
                        <a:t>png</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7-1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ra</a:t>
                      </a:r>
                      <a:r>
                        <a:rPr lang="en-US" altLang="ko-KR" sz="800" baseline="0" dirty="0" smtClean="0">
                          <a:solidFill>
                            <a:schemeClr val="tx1"/>
                          </a:solidFill>
                        </a:rPr>
                        <a:t> </a:t>
                      </a:r>
                      <a:r>
                        <a:rPr lang="en-US" altLang="ko-KR" sz="800" baseline="0" dirty="0" err="1" smtClean="0">
                          <a:solidFill>
                            <a:schemeClr val="tx1"/>
                          </a:solidFill>
                        </a:rPr>
                        <a:t>cửa</a:t>
                      </a:r>
                      <a:r>
                        <a:rPr lang="en-US" altLang="ko-KR" sz="800" baseline="0" dirty="0" smtClean="0">
                          <a:solidFill>
                            <a:schemeClr val="tx1"/>
                          </a:solidFill>
                        </a:rPr>
                        <a:t> </a:t>
                      </a:r>
                      <a:r>
                        <a:rPr lang="en-US" altLang="ko-KR" sz="800" baseline="0" dirty="0" err="1" smtClean="0">
                          <a:solidFill>
                            <a:schemeClr val="tx1"/>
                          </a:solidFill>
                        </a:rPr>
                        <a:t>sổ</a:t>
                      </a:r>
                      <a:r>
                        <a:rPr lang="en-US" altLang="ko-KR" sz="800" baseline="0" dirty="0" smtClean="0">
                          <a:solidFill>
                            <a:schemeClr val="tx1"/>
                          </a:solidFill>
                        </a:rPr>
                        <a:t> File Browser </a:t>
                      </a:r>
                      <a:endParaRPr lang="en-US" altLang="ko-KR" sz="800" dirty="0" smtClean="0">
                        <a:solidFill>
                          <a:schemeClr val="tx1"/>
                        </a:solidFill>
                      </a:endParaRPr>
                    </a:p>
                    <a:p>
                      <a:pPr marL="85725" indent="-85725">
                        <a:buFontTx/>
                        <a:buChar cha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file </a:t>
                      </a:r>
                      <a:r>
                        <a:rPr lang="en-US" altLang="ko-KR" sz="800" baseline="0" dirty="0" err="1" smtClean="0">
                          <a:solidFill>
                            <a:schemeClr val="tx1"/>
                          </a:solidFill>
                        </a:rPr>
                        <a:t>ảnh</a:t>
                      </a:r>
                      <a:r>
                        <a:rPr lang="en-US" altLang="ko-KR" sz="800" baseline="0" dirty="0" smtClean="0">
                          <a:solidFill>
                            <a:schemeClr val="tx1"/>
                          </a:solidFill>
                        </a:rPr>
                        <a:t> </a:t>
                      </a:r>
                      <a:r>
                        <a:rPr lang="en-US" altLang="ko-KR" sz="800" baseline="0" dirty="0" err="1" smtClean="0">
                          <a:solidFill>
                            <a:schemeClr val="tx1"/>
                          </a:solidFill>
                        </a:rPr>
                        <a:t>phù</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ảnh</a:t>
                      </a:r>
                      <a:r>
                        <a:rPr lang="en-US" altLang="ko-KR" sz="800" baseline="0" dirty="0" smtClean="0">
                          <a:solidFill>
                            <a:schemeClr val="tx1"/>
                          </a:solidFill>
                        </a:rPr>
                        <a:t> ở </a:t>
                      </a:r>
                      <a:r>
                        <a:rPr lang="en-US" altLang="ko-KR" sz="800" baseline="0" dirty="0" err="1" smtClean="0">
                          <a:solidFill>
                            <a:schemeClr val="tx1"/>
                          </a:solidFill>
                        </a:rPr>
                        <a:t>mục</a:t>
                      </a:r>
                      <a:r>
                        <a:rPr lang="en-US" altLang="ko-KR" sz="800" baseline="0" dirty="0" smtClean="0">
                          <a:solidFill>
                            <a:schemeClr val="tx1"/>
                          </a:solidFill>
                        </a:rPr>
                        <a:t> preview  </a:t>
                      </a:r>
                      <a:r>
                        <a:rPr lang="en-US" altLang="ko-KR" sz="800" dirty="0" smtClean="0">
                          <a:solidFill>
                            <a:schemeClr val="tx1"/>
                          </a:solidFill>
                        </a:rPr>
                        <a:t>(7-2)</a:t>
                      </a:r>
                    </a:p>
                    <a:p>
                      <a:pPr marL="85725" indent="-85725">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file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đúng</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format </a:t>
                      </a:r>
                      <a:r>
                        <a:rPr lang="en-US" altLang="ko-KR" sz="800" baseline="0" dirty="0" err="1" smtClean="0">
                          <a:solidFill>
                            <a:schemeClr val="tx1"/>
                          </a:solidFill>
                        </a:rPr>
                        <a:t>yêu</a:t>
                      </a:r>
                      <a:r>
                        <a:rPr lang="en-US" altLang="ko-KR" sz="800" baseline="0" dirty="0" smtClean="0">
                          <a:solidFill>
                            <a:schemeClr val="tx1"/>
                          </a:solidFill>
                        </a:rPr>
                        <a:t> </a:t>
                      </a:r>
                      <a:r>
                        <a:rPr lang="en-US" altLang="ko-KR" sz="800" baseline="0" dirty="0" err="1" smtClean="0">
                          <a:solidFill>
                            <a:schemeClr val="tx1"/>
                          </a:solidFill>
                        </a:rPr>
                        <a:t>cầu</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dirty="0" smtClean="0">
                          <a:solidFill>
                            <a:schemeClr val="tx1"/>
                          </a:solidFill>
                        </a:rPr>
                        <a:t>alert pop-up</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파일 형식이 맞지 않습니다</a:t>
                      </a:r>
                      <a:r>
                        <a:rPr lang="en-US" altLang="ko-KR" sz="800" dirty="0" smtClean="0">
                          <a:solidFill>
                            <a:schemeClr val="tx1"/>
                          </a:solidFill>
                        </a:rPr>
                        <a:t>. </a:t>
                      </a:r>
                    </a:p>
                    <a:p>
                      <a:pPr marL="85725" indent="-85725">
                        <a:buFontTx/>
                        <a:buChar cha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dung </a:t>
                      </a:r>
                      <a:r>
                        <a:rPr lang="en-US" altLang="ko-KR" sz="800" baseline="0" dirty="0" err="1" smtClean="0">
                          <a:solidFill>
                            <a:schemeClr val="tx1"/>
                          </a:solidFill>
                        </a:rPr>
                        <a:t>lượng</a:t>
                      </a:r>
                      <a:r>
                        <a:rPr lang="en-US" altLang="ko-KR" sz="800" baseline="0" dirty="0" smtClean="0">
                          <a:solidFill>
                            <a:schemeClr val="tx1"/>
                          </a:solidFill>
                        </a:rPr>
                        <a:t> file </a:t>
                      </a:r>
                      <a:r>
                        <a:rPr lang="en-US" altLang="ko-KR" sz="800" baseline="0" dirty="0" err="1" smtClean="0">
                          <a:solidFill>
                            <a:schemeClr val="tx1"/>
                          </a:solidFill>
                        </a:rPr>
                        <a:t>ảnh</a:t>
                      </a:r>
                      <a:r>
                        <a:rPr lang="en-US" altLang="ko-KR" sz="800" baseline="0" dirty="0" smtClean="0">
                          <a:solidFill>
                            <a:schemeClr val="tx1"/>
                          </a:solidFill>
                        </a:rPr>
                        <a:t> </a:t>
                      </a:r>
                      <a:r>
                        <a:rPr lang="en-US" altLang="ko-KR" sz="800" baseline="0" dirty="0" err="1" smtClean="0">
                          <a:solidFill>
                            <a:schemeClr val="tx1"/>
                          </a:solidFill>
                        </a:rPr>
                        <a:t>quá</a:t>
                      </a:r>
                      <a:r>
                        <a:rPr lang="en-US" altLang="ko-KR" sz="800" baseline="0" dirty="0" smtClean="0">
                          <a:solidFill>
                            <a:schemeClr val="tx1"/>
                          </a:solidFill>
                        </a:rPr>
                        <a:t> 3MB,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alert pop-up</a:t>
                      </a:r>
                      <a:r>
                        <a:rPr lang="ko-KR" altLang="en-US" sz="800" baseline="0" dirty="0" smtClean="0">
                          <a:solidFill>
                            <a:schemeClr val="tx1"/>
                          </a:solidFill>
                        </a:rPr>
                        <a:t> </a:t>
                      </a:r>
                      <a:r>
                        <a:rPr lang="en-US" altLang="ko-KR" sz="800" baseline="0" dirty="0" smtClean="0">
                          <a:solidFill>
                            <a:schemeClr val="tx1"/>
                          </a:solidFill>
                        </a:rPr>
                        <a:t>: </a:t>
                      </a:r>
                      <a:r>
                        <a:rPr lang="ko-KR" altLang="en-US" sz="800" baseline="0" dirty="0" smtClean="0">
                          <a:solidFill>
                            <a:schemeClr val="tx1"/>
                          </a:solidFill>
                        </a:rPr>
                        <a:t>이미지는 </a:t>
                      </a:r>
                      <a:r>
                        <a:rPr lang="en-US" altLang="ko-KR" sz="800" baseline="0" dirty="0" smtClean="0">
                          <a:solidFill>
                            <a:schemeClr val="tx1"/>
                          </a:solidFill>
                        </a:rPr>
                        <a:t>3MB </a:t>
                      </a:r>
                      <a:r>
                        <a:rPr lang="ko-KR" altLang="en-US" sz="800" baseline="0" dirty="0" smtClean="0">
                          <a:solidFill>
                            <a:schemeClr val="tx1"/>
                          </a:solidFill>
                        </a:rPr>
                        <a:t>이하만 등록 가능합니다</a:t>
                      </a:r>
                      <a:r>
                        <a:rPr lang="en-US" altLang="ko-KR" sz="800" baseline="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8</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None/>
                        <a:tabLst/>
                        <a:defRPr/>
                      </a:pPr>
                      <a:r>
                        <a:rPr lang="ko-KR" altLang="en-US" sz="800" b="1" i="0" u="none" strike="noStrike" dirty="0" smtClean="0">
                          <a:solidFill>
                            <a:schemeClr val="tx1"/>
                          </a:solidFill>
                          <a:latin typeface="+mn-lt"/>
                        </a:rPr>
                        <a:t>상담 분야</a:t>
                      </a:r>
                      <a:r>
                        <a:rPr lang="ko-KR" altLang="en-US" sz="800" b="1" i="0" u="none" strike="noStrike" baseline="0" dirty="0" smtClean="0">
                          <a:solidFill>
                            <a:schemeClr val="tx1"/>
                          </a:solidFill>
                          <a:latin typeface="+mn-lt"/>
                        </a:rPr>
                        <a:t> </a:t>
                      </a:r>
                      <a:r>
                        <a:rPr lang="en-US" altLang="ko-KR" sz="800" b="1" i="0" u="none" strike="noStrike" baseline="0" dirty="0" smtClean="0">
                          <a:solidFill>
                            <a:schemeClr val="tx1"/>
                          </a:solidFill>
                          <a:latin typeface="+mn-lt"/>
                        </a:rPr>
                        <a:t>– Counseling Topic -  </a:t>
                      </a:r>
                      <a:r>
                        <a:rPr lang="en-US" altLang="ko-KR" sz="800" b="1" i="0" u="none" strike="noStrike" baseline="0" dirty="0" err="1" smtClean="0">
                          <a:solidFill>
                            <a:schemeClr val="tx1"/>
                          </a:solidFill>
                          <a:latin typeface="+mn-lt"/>
                        </a:rPr>
                        <a:t>Chủ</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đề</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tư</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vấn</a:t>
                      </a:r>
                      <a:r>
                        <a:rPr lang="en-US" altLang="ko-KR" sz="800" b="1" i="0" u="none" strike="noStrike" baseline="0" dirty="0" smtClean="0">
                          <a:solidFill>
                            <a:schemeClr val="tx1"/>
                          </a:solidFill>
                          <a:latin typeface="+mn-lt"/>
                        </a:rPr>
                        <a:t> </a:t>
                      </a:r>
                      <a:endParaRPr lang="en-US" altLang="ko-KR" sz="800" b="0" dirty="0" smtClean="0">
                        <a:solidFill>
                          <a:schemeClr val="tx1"/>
                        </a:solidFill>
                        <a:latin typeface="+mn-ea"/>
                      </a:endParaRPr>
                    </a:p>
                    <a:p>
                      <a:pPr marL="85725" indent="-85725">
                        <a:buFontTx/>
                        <a:buChar char="-"/>
                      </a:pPr>
                      <a:r>
                        <a:rPr lang="vi-VN" altLang="ko-KR" sz="800" b="0" dirty="0" smtClean="0">
                          <a:solidFill>
                            <a:schemeClr val="tx1"/>
                          </a:solidFill>
                          <a:latin typeface="+mn-ea"/>
                        </a:rPr>
                        <a:t>Mặc định là : Chọn tất cả </a:t>
                      </a:r>
                      <a:endParaRPr lang="en-US" altLang="ko-KR" sz="800" b="0" dirty="0" smtClean="0">
                        <a:solidFill>
                          <a:schemeClr val="tx1"/>
                        </a:solidFill>
                        <a:latin typeface="+mn-ea"/>
                      </a:endParaRPr>
                    </a:p>
                    <a:p>
                      <a:pPr marL="85725" indent="-85725">
                        <a:buFontTx/>
                        <a:buChar char="-"/>
                      </a:pPr>
                      <a:r>
                        <a:rPr lang="vi-VN" altLang="ko-KR" sz="800" b="0" dirty="0" smtClean="0">
                          <a:solidFill>
                            <a:schemeClr val="tx1"/>
                          </a:solidFill>
                          <a:latin typeface="+mn-ea"/>
                        </a:rPr>
                        <a:t>Nếu chọn '</a:t>
                      </a:r>
                      <a:r>
                        <a:rPr lang="ko-KR" altLang="en-US" sz="800" b="0" dirty="0" smtClean="0">
                          <a:solidFill>
                            <a:schemeClr val="tx1"/>
                          </a:solidFill>
                          <a:latin typeface="+mn-ea"/>
                        </a:rPr>
                        <a:t>자녀 양육</a:t>
                      </a:r>
                      <a:r>
                        <a:rPr lang="en-US" altLang="ko-KR" sz="800" b="0" dirty="0" smtClean="0">
                          <a:solidFill>
                            <a:schemeClr val="tx1"/>
                          </a:solidFill>
                          <a:latin typeface="+mn-ea"/>
                        </a:rPr>
                        <a:t>' - </a:t>
                      </a:r>
                      <a:r>
                        <a:rPr lang="vi-VN" altLang="ko-KR" sz="800" b="0" dirty="0" smtClean="0">
                          <a:solidFill>
                            <a:schemeClr val="tx1"/>
                          </a:solidFill>
                          <a:latin typeface="+mn-ea"/>
                        </a:rPr>
                        <a:t>Nuôi dạy con cái, tự động chọn tất cả các mục con ở trong ngoặc đơn và nếu hủy chọn tất cả các mục con đó thì cũng sẽ tự động hủy chọn mục lớn '</a:t>
                      </a:r>
                      <a:r>
                        <a:rPr lang="ko-KR" altLang="en-US" sz="800" b="0" dirty="0" smtClean="0">
                          <a:solidFill>
                            <a:schemeClr val="tx1"/>
                          </a:solidFill>
                          <a:latin typeface="+mn-ea"/>
                        </a:rPr>
                        <a:t>자녀 양육</a:t>
                      </a:r>
                      <a:r>
                        <a:rPr lang="en-US" altLang="ko-KR" sz="800" b="0" dirty="0" smtClean="0">
                          <a:solidFill>
                            <a:schemeClr val="tx1"/>
                          </a:solidFill>
                          <a:latin typeface="+mn-ea"/>
                        </a:rPr>
                        <a:t>" - </a:t>
                      </a:r>
                      <a:r>
                        <a:rPr lang="vi-VN" altLang="ko-KR" sz="800" b="0" dirty="0" smtClean="0">
                          <a:solidFill>
                            <a:schemeClr val="tx1"/>
                          </a:solidFill>
                          <a:latin typeface="+mn-ea"/>
                        </a:rPr>
                        <a:t>Nuôi dạy con cái  </a:t>
                      </a:r>
                      <a:endParaRPr lang="en-US" altLang="ko-KR" sz="800" b="0" dirty="0" smtClean="0">
                        <a:solidFill>
                          <a:schemeClr val="tx1"/>
                        </a:solidFill>
                        <a:latin typeface="+mn-ea"/>
                      </a:endParaRPr>
                    </a:p>
                    <a:p>
                      <a:pPr marL="85725" indent="-85725">
                        <a:buFontTx/>
                        <a:buChar char="-"/>
                      </a:pPr>
                      <a:r>
                        <a:rPr lang="en-US" altLang="ko-KR" sz="800" b="0" dirty="0" err="1" smtClean="0">
                          <a:solidFill>
                            <a:schemeClr val="tx1"/>
                          </a:solidFill>
                          <a:latin typeface="+mn-ea"/>
                        </a:rPr>
                        <a:t>Chỉ</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chọn</a:t>
                      </a:r>
                      <a:r>
                        <a:rPr lang="vi-VN" altLang="ko-KR" sz="800" b="0" dirty="0" smtClean="0">
                          <a:solidFill>
                            <a:schemeClr val="tx1"/>
                          </a:solidFill>
                          <a:latin typeface="+mn-ea"/>
                        </a:rPr>
                        <a:t> '</a:t>
                      </a:r>
                      <a:r>
                        <a:rPr lang="ko-KR" altLang="en-US" sz="800" b="0" dirty="0" smtClean="0">
                          <a:solidFill>
                            <a:schemeClr val="tx1"/>
                          </a:solidFill>
                          <a:latin typeface="+mn-ea"/>
                        </a:rPr>
                        <a:t>자녀 양육</a:t>
                      </a:r>
                      <a:r>
                        <a:rPr lang="en-US" altLang="ko-KR" sz="800" b="0" dirty="0" smtClean="0">
                          <a:solidFill>
                            <a:schemeClr val="tx1"/>
                          </a:solidFill>
                          <a:latin typeface="+mn-ea"/>
                        </a:rPr>
                        <a:t>' - </a:t>
                      </a:r>
                      <a:r>
                        <a:rPr lang="vi-VN" altLang="ko-KR" sz="800" b="0" dirty="0" smtClean="0">
                          <a:solidFill>
                            <a:schemeClr val="tx1"/>
                          </a:solidFill>
                          <a:latin typeface="+mn-ea"/>
                        </a:rPr>
                        <a:t>Nuôi dạy con cái</a:t>
                      </a:r>
                      <a:r>
                        <a:rPr lang="en-US" altLang="ko-KR" sz="800" b="0" dirty="0" smtClean="0">
                          <a:solidFill>
                            <a:schemeClr val="tx1"/>
                          </a:solidFill>
                          <a:latin typeface="+mn-ea"/>
                        </a:rPr>
                        <a: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sau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đó</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có</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thể</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chọn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tiếp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mục</a:t>
                      </a:r>
                      <a:r>
                        <a:rPr lang="en-US" altLang="ko-KR" sz="800" b="0" baseline="0" dirty="0" smtClean="0">
                          <a:solidFill>
                            <a:schemeClr val="tx1"/>
                          </a:solidFill>
                          <a:latin typeface="+mn-ea"/>
                        </a:rPr>
                        <a:t> con </a:t>
                      </a:r>
                      <a:r>
                        <a:rPr lang="en-US" altLang="ko-KR" sz="800" b="0" baseline="0" dirty="0" err="1" smtClean="0">
                          <a:solidFill>
                            <a:schemeClr val="tx1"/>
                          </a:solidFill>
                          <a:latin typeface="+mn-ea"/>
                        </a:rPr>
                        <a:t>trong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ngoặc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đơn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chưa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chọn</a:t>
                      </a:r>
                      <a:r>
                        <a:rPr lang="vi-VN" altLang="ko-KR" sz="800" b="0" dirty="0" smtClean="0">
                          <a:solidFill>
                            <a:schemeClr val="tx1"/>
                          </a:solidFill>
                          <a:latin typeface="+mn-ea"/>
                        </a:rPr>
                        <a:t> </a:t>
                      </a:r>
                      <a:r>
                        <a:rPr lang="en-US" altLang="ko-KR" sz="800" b="0" dirty="0" err="1" smtClean="0">
                          <a:solidFill>
                            <a:schemeClr val="tx1"/>
                          </a:solidFill>
                          <a:latin typeface="+mn-ea"/>
                        </a:rPr>
                        <a:t>mục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lớn</a:t>
                      </a:r>
                      <a:r>
                        <a:rPr lang="en-US" altLang="ko-KR" sz="800" b="0" baseline="0" dirty="0" smtClean="0">
                          <a:solidFill>
                            <a:schemeClr val="tx1"/>
                          </a:solidFill>
                          <a:latin typeface="+mn-ea"/>
                        </a:rPr>
                        <a:t> </a:t>
                      </a:r>
                      <a:r>
                        <a:rPr lang="vi-VN" altLang="ko-KR" sz="800" b="0" dirty="0" smtClean="0">
                          <a:solidFill>
                            <a:schemeClr val="tx1"/>
                          </a:solidFill>
                          <a:latin typeface="+mn-ea"/>
                        </a:rPr>
                        <a:t>'</a:t>
                      </a:r>
                      <a:r>
                        <a:rPr lang="ko-KR" altLang="en-US" sz="800" b="0" dirty="0" smtClean="0">
                          <a:solidFill>
                            <a:schemeClr val="tx1"/>
                          </a:solidFill>
                          <a:latin typeface="+mn-ea"/>
                        </a:rPr>
                        <a:t>자녀 양육</a:t>
                      </a:r>
                      <a:r>
                        <a:rPr lang="en-US" altLang="ko-KR" sz="800" b="0" dirty="0" smtClean="0">
                          <a:solidFill>
                            <a:schemeClr val="tx1"/>
                          </a:solidFill>
                          <a:latin typeface="+mn-ea"/>
                        </a:rPr>
                        <a:t>' - </a:t>
                      </a:r>
                      <a:r>
                        <a:rPr lang="vi-VN" altLang="ko-KR" sz="800" b="0" dirty="0" smtClean="0">
                          <a:solidFill>
                            <a:schemeClr val="tx1"/>
                          </a:solidFill>
                          <a:latin typeface="+mn-ea"/>
                        </a:rPr>
                        <a:t>Nuôi dạy con cái</a:t>
                      </a:r>
                      <a:r>
                        <a:rPr lang="en-US" altLang="ko-KR" sz="800" b="0" dirty="0" smtClean="0">
                          <a:solidFill>
                            <a:schemeClr val="tx1"/>
                          </a:solidFill>
                          <a:latin typeface="+mn-ea"/>
                        </a:rPr>
                        <a:t>, </a:t>
                      </a:r>
                      <a:r>
                        <a:rPr lang="en-US" altLang="ko-KR" sz="800" b="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xử</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lý</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tất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mục</a:t>
                      </a:r>
                      <a:r>
                        <a:rPr lang="en-US" altLang="ko-KR" sz="800" b="0" baseline="0" dirty="0" smtClean="0">
                          <a:solidFill>
                            <a:schemeClr val="tx1"/>
                          </a:solidFill>
                          <a:latin typeface="+mn-ea"/>
                        </a:rPr>
                        <a:t> con </a:t>
                      </a:r>
                      <a:r>
                        <a:rPr lang="en-US" altLang="ko-KR" sz="800" b="0" baseline="0" dirty="0" err="1" smtClean="0">
                          <a:solidFill>
                            <a:schemeClr val="tx1"/>
                          </a:solidFill>
                          <a:latin typeface="+mn-ea"/>
                        </a:rPr>
                        <a:t>này</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kiểu</a:t>
                      </a:r>
                      <a:r>
                        <a:rPr lang="en-US" altLang="ko-KR" sz="800" b="0" baseline="0" dirty="0" smtClean="0">
                          <a:solidFill>
                            <a:schemeClr val="tx1"/>
                          </a:solidFill>
                          <a:latin typeface="+mn-ea"/>
                        </a:rPr>
                        <a:t> dimmed – </a:t>
                      </a:r>
                      <a:r>
                        <a:rPr lang="en-US" altLang="ko-KR" sz="800" b="0" baseline="0" dirty="0" err="1" smtClean="0">
                          <a:solidFill>
                            <a:schemeClr val="tx1"/>
                          </a:solidFill>
                          <a:latin typeface="+mn-ea"/>
                        </a:rPr>
                        <a:t>làm</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mờ</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9</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None/>
                        <a:tabLst/>
                        <a:defRPr/>
                      </a:pPr>
                      <a:r>
                        <a:rPr lang="ko-KR" altLang="en-US" sz="800" b="1" i="0" u="none" strike="noStrike" dirty="0" smtClean="0">
                          <a:solidFill>
                            <a:schemeClr val="tx1"/>
                          </a:solidFill>
                          <a:latin typeface="+mn-lt"/>
                        </a:rPr>
                        <a:t>소개 문구</a:t>
                      </a:r>
                      <a:r>
                        <a:rPr lang="ko-KR" altLang="en-US" sz="800" b="1" i="0" u="none" strike="noStrike" baseline="0" dirty="0" smtClean="0">
                          <a:solidFill>
                            <a:schemeClr val="tx1"/>
                          </a:solidFill>
                          <a:latin typeface="+mn-lt"/>
                        </a:rPr>
                        <a:t> </a:t>
                      </a:r>
                      <a:r>
                        <a:rPr lang="en-US" altLang="ko-KR" sz="800" b="1" i="0" u="none" strike="noStrike" baseline="0" dirty="0" smtClean="0">
                          <a:solidFill>
                            <a:schemeClr val="tx1"/>
                          </a:solidFill>
                          <a:latin typeface="+mn-lt"/>
                        </a:rPr>
                        <a:t>– Counselor Intro – </a:t>
                      </a:r>
                      <a:r>
                        <a:rPr lang="en-US" altLang="ko-KR" sz="800" b="1" i="0" u="none" strike="noStrike" baseline="0" dirty="0" err="1" smtClean="0">
                          <a:solidFill>
                            <a:schemeClr val="tx1"/>
                          </a:solidFill>
                          <a:latin typeface="+mn-lt"/>
                        </a:rPr>
                        <a:t>Lời</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giới</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thiệu</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của</a:t>
                      </a:r>
                      <a:r>
                        <a:rPr lang="en-US" altLang="ko-KR" sz="800" b="1" i="0" u="none" strike="noStrike" baseline="0" dirty="0" smtClean="0">
                          <a:solidFill>
                            <a:schemeClr val="tx1"/>
                          </a:solidFill>
                          <a:latin typeface="+mn-lt"/>
                        </a:rPr>
                        <a:t> Counselor </a:t>
                      </a:r>
                      <a:endParaRPr lang="en-US" altLang="ko-KR" sz="800" b="0" dirty="0" smtClean="0">
                        <a:solidFill>
                          <a:schemeClr val="tx1"/>
                        </a:solidFill>
                        <a:latin typeface="+mn-ea"/>
                      </a:endParaRPr>
                    </a:p>
                    <a:p>
                      <a:pPr marL="85725" indent="-85725">
                        <a:buFontTx/>
                        <a:buChar char="-"/>
                      </a:pPr>
                      <a:r>
                        <a:rPr lang="vi-VN" altLang="ko-KR" sz="800" b="0" dirty="0" smtClean="0">
                          <a:solidFill>
                            <a:schemeClr val="tx1"/>
                          </a:solidFill>
                          <a:latin typeface="+mn-ea"/>
                        </a:rPr>
                        <a:t>Giới hạn </a:t>
                      </a:r>
                      <a:r>
                        <a:rPr lang="en-US" altLang="ko-KR" sz="800" b="0" dirty="0" err="1" smtClean="0">
                          <a:solidFill>
                            <a:schemeClr val="tx1"/>
                          </a:solidFill>
                          <a:latin typeface="+mn-ea"/>
                        </a:rPr>
                        <a:t>nhập</a:t>
                      </a:r>
                      <a:r>
                        <a:rPr lang="vi-VN" altLang="ko-KR" sz="800" b="0" dirty="0" smtClean="0">
                          <a:solidFill>
                            <a:schemeClr val="tx1"/>
                          </a:solidFill>
                          <a:latin typeface="+mn-ea"/>
                        </a:rPr>
                        <a:t> : Không vượt quá 500 ký tự</a:t>
                      </a:r>
                      <a:endParaRPr lang="en-US" altLang="ko-KR"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10</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None/>
                        <a:tabLst/>
                        <a:defRPr/>
                      </a:pPr>
                      <a:r>
                        <a:rPr lang="ko-KR" altLang="en-US" sz="800" b="1" i="0" u="none" strike="noStrike" dirty="0" smtClean="0">
                          <a:solidFill>
                            <a:schemeClr val="tx1"/>
                          </a:solidFill>
                          <a:latin typeface="+mn-lt"/>
                        </a:rPr>
                        <a:t>학력</a:t>
                      </a:r>
                      <a:r>
                        <a:rPr lang="ko-KR" altLang="en-US" sz="800" b="1" i="0" u="none" strike="noStrike" baseline="0" dirty="0" smtClean="0">
                          <a:solidFill>
                            <a:schemeClr val="tx1"/>
                          </a:solidFill>
                          <a:latin typeface="+mn-lt"/>
                        </a:rPr>
                        <a:t> </a:t>
                      </a:r>
                      <a:r>
                        <a:rPr lang="en-US" altLang="ko-KR" sz="800" b="1" i="0" u="none" strike="noStrike" baseline="0" dirty="0" smtClean="0">
                          <a:solidFill>
                            <a:schemeClr val="tx1"/>
                          </a:solidFill>
                          <a:latin typeface="+mn-lt"/>
                        </a:rPr>
                        <a:t>– Level of Education – </a:t>
                      </a:r>
                      <a:r>
                        <a:rPr lang="en-US" altLang="ko-KR" sz="800" b="1" i="0" u="none" strike="noStrike" baseline="0" dirty="0" err="1" smtClean="0">
                          <a:solidFill>
                            <a:schemeClr val="tx1"/>
                          </a:solidFill>
                          <a:latin typeface="+mn-lt"/>
                        </a:rPr>
                        <a:t>Học</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lực</a:t>
                      </a:r>
                      <a:endParaRPr lang="en-US" altLang="ko-KR" sz="800" b="0" dirty="0" smtClean="0">
                        <a:solidFill>
                          <a:schemeClr val="tx1"/>
                        </a:solidFill>
                        <a:latin typeface="+mn-ea"/>
                      </a:endParaRPr>
                    </a:p>
                    <a:p>
                      <a:pPr marL="85725" indent="-85725">
                        <a:buFontTx/>
                        <a:buChar char="-"/>
                      </a:pPr>
                      <a:r>
                        <a:rPr lang="en-US" altLang="ko-KR" sz="800" b="0" dirty="0" err="1" smtClean="0">
                          <a:solidFill>
                            <a:schemeClr val="tx1"/>
                          </a:solidFill>
                          <a:latin typeface="+mn-ea"/>
                        </a:rPr>
                        <a:t>Phải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chọ</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ít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nhất</a:t>
                      </a:r>
                      <a:r>
                        <a:rPr lang="en-US" altLang="ko-KR" sz="800" b="0" baseline="0" dirty="0" smtClean="0">
                          <a:solidFill>
                            <a:schemeClr val="tx1"/>
                          </a:solidFill>
                          <a:latin typeface="+mn-ea"/>
                        </a:rPr>
                        <a:t> 1 radio button </a:t>
                      </a:r>
                      <a:r>
                        <a:rPr lang="en-US" altLang="ko-KR" sz="800" b="0" baseline="0" dirty="0" err="1" smtClean="0">
                          <a:solidFill>
                            <a:schemeClr val="tx1"/>
                          </a:solidFill>
                          <a:latin typeface="+mn-ea"/>
                        </a:rPr>
                        <a:t>về</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trường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Đại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học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hoặc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Học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viện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từng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theo</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học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Mặc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định</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là</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không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chọn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gì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cả</a:t>
                      </a:r>
                      <a:endParaRPr lang="en-US" altLang="ko-KR" sz="800" b="0" dirty="0" smtClean="0">
                        <a:solidFill>
                          <a:schemeClr val="tx1"/>
                        </a:solidFill>
                        <a:latin typeface="+mn-ea"/>
                      </a:endParaRPr>
                    </a:p>
                    <a:p>
                      <a:pPr marL="85725" indent="-85725">
                        <a:buFontTx/>
                        <a:buChar char="-"/>
                      </a:pPr>
                      <a:r>
                        <a:rPr lang="en-US" altLang="ko-KR" sz="800" b="0" baseline="0" dirty="0" err="1" smtClean="0">
                          <a:solidFill>
                            <a:schemeClr val="tx1"/>
                          </a:solidFill>
                          <a:latin typeface="+mn-ea"/>
                        </a:rPr>
                        <a:t>Khả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dụng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hóa</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trường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text </a:t>
                      </a:r>
                      <a:r>
                        <a:rPr lang="en-US" altLang="ko-KR" sz="800" b="0" baseline="0" dirty="0" err="1" smtClean="0">
                          <a:solidFill>
                            <a:schemeClr val="tx1"/>
                          </a:solidFill>
                          <a:latin typeface="+mn-ea"/>
                        </a:rPr>
                        <a:t>và</a:t>
                      </a:r>
                      <a:r>
                        <a:rPr lang="en-US" altLang="ko-KR" sz="800" b="0" baseline="0" dirty="0" smtClean="0">
                          <a:solidFill>
                            <a:schemeClr val="tx1"/>
                          </a:solidFill>
                          <a:latin typeface="+mn-ea"/>
                        </a:rPr>
                        <a:t> Button </a:t>
                      </a:r>
                      <a:r>
                        <a:rPr lang="en-US" altLang="ko-KR" sz="800" b="0" baseline="0" dirty="0" err="1" smtClean="0">
                          <a:solidFill>
                            <a:schemeClr val="tx1"/>
                          </a:solidFill>
                          <a:latin typeface="+mn-ea"/>
                        </a:rPr>
                        <a:t>đính</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kèm</a:t>
                      </a:r>
                      <a:r>
                        <a:rPr lang="en-US" altLang="ko-KR" sz="800" b="0" baseline="0" dirty="0" smtClean="0">
                          <a:solidFill>
                            <a:schemeClr val="tx1"/>
                          </a:solidFill>
                          <a:latin typeface="+mn-ea"/>
                        </a:rPr>
                        <a:t> file </a:t>
                      </a:r>
                      <a:r>
                        <a:rPr lang="en-US" altLang="ko-KR" sz="800" b="0" dirty="0" err="1" smtClean="0">
                          <a:solidFill>
                            <a:schemeClr val="tx1"/>
                          </a:solidFill>
                          <a:latin typeface="+mn-ea"/>
                        </a:rPr>
                        <a:t>chỉ</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khi</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chọn</a:t>
                      </a:r>
                      <a:r>
                        <a:rPr lang="en-US" altLang="ko-KR" sz="800" b="0" baseline="0" dirty="0" smtClean="0">
                          <a:solidFill>
                            <a:schemeClr val="tx1"/>
                          </a:solidFill>
                          <a:latin typeface="+mn-ea"/>
                        </a:rPr>
                        <a:t> radio button</a:t>
                      </a:r>
                      <a:endParaRPr lang="en-US" altLang="ko-KR" sz="800" b="0" dirty="0" smtClean="0">
                        <a:solidFill>
                          <a:schemeClr val="tx1"/>
                        </a:solidFill>
                        <a:latin typeface="+mn-ea"/>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Hỗ</a:t>
                      </a:r>
                      <a:r>
                        <a:rPr lang="en-US" altLang="ko-KR" sz="800" baseline="0" dirty="0" smtClean="0">
                          <a:solidFill>
                            <a:schemeClr val="tx1"/>
                          </a:solidFill>
                        </a:rPr>
                        <a:t> </a:t>
                      </a:r>
                      <a:r>
                        <a:rPr lang="en-US" altLang="ko-KR" sz="800" baseline="0" dirty="0" err="1" smtClean="0">
                          <a:solidFill>
                            <a:schemeClr val="tx1"/>
                          </a:solidFill>
                        </a:rPr>
                        <a:t>trợ</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định</a:t>
                      </a:r>
                      <a:r>
                        <a:rPr lang="en-US" altLang="ko-KR" sz="800" baseline="0" dirty="0" smtClean="0">
                          <a:solidFill>
                            <a:schemeClr val="tx1"/>
                          </a:solidFill>
                        </a:rPr>
                        <a:t> </a:t>
                      </a:r>
                      <a:r>
                        <a:rPr lang="en-US" altLang="ko-KR" sz="800" baseline="0" dirty="0" err="1" smtClean="0">
                          <a:solidFill>
                            <a:schemeClr val="tx1"/>
                          </a:solidFill>
                        </a:rPr>
                        <a:t>dạng</a:t>
                      </a:r>
                      <a:r>
                        <a:rPr lang="en-US" altLang="ko-KR" sz="800" baseline="0" dirty="0" smtClean="0">
                          <a:solidFill>
                            <a:schemeClr val="tx1"/>
                          </a:solidFill>
                        </a:rPr>
                        <a:t> : </a:t>
                      </a:r>
                      <a:r>
                        <a:rPr lang="en-US" altLang="ko-KR" sz="800" dirty="0" smtClean="0">
                          <a:solidFill>
                            <a:schemeClr val="tx1"/>
                          </a:solidFill>
                        </a:rPr>
                        <a:t>GIF, JPG, PNG, PDF, PPT, PPTX, DOC, DOCX </a:t>
                      </a:r>
                      <a:endParaRPr lang="en-US" altLang="ko-KR" sz="800" b="0" baseline="0" dirty="0" smtClean="0">
                        <a:solidFill>
                          <a:schemeClr val="tx1"/>
                        </a:solidFill>
                        <a:latin typeface="+mn-ea"/>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baseline="0" dirty="0" err="1" smtClean="0">
                          <a:solidFill>
                            <a:schemeClr val="tx1"/>
                          </a:solidFill>
                          <a:latin typeface="+mn-ea"/>
                        </a:rPr>
                        <a:t>Mỗi</a:t>
                      </a:r>
                      <a:r>
                        <a:rPr lang="en-US" altLang="ko-KR" sz="800" b="0" baseline="0" dirty="0" smtClean="0">
                          <a:solidFill>
                            <a:schemeClr val="tx1"/>
                          </a:solidFill>
                          <a:latin typeface="+mn-ea"/>
                        </a:rPr>
                        <a:t> file </a:t>
                      </a:r>
                      <a:r>
                        <a:rPr lang="en-US" altLang="ko-KR" sz="800" b="0" baseline="0" dirty="0" err="1" smtClean="0">
                          <a:solidFill>
                            <a:schemeClr val="tx1"/>
                          </a:solidFill>
                          <a:latin typeface="+mn-ea"/>
                        </a:rPr>
                        <a:t>không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quá</a:t>
                      </a:r>
                      <a:r>
                        <a:rPr lang="en-US" altLang="ko-KR" sz="800" b="0" baseline="0" dirty="0" smtClean="0">
                          <a:solidFill>
                            <a:schemeClr val="tx1"/>
                          </a:solidFill>
                          <a:latin typeface="+mn-ea"/>
                        </a:rPr>
                        <a:t> 5MB</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dirty="0" smtClean="0">
                          <a:solidFill>
                            <a:schemeClr val="tx1"/>
                          </a:solidFill>
                        </a:rPr>
                        <a:t>Trường hợp File được chọn vượt quá 5MB, hiển thị alert pop-up </a:t>
                      </a:r>
                      <a:r>
                        <a:rPr lang="en-US" altLang="ko-KR" sz="800" baseline="0" dirty="0" smtClean="0">
                          <a:solidFill>
                            <a:schemeClr val="tx1"/>
                          </a:solidFill>
                        </a:rPr>
                        <a:t>: </a:t>
                      </a:r>
                      <a:r>
                        <a:rPr lang="ko-KR" altLang="en-US" sz="800" baseline="0" dirty="0" smtClean="0">
                          <a:solidFill>
                            <a:schemeClr val="tx1"/>
                          </a:solidFill>
                        </a:rPr>
                        <a:t>이미지는 </a:t>
                      </a:r>
                      <a:r>
                        <a:rPr lang="en-US" altLang="ko-KR" sz="800" baseline="0" dirty="0" smtClean="0">
                          <a:solidFill>
                            <a:schemeClr val="tx1"/>
                          </a:solidFill>
                        </a:rPr>
                        <a:t>5MB </a:t>
                      </a:r>
                      <a:r>
                        <a:rPr lang="ko-KR" altLang="en-US" sz="800" baseline="0" dirty="0" smtClean="0">
                          <a:solidFill>
                            <a:schemeClr val="tx1"/>
                          </a:solidFill>
                        </a:rPr>
                        <a:t>이하만 등록 가능합니다</a:t>
                      </a:r>
                      <a:r>
                        <a:rPr lang="en-US" altLang="ko-KR" sz="800" baseline="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3" name="표 42"/>
          <p:cNvGraphicFramePr>
            <a:graphicFrameLocks noGrp="1"/>
          </p:cNvGraphicFramePr>
          <p:nvPr/>
        </p:nvGraphicFramePr>
        <p:xfrm>
          <a:off x="272481" y="965870"/>
          <a:ext cx="7412681" cy="4803390"/>
        </p:xfrm>
        <a:graphic>
          <a:graphicData uri="http://schemas.openxmlformats.org/drawingml/2006/table">
            <a:tbl>
              <a:tblPr/>
              <a:tblGrid>
                <a:gridCol w="1415766"/>
                <a:gridCol w="5996915"/>
              </a:tblGrid>
              <a:tr h="1247995">
                <a:tc>
                  <a:txBody>
                    <a:bodyPr/>
                    <a:lstStyle/>
                    <a:p>
                      <a:pPr algn="ctr" fontAlgn="ctr"/>
                      <a:r>
                        <a:rPr lang="ko-KR" altLang="en-US" sz="900" b="1" i="0" u="none" strike="noStrike" dirty="0" smtClean="0">
                          <a:solidFill>
                            <a:srgbClr val="000000"/>
                          </a:solidFill>
                          <a:latin typeface="맑은 고딕"/>
                        </a:rPr>
                        <a:t>프로필 이미지</a:t>
                      </a:r>
                      <a:endParaRPr lang="en-US" altLang="ko-KR"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675075">
                <a:tc>
                  <a:txBody>
                    <a:bodyPr/>
                    <a:lstStyle/>
                    <a:p>
                      <a:pPr algn="ctr" fontAlgn="ctr"/>
                      <a:r>
                        <a:rPr lang="ko-KR" altLang="en-US" sz="900" b="1" i="0" u="none" strike="noStrike" dirty="0" smtClean="0">
                          <a:solidFill>
                            <a:srgbClr val="000000"/>
                          </a:solidFill>
                          <a:latin typeface="맑은 고딕"/>
                        </a:rPr>
                        <a:t>상담 분야</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810090">
                <a:tc>
                  <a:txBody>
                    <a:bodyPr/>
                    <a:lstStyle/>
                    <a:p>
                      <a:pPr algn="ctr" fontAlgn="ctr"/>
                      <a:r>
                        <a:rPr lang="ko-KR" altLang="en-US" sz="900" b="1" i="0" u="none" strike="noStrike" dirty="0" smtClean="0">
                          <a:solidFill>
                            <a:srgbClr val="000000"/>
                          </a:solidFill>
                          <a:latin typeface="맑은 고딕"/>
                        </a:rPr>
                        <a:t>소개 문구</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945105">
                <a:tc>
                  <a:txBody>
                    <a:bodyPr/>
                    <a:lstStyle/>
                    <a:p>
                      <a:pPr algn="ctr" fontAlgn="ctr"/>
                      <a:r>
                        <a:rPr lang="ko-KR" altLang="en-US" sz="900" b="1" i="0" u="none" strike="noStrike" dirty="0" smtClean="0">
                          <a:solidFill>
                            <a:srgbClr val="000000"/>
                          </a:solidFill>
                          <a:latin typeface="맑은 고딕"/>
                        </a:rPr>
                        <a:t>학력</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1125125">
                <a:tc>
                  <a:txBody>
                    <a:bodyPr/>
                    <a:lstStyle/>
                    <a:p>
                      <a:pPr algn="ctr" fontAlgn="ctr"/>
                      <a:r>
                        <a:rPr lang="ko-KR" altLang="en-US" sz="900" b="1" i="0" u="none" strike="noStrike" dirty="0" smtClean="0">
                          <a:solidFill>
                            <a:srgbClr val="000000"/>
                          </a:solidFill>
                          <a:latin typeface="+mn-lt"/>
                        </a:rPr>
                        <a:t>주요 약력</a:t>
                      </a:r>
                      <a:endParaRPr lang="ko-KR" altLang="en-US" sz="900" b="1" i="0" u="none" strike="noStrike" dirty="0">
                        <a:solidFill>
                          <a:srgbClr val="000000"/>
                        </a:solidFill>
                        <a:latin typeface="+mn-lt"/>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50" name="직사각형 49"/>
          <p:cNvSpPr/>
          <p:nvPr/>
        </p:nvSpPr>
        <p:spPr>
          <a:xfrm>
            <a:off x="2888633" y="1447760"/>
            <a:ext cx="993118"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찾아보기</a:t>
            </a:r>
            <a:endParaRPr lang="ko-KR" altLang="en-US" sz="800" dirty="0">
              <a:solidFill>
                <a:schemeClr val="tx1"/>
              </a:solidFill>
            </a:endParaRPr>
          </a:p>
        </p:txBody>
      </p:sp>
      <p:sp>
        <p:nvSpPr>
          <p:cNvPr id="56" name="직사각형 55"/>
          <p:cNvSpPr/>
          <p:nvPr/>
        </p:nvSpPr>
        <p:spPr>
          <a:xfrm>
            <a:off x="1805696" y="1369960"/>
            <a:ext cx="858000" cy="79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TextBox 56"/>
          <p:cNvSpPr txBox="1"/>
          <p:nvPr/>
        </p:nvSpPr>
        <p:spPr>
          <a:xfrm>
            <a:off x="2798603" y="1781062"/>
            <a:ext cx="2210862" cy="387798"/>
          </a:xfrm>
          <a:prstGeom prst="rect">
            <a:avLst/>
          </a:prstGeom>
          <a:noFill/>
        </p:spPr>
        <p:txBody>
          <a:bodyPr wrap="none" rtlCol="0">
            <a:spAutoFit/>
          </a:bodyPr>
          <a:lstStyle/>
          <a:p>
            <a:pPr>
              <a:lnSpc>
                <a:spcPct val="120000"/>
              </a:lnSpc>
            </a:pPr>
            <a:r>
              <a:rPr lang="en-US" altLang="ko-KR" sz="800" dirty="0" smtClean="0"/>
              <a:t>* JPG, GIF, PNG (3MB </a:t>
            </a:r>
            <a:r>
              <a:rPr lang="ko-KR" altLang="en-US" sz="800" dirty="0" smtClean="0"/>
              <a:t>이하</a:t>
            </a:r>
            <a:r>
              <a:rPr lang="en-US" altLang="ko-KR" sz="800" dirty="0" smtClean="0"/>
              <a:t>)</a:t>
            </a:r>
          </a:p>
          <a:p>
            <a:pPr>
              <a:lnSpc>
                <a:spcPct val="120000"/>
              </a:lnSpc>
            </a:pPr>
            <a:r>
              <a:rPr lang="en-US" altLang="ko-KR" sz="800" dirty="0" smtClean="0"/>
              <a:t>* </a:t>
            </a:r>
            <a:r>
              <a:rPr lang="ko-KR" altLang="en-US" sz="800" dirty="0" smtClean="0"/>
              <a:t>최소 </a:t>
            </a:r>
            <a:r>
              <a:rPr lang="en-US" altLang="ko-KR" sz="800" dirty="0" smtClean="0"/>
              <a:t>300 x 300px </a:t>
            </a:r>
            <a:r>
              <a:rPr lang="ko-KR" altLang="en-US" sz="800" dirty="0" smtClean="0"/>
              <a:t>정사각형 형태로 업로드</a:t>
            </a:r>
            <a:endParaRPr lang="ko-KR" altLang="en-US" sz="800" dirty="0"/>
          </a:p>
        </p:txBody>
      </p:sp>
      <p:sp>
        <p:nvSpPr>
          <p:cNvPr id="58" name="타원 57"/>
          <p:cNvSpPr/>
          <p:nvPr/>
        </p:nvSpPr>
        <p:spPr>
          <a:xfrm>
            <a:off x="1180282" y="119576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59" name="직사각형 58"/>
          <p:cNvSpPr/>
          <p:nvPr/>
        </p:nvSpPr>
        <p:spPr>
          <a:xfrm>
            <a:off x="1702509" y="2213235"/>
            <a:ext cx="5982653" cy="715581"/>
          </a:xfrm>
          <a:prstGeom prst="rect">
            <a:avLst/>
          </a:prstGeom>
        </p:spPr>
        <p:txBody>
          <a:bodyPr wrap="square">
            <a:spAutoFit/>
          </a:bodyPr>
          <a:lstStyle/>
          <a:p>
            <a:pPr>
              <a:lnSpc>
                <a:spcPct val="150000"/>
              </a:lnSpc>
            </a:pPr>
            <a:r>
              <a:rPr lang="ko-KR" altLang="en-US" sz="900" dirty="0" smtClean="0"/>
              <a:t>□ 심리적 증상 </a:t>
            </a:r>
            <a:r>
              <a:rPr lang="en-US" altLang="ko-KR" sz="900" dirty="0" smtClean="0"/>
              <a:t>(</a:t>
            </a:r>
            <a:r>
              <a:rPr lang="ko-KR" altLang="en-US" sz="900" dirty="0" smtClean="0">
                <a:solidFill>
                  <a:srgbClr val="000000"/>
                </a:solidFill>
              </a:rPr>
              <a:t>우울</a:t>
            </a:r>
            <a:r>
              <a:rPr lang="en-US" altLang="ko-KR" sz="900" dirty="0" smtClean="0">
                <a:solidFill>
                  <a:srgbClr val="000000"/>
                </a:solidFill>
              </a:rPr>
              <a:t>, </a:t>
            </a:r>
            <a:r>
              <a:rPr lang="ko-KR" altLang="en-US" sz="900" dirty="0" smtClean="0">
                <a:solidFill>
                  <a:srgbClr val="000000"/>
                </a:solidFill>
              </a:rPr>
              <a:t>불안</a:t>
            </a:r>
            <a:r>
              <a:rPr lang="en-US" altLang="ko-KR" sz="900" dirty="0" smtClean="0">
                <a:solidFill>
                  <a:srgbClr val="000000"/>
                </a:solidFill>
              </a:rPr>
              <a:t>, </a:t>
            </a:r>
            <a:r>
              <a:rPr lang="ko-KR" altLang="en-US" sz="900" dirty="0" smtClean="0">
                <a:solidFill>
                  <a:srgbClr val="000000"/>
                </a:solidFill>
              </a:rPr>
              <a:t>분노 등</a:t>
            </a:r>
            <a:r>
              <a:rPr lang="en-US" altLang="ko-KR" sz="900" dirty="0" smtClean="0">
                <a:solidFill>
                  <a:srgbClr val="000000"/>
                </a:solidFill>
              </a:rPr>
              <a:t>)</a:t>
            </a:r>
            <a:r>
              <a:rPr lang="ko-KR" altLang="en-US" sz="900" dirty="0" smtClean="0"/>
              <a:t>    □ 성격 및 자기 이해    □ 가족 관계    □ 직장 생활</a:t>
            </a:r>
            <a:r>
              <a:rPr lang="en-US" altLang="ko-KR" sz="900" dirty="0" smtClean="0"/>
              <a:t>(</a:t>
            </a:r>
            <a:r>
              <a:rPr lang="ko-KR" altLang="en-US" sz="900" dirty="0" smtClean="0"/>
              <a:t>직업</a:t>
            </a:r>
            <a:r>
              <a:rPr lang="en-US" altLang="ko-KR" sz="900" dirty="0" smtClean="0"/>
              <a:t>)</a:t>
            </a:r>
            <a:r>
              <a:rPr lang="ko-KR" altLang="en-US" sz="900" dirty="0" smtClean="0"/>
              <a:t>    </a:t>
            </a:r>
            <a:endParaRPr lang="en-US" altLang="ko-KR" sz="900" dirty="0" smtClean="0"/>
          </a:p>
          <a:p>
            <a:pPr>
              <a:lnSpc>
                <a:spcPct val="150000"/>
              </a:lnSpc>
            </a:pPr>
            <a:r>
              <a:rPr lang="ko-KR" altLang="en-US" sz="900" dirty="0" smtClean="0"/>
              <a:t>□ 학업 및 진로    □ 대인관계    □ 성문제    □ 중독 및 섭식장애    □ 자녀양육 </a:t>
            </a:r>
            <a:r>
              <a:rPr lang="en-US" altLang="ko-KR" sz="900" dirty="0" smtClean="0">
                <a:solidFill>
                  <a:srgbClr val="000000"/>
                </a:solidFill>
              </a:rPr>
              <a:t>(</a:t>
            </a:r>
            <a:r>
              <a:rPr lang="ko-KR" altLang="en-US" sz="900" dirty="0" smtClean="0">
                <a:solidFill>
                  <a:srgbClr val="000000"/>
                </a:solidFill>
              </a:rPr>
              <a:t>□ 정서 및 행동 문제  □ 또래 관계  □ 가족관계  □ 학업 및 진로  □ 성  □ 중독 및 섭식장애</a:t>
            </a:r>
            <a:r>
              <a:rPr lang="en-US" altLang="ko-KR" sz="900" dirty="0" smtClean="0">
                <a:solidFill>
                  <a:srgbClr val="000000"/>
                </a:solidFill>
              </a:rPr>
              <a:t>)</a:t>
            </a:r>
            <a:endParaRPr lang="en-US" altLang="ko-KR" sz="900" dirty="0" smtClean="0"/>
          </a:p>
        </p:txBody>
      </p:sp>
      <p:sp>
        <p:nvSpPr>
          <p:cNvPr id="62" name="타원 61"/>
          <p:cNvSpPr/>
          <p:nvPr/>
        </p:nvSpPr>
        <p:spPr>
          <a:xfrm>
            <a:off x="1453282" y="232235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
        <p:nvSpPr>
          <p:cNvPr id="67" name="직사각형 66"/>
          <p:cNvSpPr/>
          <p:nvPr/>
        </p:nvSpPr>
        <p:spPr>
          <a:xfrm>
            <a:off x="1795377" y="2974177"/>
            <a:ext cx="5764781" cy="540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800" dirty="0" smtClean="0">
                <a:solidFill>
                  <a:schemeClr val="bg1">
                    <a:lumMod val="50000"/>
                  </a:schemeClr>
                </a:solidFill>
              </a:rPr>
              <a:t>500</a:t>
            </a:r>
            <a:r>
              <a:rPr lang="ko-KR" altLang="en-US" sz="800" dirty="0" smtClean="0">
                <a:solidFill>
                  <a:schemeClr val="bg1">
                    <a:lumMod val="50000"/>
                  </a:schemeClr>
                </a:solidFill>
              </a:rPr>
              <a:t>자 이내로 입력</a:t>
            </a:r>
            <a:endParaRPr lang="ko-KR" altLang="en-US" sz="800" dirty="0">
              <a:solidFill>
                <a:schemeClr val="bg1">
                  <a:lumMod val="50000"/>
                </a:schemeClr>
              </a:solidFill>
            </a:endParaRPr>
          </a:p>
        </p:txBody>
      </p:sp>
      <p:sp>
        <p:nvSpPr>
          <p:cNvPr id="68" name="직사각형 67"/>
          <p:cNvSpPr/>
          <p:nvPr/>
        </p:nvSpPr>
        <p:spPr>
          <a:xfrm>
            <a:off x="1913324" y="4022514"/>
            <a:ext cx="1093256"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70" name="직사각형 69"/>
          <p:cNvSpPr/>
          <p:nvPr/>
        </p:nvSpPr>
        <p:spPr>
          <a:xfrm>
            <a:off x="1798898" y="4752175"/>
            <a:ext cx="338517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약력 입력</a:t>
            </a:r>
            <a:endParaRPr lang="ko-KR" altLang="en-US" sz="800" dirty="0">
              <a:solidFill>
                <a:schemeClr val="bg1">
                  <a:lumMod val="65000"/>
                </a:schemeClr>
              </a:solidFill>
            </a:endParaRPr>
          </a:p>
        </p:txBody>
      </p:sp>
      <p:sp>
        <p:nvSpPr>
          <p:cNvPr id="77" name="직사각형 76"/>
          <p:cNvSpPr/>
          <p:nvPr/>
        </p:nvSpPr>
        <p:spPr>
          <a:xfrm>
            <a:off x="1798898" y="5075715"/>
            <a:ext cx="338517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약력 입력</a:t>
            </a:r>
            <a:endParaRPr lang="ko-KR" altLang="en-US" sz="800" dirty="0">
              <a:solidFill>
                <a:schemeClr val="bg1">
                  <a:lumMod val="65000"/>
                </a:schemeClr>
              </a:solidFill>
            </a:endParaRPr>
          </a:p>
        </p:txBody>
      </p:sp>
      <p:sp>
        <p:nvSpPr>
          <p:cNvPr id="83" name="직사각형 82"/>
          <p:cNvSpPr/>
          <p:nvPr/>
        </p:nvSpPr>
        <p:spPr>
          <a:xfrm>
            <a:off x="1795377" y="5427250"/>
            <a:ext cx="819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 </a:t>
            </a:r>
            <a:r>
              <a:rPr lang="ko-KR" altLang="en-US" sz="800" dirty="0" smtClean="0">
                <a:solidFill>
                  <a:schemeClr val="tx1"/>
                </a:solidFill>
              </a:rPr>
              <a:t> 추가</a:t>
            </a:r>
            <a:endParaRPr lang="ko-KR" altLang="en-US" sz="800" dirty="0">
              <a:solidFill>
                <a:schemeClr val="tx1"/>
              </a:solidFill>
            </a:endParaRPr>
          </a:p>
        </p:txBody>
      </p:sp>
      <p:sp>
        <p:nvSpPr>
          <p:cNvPr id="84" name="TextBox 83"/>
          <p:cNvSpPr txBox="1"/>
          <p:nvPr/>
        </p:nvSpPr>
        <p:spPr>
          <a:xfrm>
            <a:off x="2632381" y="5436831"/>
            <a:ext cx="1274708" cy="215444"/>
          </a:xfrm>
          <a:prstGeom prst="rect">
            <a:avLst/>
          </a:prstGeom>
          <a:noFill/>
        </p:spPr>
        <p:txBody>
          <a:bodyPr wrap="none" rtlCol="0">
            <a:spAutoFit/>
          </a:bodyPr>
          <a:lstStyle/>
          <a:p>
            <a:r>
              <a:rPr lang="ko-KR" altLang="en-US" sz="800" dirty="0" smtClean="0"/>
              <a:t>최대 </a:t>
            </a:r>
            <a:r>
              <a:rPr lang="en-US" altLang="ko-KR" sz="800" dirty="0" smtClean="0"/>
              <a:t>5</a:t>
            </a:r>
            <a:r>
              <a:rPr lang="ko-KR" altLang="en-US" sz="800" dirty="0" smtClean="0"/>
              <a:t>개까지 등록 가능</a:t>
            </a:r>
            <a:endParaRPr lang="ko-KR" altLang="en-US" sz="800" dirty="0"/>
          </a:p>
        </p:txBody>
      </p:sp>
      <p:sp>
        <p:nvSpPr>
          <p:cNvPr id="95" name="직사각형 94"/>
          <p:cNvSpPr/>
          <p:nvPr/>
        </p:nvSpPr>
        <p:spPr>
          <a:xfrm>
            <a:off x="5234979" y="5075715"/>
            <a:ext cx="507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삭제</a:t>
            </a:r>
            <a:endParaRPr lang="ko-KR" altLang="en-US" sz="800" dirty="0">
              <a:solidFill>
                <a:schemeClr val="tx1"/>
              </a:solidFill>
            </a:endParaRPr>
          </a:p>
        </p:txBody>
      </p:sp>
      <p:sp>
        <p:nvSpPr>
          <p:cNvPr id="37" name="TextBox 36"/>
          <p:cNvSpPr txBox="1"/>
          <p:nvPr/>
        </p:nvSpPr>
        <p:spPr>
          <a:xfrm>
            <a:off x="1686387" y="965870"/>
            <a:ext cx="5405647" cy="387798"/>
          </a:xfrm>
          <a:prstGeom prst="rect">
            <a:avLst/>
          </a:prstGeom>
          <a:noFill/>
        </p:spPr>
        <p:txBody>
          <a:bodyPr wrap="none" rtlCol="0">
            <a:spAutoFit/>
          </a:bodyPr>
          <a:lstStyle/>
          <a:p>
            <a:pPr>
              <a:lnSpc>
                <a:spcPct val="120000"/>
              </a:lnSpc>
            </a:pPr>
            <a:r>
              <a:rPr lang="en-US" altLang="ko-KR" sz="800" dirty="0" smtClean="0"/>
              <a:t>* </a:t>
            </a:r>
            <a:r>
              <a:rPr lang="ko-KR" altLang="en-US" sz="800" dirty="0" smtClean="0"/>
              <a:t>프로필 사진은 </a:t>
            </a:r>
            <a:r>
              <a:rPr lang="ko-KR" altLang="en-US" sz="800" dirty="0" err="1" smtClean="0"/>
              <a:t>내담자에게</a:t>
            </a:r>
            <a:r>
              <a:rPr lang="ko-KR" altLang="en-US" sz="800" dirty="0" smtClean="0"/>
              <a:t> 가장 먼저 보여지는 사진입니다</a:t>
            </a:r>
            <a:r>
              <a:rPr lang="en-US" altLang="ko-KR" sz="800" dirty="0" smtClean="0"/>
              <a:t>. </a:t>
            </a:r>
            <a:r>
              <a:rPr lang="ko-KR" altLang="en-US" sz="800" dirty="0" smtClean="0"/>
              <a:t>신뢰감을 줄 수 있도록 단정한 사진을 등록해주세요</a:t>
            </a:r>
            <a:r>
              <a:rPr lang="en-US" altLang="ko-KR" sz="800" dirty="0" smtClean="0"/>
              <a:t>.</a:t>
            </a:r>
          </a:p>
          <a:p>
            <a:pPr>
              <a:lnSpc>
                <a:spcPct val="120000"/>
              </a:lnSpc>
            </a:pPr>
            <a:r>
              <a:rPr lang="en-US" altLang="ko-KR" sz="800" dirty="0" smtClean="0"/>
              <a:t>   (</a:t>
            </a:r>
            <a:r>
              <a:rPr lang="ko-KR" altLang="en-US" sz="800" dirty="0" smtClean="0"/>
              <a:t>정면 사진</a:t>
            </a:r>
            <a:r>
              <a:rPr lang="en-US" altLang="ko-KR" sz="800" dirty="0" smtClean="0"/>
              <a:t>, </a:t>
            </a:r>
            <a:r>
              <a:rPr lang="ko-KR" altLang="en-US" sz="800" dirty="0" smtClean="0"/>
              <a:t>하얀색 배경 권장</a:t>
            </a:r>
            <a:r>
              <a:rPr lang="en-US" altLang="ko-KR" sz="800" dirty="0" smtClean="0"/>
              <a:t>)</a:t>
            </a:r>
            <a:endParaRPr lang="ko-KR" altLang="en-US" sz="800" dirty="0"/>
          </a:p>
        </p:txBody>
      </p:sp>
      <p:sp>
        <p:nvSpPr>
          <p:cNvPr id="71" name="TextBox 85"/>
          <p:cNvSpPr txBox="1"/>
          <p:nvPr/>
        </p:nvSpPr>
        <p:spPr>
          <a:xfrm>
            <a:off x="1768227" y="3744043"/>
            <a:ext cx="290656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800" dirty="0" smtClean="0"/>
              <a:t>※ </a:t>
            </a:r>
            <a:r>
              <a:rPr lang="ko-KR" altLang="en-US" sz="800" dirty="0" smtClean="0"/>
              <a:t>최종 졸업학교를 입력 후 졸업증명서를 업로드 해주세요</a:t>
            </a:r>
            <a:r>
              <a:rPr lang="en-US" altLang="ko-KR" sz="800" dirty="0" smtClean="0"/>
              <a:t>.</a:t>
            </a:r>
            <a:endParaRPr lang="ko-KR" altLang="en-US" sz="800" dirty="0"/>
          </a:p>
        </p:txBody>
      </p:sp>
      <p:sp>
        <p:nvSpPr>
          <p:cNvPr id="72" name="직사각형 71"/>
          <p:cNvSpPr/>
          <p:nvPr/>
        </p:nvSpPr>
        <p:spPr>
          <a:xfrm>
            <a:off x="1913324" y="4319779"/>
            <a:ext cx="1093256"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73" name="TextBox 85"/>
          <p:cNvSpPr txBox="1"/>
          <p:nvPr/>
        </p:nvSpPr>
        <p:spPr>
          <a:xfrm>
            <a:off x="2974463" y="4040620"/>
            <a:ext cx="492443"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대학교</a:t>
            </a:r>
            <a:endParaRPr lang="ko-KR" altLang="en-US" sz="800" dirty="0"/>
          </a:p>
        </p:txBody>
      </p:sp>
      <p:sp>
        <p:nvSpPr>
          <p:cNvPr id="74" name="TextBox 85"/>
          <p:cNvSpPr txBox="1"/>
          <p:nvPr/>
        </p:nvSpPr>
        <p:spPr>
          <a:xfrm>
            <a:off x="2974463" y="4356335"/>
            <a:ext cx="492443"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대학원</a:t>
            </a:r>
            <a:endParaRPr lang="ko-KR" altLang="en-US" sz="800" dirty="0"/>
          </a:p>
        </p:txBody>
      </p:sp>
      <p:sp>
        <p:nvSpPr>
          <p:cNvPr id="75" name="직사각형 74"/>
          <p:cNvSpPr/>
          <p:nvPr/>
        </p:nvSpPr>
        <p:spPr>
          <a:xfrm>
            <a:off x="5304947" y="4040620"/>
            <a:ext cx="993118"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찾아보기</a:t>
            </a:r>
            <a:endParaRPr lang="ko-KR" altLang="en-US" sz="800" dirty="0">
              <a:solidFill>
                <a:schemeClr val="tx1"/>
              </a:solidFill>
            </a:endParaRPr>
          </a:p>
        </p:txBody>
      </p:sp>
      <p:sp>
        <p:nvSpPr>
          <p:cNvPr id="76" name="직사각형 75"/>
          <p:cNvSpPr/>
          <p:nvPr/>
        </p:nvSpPr>
        <p:spPr>
          <a:xfrm>
            <a:off x="5304947" y="4319779"/>
            <a:ext cx="993118"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찾아보기</a:t>
            </a:r>
            <a:endParaRPr lang="ko-KR" altLang="en-US" sz="800" dirty="0">
              <a:solidFill>
                <a:schemeClr val="tx1"/>
              </a:solidFill>
            </a:endParaRPr>
          </a:p>
        </p:txBody>
      </p:sp>
      <p:sp>
        <p:nvSpPr>
          <p:cNvPr id="78" name="직사각형 77"/>
          <p:cNvSpPr/>
          <p:nvPr/>
        </p:nvSpPr>
        <p:spPr>
          <a:xfrm>
            <a:off x="3462017" y="4022514"/>
            <a:ext cx="145118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79" name="직사각형 78"/>
          <p:cNvSpPr/>
          <p:nvPr/>
        </p:nvSpPr>
        <p:spPr>
          <a:xfrm>
            <a:off x="3462017" y="4319779"/>
            <a:ext cx="145118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65000"/>
                </a:schemeClr>
              </a:solidFill>
            </a:endParaRPr>
          </a:p>
        </p:txBody>
      </p:sp>
      <p:sp>
        <p:nvSpPr>
          <p:cNvPr id="80" name="TextBox 85"/>
          <p:cNvSpPr txBox="1"/>
          <p:nvPr/>
        </p:nvSpPr>
        <p:spPr>
          <a:xfrm>
            <a:off x="4875104" y="4040620"/>
            <a:ext cx="389850"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전공</a:t>
            </a:r>
            <a:endParaRPr lang="ko-KR" altLang="en-US" sz="800" dirty="0"/>
          </a:p>
        </p:txBody>
      </p:sp>
      <p:sp>
        <p:nvSpPr>
          <p:cNvPr id="81" name="TextBox 85"/>
          <p:cNvSpPr txBox="1"/>
          <p:nvPr/>
        </p:nvSpPr>
        <p:spPr>
          <a:xfrm>
            <a:off x="4875104" y="4356335"/>
            <a:ext cx="389850"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전공</a:t>
            </a:r>
            <a:endParaRPr lang="ko-KR" altLang="en-US" sz="800" dirty="0"/>
          </a:p>
        </p:txBody>
      </p:sp>
      <p:sp>
        <p:nvSpPr>
          <p:cNvPr id="38" name="슬라이드 번호 개체 틀 37"/>
          <p:cNvSpPr>
            <a:spLocks noGrp="1"/>
          </p:cNvSpPr>
          <p:nvPr>
            <p:ph type="sldNum" sz="quarter" idx="4"/>
          </p:nvPr>
        </p:nvSpPr>
        <p:spPr/>
        <p:txBody>
          <a:bodyPr/>
          <a:lstStyle/>
          <a:p>
            <a:fld id="{C70D9EDE-4299-4BB9-BBD1-CAF81FD85894}" type="slidenum">
              <a:rPr lang="ko-KR" altLang="en-US" smtClean="0"/>
              <a:pPr/>
              <a:t>20</a:t>
            </a:fld>
            <a:endParaRPr lang="ko-KR" altLang="en-US"/>
          </a:p>
        </p:txBody>
      </p:sp>
      <p:sp>
        <p:nvSpPr>
          <p:cNvPr id="40" name="타원 39"/>
          <p:cNvSpPr/>
          <p:nvPr/>
        </p:nvSpPr>
        <p:spPr>
          <a:xfrm>
            <a:off x="3837815" y="1353668"/>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7-1</a:t>
            </a:r>
            <a:endParaRPr lang="ko-KR" altLang="en-US" sz="1200" b="1" spc="-250" dirty="0">
              <a:solidFill>
                <a:schemeClr val="bg1"/>
              </a:solidFill>
              <a:latin typeface="+mn-ea"/>
            </a:endParaRPr>
          </a:p>
        </p:txBody>
      </p:sp>
      <p:sp>
        <p:nvSpPr>
          <p:cNvPr id="41" name="타원 40"/>
          <p:cNvSpPr/>
          <p:nvPr/>
        </p:nvSpPr>
        <p:spPr>
          <a:xfrm>
            <a:off x="2438877" y="1321760"/>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7-2</a:t>
            </a:r>
            <a:endParaRPr lang="ko-KR" altLang="en-US" sz="1200" b="1" spc="-250" dirty="0">
              <a:solidFill>
                <a:schemeClr val="bg1"/>
              </a:solidFill>
              <a:latin typeface="+mn-ea"/>
            </a:endParaRPr>
          </a:p>
        </p:txBody>
      </p:sp>
      <p:sp>
        <p:nvSpPr>
          <p:cNvPr id="42" name="타원 41"/>
          <p:cNvSpPr/>
          <p:nvPr/>
        </p:nvSpPr>
        <p:spPr>
          <a:xfrm>
            <a:off x="1413387" y="292881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9</a:t>
            </a:r>
            <a:endParaRPr lang="ko-KR" altLang="en-US" sz="1200" b="1" dirty="0">
              <a:solidFill>
                <a:schemeClr val="bg1"/>
              </a:solidFill>
              <a:latin typeface="+mn-ea"/>
            </a:endParaRPr>
          </a:p>
        </p:txBody>
      </p:sp>
      <p:sp>
        <p:nvSpPr>
          <p:cNvPr id="44" name="TextBox 85"/>
          <p:cNvSpPr txBox="1"/>
          <p:nvPr/>
        </p:nvSpPr>
        <p:spPr>
          <a:xfrm>
            <a:off x="7147956" y="3514177"/>
            <a:ext cx="449162"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800" dirty="0" smtClean="0"/>
              <a:t>0/500</a:t>
            </a:r>
            <a:endParaRPr lang="ko-KR" altLang="en-US" sz="800" dirty="0"/>
          </a:p>
        </p:txBody>
      </p:sp>
      <p:sp>
        <p:nvSpPr>
          <p:cNvPr id="45" name="타원 44"/>
          <p:cNvSpPr/>
          <p:nvPr/>
        </p:nvSpPr>
        <p:spPr>
          <a:xfrm>
            <a:off x="1316782" y="3959487"/>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10</a:t>
            </a:r>
            <a:endParaRPr lang="ko-KR" altLang="en-US" sz="1200" b="1" dirty="0">
              <a:solidFill>
                <a:schemeClr val="bg1"/>
              </a:solidFill>
              <a:latin typeface="+mn-ea"/>
            </a:endParaRPr>
          </a:p>
        </p:txBody>
      </p:sp>
      <p:sp>
        <p:nvSpPr>
          <p:cNvPr id="46" name="TextBox 45"/>
          <p:cNvSpPr txBox="1"/>
          <p:nvPr/>
        </p:nvSpPr>
        <p:spPr>
          <a:xfrm>
            <a:off x="6298064" y="4077176"/>
            <a:ext cx="1359668" cy="215444"/>
          </a:xfrm>
          <a:prstGeom prst="rect">
            <a:avLst/>
          </a:prstGeom>
          <a:noFill/>
        </p:spPr>
        <p:txBody>
          <a:bodyPr wrap="none" rtlCol="0">
            <a:spAutoFit/>
          </a:bodyPr>
          <a:lstStyle/>
          <a:p>
            <a:r>
              <a:rPr lang="ko-KR" altLang="en-US" sz="800" dirty="0" smtClean="0"/>
              <a:t>홍길동</a:t>
            </a:r>
            <a:r>
              <a:rPr lang="en-US" altLang="ko-KR" sz="800" dirty="0" smtClean="0"/>
              <a:t>_</a:t>
            </a:r>
            <a:r>
              <a:rPr lang="ko-KR" altLang="en-US" sz="800" dirty="0" smtClean="0"/>
              <a:t>졸업증명서</a:t>
            </a:r>
            <a:r>
              <a:rPr lang="en-US" altLang="ko-KR" sz="800" dirty="0" smtClean="0"/>
              <a:t>.jpg </a:t>
            </a:r>
            <a:r>
              <a:rPr lang="ko-KR" altLang="en-US" sz="800" dirty="0" smtClean="0"/>
              <a:t>ⓧ</a:t>
            </a:r>
            <a:endParaRPr lang="ko-KR" altLang="en-US" sz="800" dirty="0"/>
          </a:p>
        </p:txBody>
      </p:sp>
      <p:sp>
        <p:nvSpPr>
          <p:cNvPr id="47" name="TextBox 46"/>
          <p:cNvSpPr txBox="1"/>
          <p:nvPr/>
        </p:nvSpPr>
        <p:spPr>
          <a:xfrm>
            <a:off x="1637350" y="4040620"/>
            <a:ext cx="300082" cy="230832"/>
          </a:xfrm>
          <a:prstGeom prst="rect">
            <a:avLst/>
          </a:prstGeom>
          <a:noFill/>
        </p:spPr>
        <p:txBody>
          <a:bodyPr wrap="none" rtlCol="0">
            <a:spAutoFit/>
          </a:bodyPr>
          <a:lstStyle/>
          <a:p>
            <a:r>
              <a:rPr lang="ko-KR" altLang="en-US" sz="900" b="1" dirty="0" smtClean="0"/>
              <a:t>○</a:t>
            </a:r>
            <a:endParaRPr lang="ko-KR" altLang="en-US" sz="900" b="1" dirty="0"/>
          </a:p>
        </p:txBody>
      </p:sp>
      <p:sp>
        <p:nvSpPr>
          <p:cNvPr id="49" name="TextBox 48"/>
          <p:cNvSpPr txBox="1"/>
          <p:nvPr/>
        </p:nvSpPr>
        <p:spPr>
          <a:xfrm>
            <a:off x="1637350" y="4319779"/>
            <a:ext cx="300082" cy="230832"/>
          </a:xfrm>
          <a:prstGeom prst="rect">
            <a:avLst/>
          </a:prstGeom>
          <a:noFill/>
        </p:spPr>
        <p:txBody>
          <a:bodyPr wrap="none" rtlCol="0">
            <a:spAutoFit/>
          </a:bodyPr>
          <a:lstStyle/>
          <a:p>
            <a:r>
              <a:rPr lang="ko-KR" altLang="en-US" sz="900" b="1" dirty="0" smtClean="0"/>
              <a:t>○</a:t>
            </a:r>
            <a:endParaRPr lang="ko-KR" altLang="en-US" sz="900" b="1" dirty="0"/>
          </a:p>
        </p:txBody>
      </p:sp>
      <p:sp>
        <p:nvSpPr>
          <p:cNvPr id="51" name="타원 50"/>
          <p:cNvSpPr/>
          <p:nvPr/>
        </p:nvSpPr>
        <p:spPr>
          <a:xfrm>
            <a:off x="1316782" y="482371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11</a:t>
            </a:r>
            <a:endParaRPr lang="ko-KR" altLang="en-US" sz="1200" b="1" dirty="0">
              <a:solidFill>
                <a:schemeClr val="bg1"/>
              </a:solidFill>
              <a:latin typeface="+mn-ea"/>
            </a:endParaRPr>
          </a:p>
        </p:txBody>
      </p:sp>
      <p:sp>
        <p:nvSpPr>
          <p:cNvPr id="52" name="TextBox 51"/>
          <p:cNvSpPr txBox="1"/>
          <p:nvPr/>
        </p:nvSpPr>
        <p:spPr>
          <a:xfrm>
            <a:off x="1248301" y="117792"/>
            <a:ext cx="1282723" cy="215444"/>
          </a:xfrm>
          <a:prstGeom prst="rect">
            <a:avLst/>
          </a:prstGeom>
          <a:noFill/>
        </p:spPr>
        <p:txBody>
          <a:bodyPr wrap="none" rtlCol="0">
            <a:spAutoFit/>
          </a:bodyPr>
          <a:lstStyle/>
          <a:p>
            <a:r>
              <a:rPr lang="en-US" altLang="ko-KR" sz="800" dirty="0" smtClean="0">
                <a:solidFill>
                  <a:prstClr val="black"/>
                </a:solidFill>
              </a:rPr>
              <a:t>Counselor Registration </a:t>
            </a:r>
            <a:endParaRPr lang="ko-KR" altLang="en-US" sz="800" dirty="0">
              <a:solidFill>
                <a:prstClr val="black"/>
              </a:solidFill>
            </a:endParaRPr>
          </a:p>
        </p:txBody>
      </p:sp>
      <p:sp>
        <p:nvSpPr>
          <p:cNvPr id="53" name="TextBox 52"/>
          <p:cNvSpPr txBox="1"/>
          <p:nvPr/>
        </p:nvSpPr>
        <p:spPr>
          <a:xfrm>
            <a:off x="1246205" y="352286"/>
            <a:ext cx="2986715" cy="215444"/>
          </a:xfrm>
          <a:prstGeom prst="rect">
            <a:avLst/>
          </a:prstGeom>
          <a:noFill/>
        </p:spPr>
        <p:txBody>
          <a:bodyPr wrap="none" rtlCol="0">
            <a:spAutoFit/>
          </a:bodyPr>
          <a:lstStyle/>
          <a:p>
            <a:r>
              <a:rPr lang="en-US" altLang="ko-KR" sz="800" dirty="0" smtClean="0">
                <a:solidFill>
                  <a:prstClr val="black"/>
                </a:solidFill>
              </a:rPr>
              <a:t>Gate</a:t>
            </a:r>
            <a:r>
              <a:rPr lang="ko-KR" altLang="en-US" sz="800" dirty="0" smtClean="0">
                <a:solidFill>
                  <a:prstClr val="black"/>
                </a:solidFill>
              </a:rPr>
              <a:t> </a:t>
            </a:r>
            <a:r>
              <a:rPr lang="en-US" altLang="ko-KR" sz="800" dirty="0" smtClean="0">
                <a:solidFill>
                  <a:prstClr val="black"/>
                </a:solidFill>
              </a:rPr>
              <a:t>&gt; Counselor Registration </a:t>
            </a:r>
            <a:r>
              <a:rPr lang="ko-KR" altLang="en-US" sz="800" dirty="0" smtClean="0">
                <a:solidFill>
                  <a:prstClr val="black"/>
                </a:solidFill>
              </a:rPr>
              <a:t> </a:t>
            </a:r>
            <a:r>
              <a:rPr lang="en-US" altLang="ko-KR" sz="800" dirty="0" smtClean="0">
                <a:solidFill>
                  <a:prstClr val="black"/>
                </a:solidFill>
              </a:rPr>
              <a:t>&gt; Step 2 - Input </a:t>
            </a:r>
            <a:r>
              <a:rPr lang="en-US" altLang="ko-KR" sz="800" dirty="0" err="1" smtClean="0">
                <a:solidFill>
                  <a:prstClr val="black"/>
                </a:solidFill>
              </a:rPr>
              <a:t>Infomation</a:t>
            </a:r>
            <a:endParaRPr lang="ko-KR" altLang="en-US" sz="800" dirty="0">
              <a:solidFill>
                <a:prstClr val="black"/>
              </a:solidFill>
            </a:endParaRPr>
          </a:p>
        </p:txBody>
      </p:sp>
    </p:spTree>
    <p:extLst>
      <p:ext uri="{BB962C8B-B14F-4D97-AF65-F5344CB8AC3E}">
        <p14:creationId xmlns:p14="http://schemas.microsoft.com/office/powerpoint/2010/main" val="324467106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21</a:t>
            </a:fld>
            <a:endParaRPr lang="ko-KR" altLang="en-US"/>
          </a:p>
        </p:txBody>
      </p:sp>
      <p:graphicFrame>
        <p:nvGraphicFramePr>
          <p:cNvPr id="3" name="표 2"/>
          <p:cNvGraphicFramePr>
            <a:graphicFrameLocks noGrp="1"/>
          </p:cNvGraphicFramePr>
          <p:nvPr>
            <p:extLst>
              <p:ext uri="{D42A27DB-BD31-4B8C-83A1-F6EECF244321}">
                <p14:modId xmlns:p14="http://schemas.microsoft.com/office/powerpoint/2010/main" val="1800510645"/>
              </p:ext>
            </p:extLst>
          </p:nvPr>
        </p:nvGraphicFramePr>
        <p:xfrm>
          <a:off x="7808120" y="650426"/>
          <a:ext cx="1967152" cy="24340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None/>
                        <a:tabLst/>
                        <a:defRPr/>
                      </a:pPr>
                      <a:r>
                        <a:rPr lang="ko-KR" altLang="en-US" sz="800" b="1" i="0" u="none" strike="noStrike" dirty="0" smtClean="0">
                          <a:solidFill>
                            <a:schemeClr val="tx1"/>
                          </a:solidFill>
                          <a:latin typeface="+mn-lt"/>
                        </a:rPr>
                        <a:t>주요 약력</a:t>
                      </a:r>
                      <a:r>
                        <a:rPr lang="ko-KR" altLang="en-US" sz="800" b="1" i="0" u="none" strike="noStrike" baseline="0" dirty="0" smtClean="0">
                          <a:solidFill>
                            <a:schemeClr val="tx1"/>
                          </a:solidFill>
                          <a:latin typeface="+mn-lt"/>
                        </a:rPr>
                        <a:t> </a:t>
                      </a:r>
                      <a:r>
                        <a:rPr lang="en-US" altLang="ko-KR" sz="800" b="1" i="0" u="none" strike="noStrike" baseline="0" dirty="0" smtClean="0">
                          <a:solidFill>
                            <a:schemeClr val="tx1"/>
                          </a:solidFill>
                          <a:latin typeface="+mn-lt"/>
                        </a:rPr>
                        <a:t>– Profile  - </a:t>
                      </a:r>
                      <a:r>
                        <a:rPr lang="en-US" altLang="ko-KR" sz="800" b="1" i="0" u="none" strike="noStrike" baseline="0" dirty="0" err="1" smtClean="0">
                          <a:solidFill>
                            <a:schemeClr val="tx1"/>
                          </a:solidFill>
                          <a:latin typeface="+mn-lt"/>
                        </a:rPr>
                        <a:t>Tiểu</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sử</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tóm</a:t>
                      </a:r>
                      <a:r>
                        <a:rPr lang="en-US" altLang="ko-KR" sz="800" b="1" i="0" u="none" strike="noStrike" baseline="0" dirty="0" smtClean="0">
                          <a:solidFill>
                            <a:schemeClr val="tx1"/>
                          </a:solidFill>
                          <a:latin typeface="+mn-lt"/>
                        </a:rPr>
                        <a:t> </a:t>
                      </a:r>
                      <a:r>
                        <a:rPr lang="en-US" altLang="ko-KR" sz="800" b="1" i="0" u="none" strike="noStrike" baseline="0" dirty="0" err="1" smtClean="0">
                          <a:solidFill>
                            <a:schemeClr val="tx1"/>
                          </a:solidFill>
                          <a:latin typeface="+mn-lt"/>
                        </a:rPr>
                        <a:t>lược</a:t>
                      </a:r>
                      <a:endParaRPr lang="en-US" altLang="ko-KR" sz="800" b="0" dirty="0" smtClean="0">
                        <a:solidFill>
                          <a:schemeClr val="tx1"/>
                        </a:solidFill>
                        <a:latin typeface="+mn-ea"/>
                      </a:endParaRPr>
                    </a:p>
                    <a:p>
                      <a:pPr marL="85725" indent="-85725">
                        <a:buFontTx/>
                        <a:buChar char="-"/>
                      </a:pPr>
                      <a:r>
                        <a:rPr lang="en-US" altLang="ko-KR" sz="800" b="0" dirty="0" err="1" smtClean="0">
                          <a:solidFill>
                            <a:schemeClr val="tx1"/>
                          </a:solidFill>
                          <a:latin typeface="+mn-ea"/>
                        </a:rPr>
                        <a:t>Mặc</a:t>
                      </a:r>
                      <a:r>
                        <a:rPr lang="en-US" altLang="ko-KR" sz="800" b="0" dirty="0" smtClean="0">
                          <a:solidFill>
                            <a:schemeClr val="tx1"/>
                          </a:solidFill>
                          <a:latin typeface="+mn-ea"/>
                        </a:rPr>
                        <a:t> </a:t>
                      </a:r>
                      <a:r>
                        <a:rPr lang="en-US" altLang="ko-KR" sz="800" b="0" dirty="0" err="1" smtClean="0">
                          <a:solidFill>
                            <a:schemeClr val="tx1"/>
                          </a:solidFill>
                          <a:latin typeface="+mn-ea"/>
                        </a:rPr>
                        <a:t>định</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là</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chỉ</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1 </a:t>
                      </a:r>
                      <a:r>
                        <a:rPr lang="en-US" altLang="ko-KR" sz="800" b="0" baseline="0" dirty="0" err="1" smtClean="0">
                          <a:solidFill>
                            <a:schemeClr val="tx1"/>
                          </a:solidFill>
                          <a:latin typeface="+mn-ea"/>
                        </a:rPr>
                        <a:t>trường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dữ</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liệu</a:t>
                      </a:r>
                      <a:r>
                        <a:rPr lang="en-US" altLang="ko-KR" sz="800" b="0" baseline="0" dirty="0" smtClean="0">
                          <a:solidFill>
                            <a:schemeClr val="tx1"/>
                          </a:solidFill>
                          <a:latin typeface="+mn-ea"/>
                        </a:rPr>
                        <a:t> </a:t>
                      </a:r>
                      <a:endParaRPr lang="en-US" altLang="ko-KR" sz="800" b="0" dirty="0" smtClean="0">
                        <a:solidFill>
                          <a:schemeClr val="tx1"/>
                        </a:solidFill>
                        <a:latin typeface="+mn-ea"/>
                      </a:endParaRPr>
                    </a:p>
                    <a:p>
                      <a:pPr marL="85725" indent="-85725">
                        <a:buFontTx/>
                        <a:buChar char="-"/>
                      </a:pPr>
                      <a:r>
                        <a:rPr lang="en-US" altLang="ko-KR" sz="800" b="0" dirty="0" err="1" smtClean="0">
                          <a:solidFill>
                            <a:schemeClr val="tx1"/>
                          </a:solidFill>
                          <a:latin typeface="+mn-ea"/>
                        </a:rPr>
                        <a:t>Khi</a:t>
                      </a:r>
                      <a:r>
                        <a:rPr lang="en-US" altLang="ko-KR" sz="800" b="0" dirty="0" smtClean="0">
                          <a:solidFill>
                            <a:schemeClr val="tx1"/>
                          </a:solidFill>
                          <a:latin typeface="+mn-ea"/>
                        </a:rPr>
                        <a:t> click </a:t>
                      </a:r>
                      <a:r>
                        <a:rPr lang="en-US" altLang="ko-KR" sz="800" b="0" dirty="0" err="1" smtClean="0">
                          <a:solidFill>
                            <a:schemeClr val="tx1"/>
                          </a:solidFill>
                          <a:latin typeface="+mn-ea"/>
                        </a:rPr>
                        <a:t>vào</a:t>
                      </a:r>
                      <a:r>
                        <a:rPr lang="en-US" altLang="ko-KR" sz="800" b="0" baseline="0" dirty="0" smtClean="0">
                          <a:solidFill>
                            <a:schemeClr val="tx1"/>
                          </a:solidFill>
                          <a:latin typeface="+mn-ea"/>
                        </a:rPr>
                        <a:t> </a:t>
                      </a:r>
                      <a:r>
                        <a:rPr lang="en-US" altLang="ko-KR" sz="800" b="0" dirty="0" smtClean="0">
                          <a:solidFill>
                            <a:schemeClr val="tx1"/>
                          </a:solidFill>
                          <a:latin typeface="+mn-ea"/>
                        </a:rPr>
                        <a:t>[</a:t>
                      </a:r>
                      <a:r>
                        <a:rPr lang="ko-KR" altLang="en-US" sz="800" b="0" dirty="0" smtClean="0">
                          <a:solidFill>
                            <a:schemeClr val="tx1"/>
                          </a:solidFill>
                          <a:latin typeface="+mn-ea"/>
                        </a:rPr>
                        <a:t>추가</a:t>
                      </a:r>
                      <a:r>
                        <a:rPr lang="en-US" altLang="ko-KR" sz="800" b="0" dirty="0" smtClean="0">
                          <a:solidFill>
                            <a:schemeClr val="tx1"/>
                          </a:solidFill>
                          <a:latin typeface="+mn-ea"/>
                        </a:rPr>
                        <a:t>] –</a:t>
                      </a:r>
                      <a:r>
                        <a:rPr lang="en-US" altLang="ko-KR" sz="800" b="0" baseline="0" dirty="0" smtClean="0">
                          <a:solidFill>
                            <a:schemeClr val="tx1"/>
                          </a:solidFill>
                          <a:latin typeface="+mn-ea"/>
                        </a:rPr>
                        <a:t> Add more button, </a:t>
                      </a:r>
                      <a:r>
                        <a:rPr lang="en-US" altLang="ko-KR" sz="800" b="0" baseline="0" dirty="0" err="1" smtClean="0">
                          <a:solidFill>
                            <a:schemeClr val="tx1"/>
                          </a:solidFill>
                          <a:latin typeface="+mn-ea"/>
                        </a:rPr>
                        <a:t>thêm</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trường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tiểu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sử</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nếu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đủ</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tổng</a:t>
                      </a:r>
                      <a:r>
                        <a:rPr lang="en-US" altLang="ko-KR" sz="800" b="0" baseline="0" dirty="0" smtClean="0">
                          <a:solidFill>
                            <a:schemeClr val="tx1"/>
                          </a:solidFill>
                          <a:latin typeface="+mn-ea"/>
                        </a:rPr>
                        <a:t> 5 </a:t>
                      </a:r>
                      <a:r>
                        <a:rPr lang="en-US" altLang="ko-KR" sz="800" b="0" baseline="0" dirty="0" err="1" smtClean="0">
                          <a:solidFill>
                            <a:schemeClr val="tx1"/>
                          </a:solidFill>
                          <a:latin typeface="+mn-ea"/>
                        </a:rPr>
                        <a:t>trường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tiểu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sử</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thì</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vô</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hiệu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hóa</a:t>
                      </a:r>
                      <a:r>
                        <a:rPr lang="en-US" altLang="ko-KR" sz="800" b="0" baseline="0" dirty="0" smtClean="0">
                          <a:solidFill>
                            <a:schemeClr val="tx1"/>
                          </a:solidFill>
                          <a:latin typeface="+mn-ea"/>
                        </a:rPr>
                        <a:t> </a:t>
                      </a:r>
                      <a:r>
                        <a:rPr lang="en-US" altLang="ko-KR" sz="800" b="0" baseline="0" smtClean="0">
                          <a:solidFill>
                            <a:schemeClr val="tx1"/>
                          </a:solidFill>
                          <a:latin typeface="+mn-ea"/>
                        </a:rPr>
                        <a:t>Add </a:t>
                      </a:r>
                      <a:r>
                        <a:rPr lang="en-US" altLang="ko-KR" sz="800" b="0" baseline="0" smtClean="0">
                          <a:solidFill>
                            <a:schemeClr val="tx1"/>
                          </a:solidFill>
                          <a:latin typeface="+mn-ea"/>
                        </a:rPr>
                        <a:t>more </a:t>
                      </a:r>
                      <a:r>
                        <a:rPr lang="en-US" altLang="ko-KR" sz="800" b="0" baseline="0" dirty="0" smtClean="0">
                          <a:solidFill>
                            <a:schemeClr val="tx1"/>
                          </a:solidFill>
                          <a:latin typeface="+mn-ea"/>
                        </a:rPr>
                        <a:t>button</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Hỗ</a:t>
                      </a:r>
                      <a:r>
                        <a:rPr lang="en-US" altLang="ko-KR" sz="800" baseline="0" dirty="0" smtClean="0">
                          <a:solidFill>
                            <a:schemeClr val="tx1"/>
                          </a:solidFill>
                        </a:rPr>
                        <a:t> </a:t>
                      </a:r>
                      <a:r>
                        <a:rPr lang="en-US" altLang="ko-KR" sz="800" baseline="0" dirty="0" err="1" smtClean="0">
                          <a:solidFill>
                            <a:schemeClr val="tx1"/>
                          </a:solidFill>
                        </a:rPr>
                        <a:t>trợ</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định</a:t>
                      </a:r>
                      <a:r>
                        <a:rPr lang="en-US" altLang="ko-KR" sz="800" baseline="0" dirty="0" smtClean="0">
                          <a:solidFill>
                            <a:schemeClr val="tx1"/>
                          </a:solidFill>
                        </a:rPr>
                        <a:t> </a:t>
                      </a:r>
                      <a:r>
                        <a:rPr lang="en-US" altLang="ko-KR" sz="800" baseline="0" dirty="0" err="1" smtClean="0">
                          <a:solidFill>
                            <a:schemeClr val="tx1"/>
                          </a:solidFill>
                        </a:rPr>
                        <a:t>dạng</a:t>
                      </a:r>
                      <a:r>
                        <a:rPr lang="en-US" altLang="ko-KR" sz="800" baseline="0" dirty="0" smtClean="0">
                          <a:solidFill>
                            <a:schemeClr val="tx1"/>
                          </a:solidFill>
                        </a:rPr>
                        <a:t> : </a:t>
                      </a:r>
                      <a:r>
                        <a:rPr lang="en-US" altLang="ko-KR" sz="800" dirty="0" smtClean="0">
                          <a:solidFill>
                            <a:schemeClr val="tx1"/>
                          </a:solidFill>
                        </a:rPr>
                        <a:t>GIF, JPG, PNG, PDF, PPT, PPTX, DOC, DOCX </a:t>
                      </a:r>
                      <a:endParaRPr lang="en-US" altLang="ko-KR" sz="800" b="0" baseline="0" dirty="0" smtClean="0">
                        <a:solidFill>
                          <a:schemeClr val="tx1"/>
                        </a:solidFill>
                        <a:latin typeface="+mn-ea"/>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baseline="0" dirty="0" err="1" smtClean="0">
                          <a:solidFill>
                            <a:schemeClr val="tx1"/>
                          </a:solidFill>
                          <a:latin typeface="+mn-ea"/>
                        </a:rPr>
                        <a:t>Mỗi</a:t>
                      </a:r>
                      <a:r>
                        <a:rPr lang="en-US" altLang="ko-KR" sz="800" b="0" baseline="0" dirty="0" smtClean="0">
                          <a:solidFill>
                            <a:schemeClr val="tx1"/>
                          </a:solidFill>
                          <a:latin typeface="+mn-ea"/>
                        </a:rPr>
                        <a:t> file </a:t>
                      </a:r>
                      <a:r>
                        <a:rPr lang="en-US" altLang="ko-KR" sz="800" b="0" baseline="0" dirty="0" err="1" smtClean="0">
                          <a:solidFill>
                            <a:schemeClr val="tx1"/>
                          </a:solidFill>
                          <a:latin typeface="+mn-ea"/>
                        </a:rPr>
                        <a:t>không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quá</a:t>
                      </a:r>
                      <a:r>
                        <a:rPr lang="en-US" altLang="ko-KR" sz="800" b="0" baseline="0" dirty="0" smtClean="0">
                          <a:solidFill>
                            <a:schemeClr val="tx1"/>
                          </a:solidFill>
                          <a:latin typeface="+mn-ea"/>
                        </a:rPr>
                        <a:t> 5MB</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dirty="0" smtClean="0">
                          <a:solidFill>
                            <a:schemeClr val="tx1"/>
                          </a:solidFill>
                        </a:rPr>
                        <a:t>Trường hợp File được chọn vượt quá 5MB, hiển thị alert pop-up </a:t>
                      </a:r>
                      <a:r>
                        <a:rPr lang="en-US" altLang="ko-KR" sz="800" baseline="0" dirty="0" smtClean="0">
                          <a:solidFill>
                            <a:schemeClr val="tx1"/>
                          </a:solidFill>
                        </a:rPr>
                        <a:t>: </a:t>
                      </a:r>
                      <a:r>
                        <a:rPr lang="ko-KR" altLang="en-US" sz="800" baseline="0" dirty="0" smtClean="0">
                          <a:solidFill>
                            <a:schemeClr val="tx1"/>
                          </a:solidFill>
                        </a:rPr>
                        <a:t>이미지는 </a:t>
                      </a:r>
                      <a:r>
                        <a:rPr lang="en-US" altLang="ko-KR" sz="800" baseline="0" dirty="0" smtClean="0">
                          <a:solidFill>
                            <a:schemeClr val="tx1"/>
                          </a:solidFill>
                        </a:rPr>
                        <a:t>5MB </a:t>
                      </a:r>
                      <a:r>
                        <a:rPr lang="ko-KR" altLang="en-US" sz="800" baseline="0" dirty="0" smtClean="0">
                          <a:solidFill>
                            <a:schemeClr val="tx1"/>
                          </a:solidFill>
                        </a:rPr>
                        <a:t>이하만 등록 가능합니다</a:t>
                      </a:r>
                      <a:r>
                        <a:rPr lang="en-US" altLang="ko-KR" sz="800" baseline="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1229221" y="117792"/>
            <a:ext cx="1181734" cy="215444"/>
          </a:xfrm>
          <a:prstGeom prst="rect">
            <a:avLst/>
          </a:prstGeom>
          <a:noFill/>
        </p:spPr>
        <p:txBody>
          <a:bodyPr wrap="none" rtlCol="0">
            <a:spAutoFit/>
          </a:bodyPr>
          <a:lstStyle/>
          <a:p>
            <a:r>
              <a:rPr lang="ko-KR" altLang="en-US" sz="800" dirty="0" smtClean="0">
                <a:solidFill>
                  <a:prstClr val="black"/>
                </a:solidFill>
              </a:rPr>
              <a:t>심리상담사 등록 신청</a:t>
            </a:r>
            <a:endParaRPr lang="ko-KR" altLang="en-US" sz="800" dirty="0">
              <a:solidFill>
                <a:prstClr val="black"/>
              </a:solidFill>
            </a:endParaRPr>
          </a:p>
        </p:txBody>
      </p:sp>
      <p:sp>
        <p:nvSpPr>
          <p:cNvPr id="5" name="TextBox 4"/>
          <p:cNvSpPr txBox="1"/>
          <p:nvPr/>
        </p:nvSpPr>
        <p:spPr>
          <a:xfrm>
            <a:off x="1226951" y="352286"/>
            <a:ext cx="2396810" cy="215444"/>
          </a:xfrm>
          <a:prstGeom prst="rect">
            <a:avLst/>
          </a:prstGeom>
          <a:noFill/>
        </p:spPr>
        <p:txBody>
          <a:bodyPr wrap="none" rtlCol="0">
            <a:spAutoFit/>
          </a:bodyPr>
          <a:lstStyle/>
          <a:p>
            <a:r>
              <a:rPr lang="en-US" altLang="ko-KR" sz="800" dirty="0" smtClean="0">
                <a:solidFill>
                  <a:prstClr val="black"/>
                </a:solidFill>
              </a:rPr>
              <a:t>Gate</a:t>
            </a:r>
            <a:r>
              <a:rPr lang="ko-KR" altLang="en-US" sz="800" dirty="0" smtClean="0">
                <a:solidFill>
                  <a:prstClr val="black"/>
                </a:solidFill>
              </a:rPr>
              <a:t> </a:t>
            </a:r>
            <a:r>
              <a:rPr lang="en-US" altLang="ko-KR" sz="800" dirty="0" smtClean="0">
                <a:solidFill>
                  <a:prstClr val="black"/>
                </a:solidFill>
              </a:rPr>
              <a:t>&gt; </a:t>
            </a:r>
            <a:r>
              <a:rPr lang="ko-KR" altLang="en-US" sz="800" dirty="0" smtClean="0">
                <a:solidFill>
                  <a:prstClr val="black"/>
                </a:solidFill>
              </a:rPr>
              <a:t>심리상담사 등록 신청 </a:t>
            </a:r>
            <a:r>
              <a:rPr lang="en-US" altLang="ko-KR" sz="800" dirty="0" smtClean="0">
                <a:solidFill>
                  <a:prstClr val="black"/>
                </a:solidFill>
              </a:rPr>
              <a:t>&gt; 2</a:t>
            </a:r>
            <a:r>
              <a:rPr lang="ko-KR" altLang="en-US" sz="800" dirty="0" smtClean="0">
                <a:solidFill>
                  <a:prstClr val="black"/>
                </a:solidFill>
              </a:rPr>
              <a:t>단계 정보입력</a:t>
            </a:r>
            <a:endParaRPr lang="ko-KR" altLang="en-US" sz="800" dirty="0">
              <a:solidFill>
                <a:prstClr val="black"/>
              </a:solidFill>
            </a:endParaRPr>
          </a:p>
        </p:txBody>
      </p:sp>
      <p:sp>
        <p:nvSpPr>
          <p:cNvPr id="6" name="TextBox 5"/>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RCW-0202</a:t>
            </a:r>
            <a:endParaRPr lang="ko-KR" altLang="en-US" sz="800" dirty="0">
              <a:solidFill>
                <a:prstClr val="black"/>
              </a:solidFill>
            </a:endParaRPr>
          </a:p>
        </p:txBody>
      </p:sp>
    </p:spTree>
    <p:extLst>
      <p:ext uri="{BB962C8B-B14F-4D97-AF65-F5344CB8AC3E}">
        <p14:creationId xmlns:p14="http://schemas.microsoft.com/office/powerpoint/2010/main" val="10035164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RCW-0202</a:t>
            </a:r>
            <a:endParaRPr lang="ko-KR" altLang="en-US" sz="800" dirty="0">
              <a:solidFill>
                <a:prstClr val="black"/>
              </a:solidFill>
            </a:endParaRPr>
          </a:p>
        </p:txBody>
      </p:sp>
      <p:graphicFrame>
        <p:nvGraphicFramePr>
          <p:cNvPr id="40" name="표 39"/>
          <p:cNvGraphicFramePr>
            <a:graphicFrameLocks noGrp="1"/>
          </p:cNvGraphicFramePr>
          <p:nvPr>
            <p:extLst>
              <p:ext uri="{D42A27DB-BD31-4B8C-83A1-F6EECF244321}">
                <p14:modId xmlns:p14="http://schemas.microsoft.com/office/powerpoint/2010/main" val="4166833480"/>
              </p:ext>
            </p:extLst>
          </p:nvPr>
        </p:nvGraphicFramePr>
        <p:xfrm>
          <a:off x="7808120" y="650426"/>
          <a:ext cx="1967152" cy="56040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smtClean="0">
                          <a:solidFill>
                            <a:schemeClr val="tx1"/>
                          </a:solidFill>
                          <a:latin typeface="+mn-ea"/>
                        </a:rPr>
                        <a:t>Khu</a:t>
                      </a:r>
                      <a:r>
                        <a:rPr lang="en-US" altLang="ko-KR" sz="800" b="0" baseline="0" smtClean="0">
                          <a:solidFill>
                            <a:schemeClr val="tx1"/>
                          </a:solidFill>
                          <a:latin typeface="+mn-ea"/>
                        </a:rPr>
                        <a:t> vực upload bằng cấp, chứng chỉ</a:t>
                      </a:r>
                      <a:endParaRPr lang="en-US" altLang="ko-KR" sz="800" b="0" dirty="0" smtClean="0">
                        <a:solidFill>
                          <a:schemeClr val="tx1"/>
                        </a:solidFill>
                        <a:latin typeface="+mn-ea"/>
                      </a:endParaRPr>
                    </a:p>
                    <a:p>
                      <a:pPr marL="85725" indent="-85725">
                        <a:buFontTx/>
                        <a:buChar char="-"/>
                      </a:pPr>
                      <a:r>
                        <a:rPr lang="en-US" altLang="ko-KR" sz="800" b="0" smtClean="0">
                          <a:solidFill>
                            <a:schemeClr val="tx1"/>
                          </a:solidFill>
                          <a:latin typeface="+mn-ea"/>
                        </a:rPr>
                        <a:t>Chỉ có</a:t>
                      </a:r>
                      <a:r>
                        <a:rPr lang="en-US" altLang="ko-KR" sz="800" b="0" baseline="0" smtClean="0">
                          <a:solidFill>
                            <a:schemeClr val="tx1"/>
                          </a:solidFill>
                          <a:latin typeface="+mn-ea"/>
                        </a:rPr>
                        <a:t> thể đăng ký làm Counselor nếu check/đăng ít nhất 1 file trong mục </a:t>
                      </a:r>
                      <a:r>
                        <a:rPr lang="ko-KR" altLang="en-US" sz="800" b="0" smtClean="0">
                          <a:solidFill>
                            <a:schemeClr val="tx1"/>
                          </a:solidFill>
                          <a:latin typeface="+mn-ea"/>
                        </a:rPr>
                        <a:t>필수 선택  </a:t>
                      </a:r>
                      <a:r>
                        <a:rPr lang="en-US" altLang="ko-KR" sz="800" b="0" smtClean="0">
                          <a:solidFill>
                            <a:schemeClr val="tx1"/>
                          </a:solidFill>
                          <a:latin typeface="+mn-ea"/>
                        </a:rPr>
                        <a:t>- </a:t>
                      </a:r>
                      <a:r>
                        <a:rPr lang="en-US" altLang="ko-KR" sz="800" b="0" baseline="0" smtClean="0">
                          <a:solidFill>
                            <a:schemeClr val="tx1"/>
                          </a:solidFill>
                          <a:latin typeface="+mn-ea"/>
                        </a:rPr>
                        <a:t>Lựa chọn bắt buộc</a:t>
                      </a:r>
                      <a:endParaRPr lang="en-US" altLang="ko-KR" sz="800" b="0" smtClean="0">
                        <a:solidFill>
                          <a:schemeClr val="tx1"/>
                        </a:solidFill>
                        <a:latin typeface="+mn-ea"/>
                      </a:endParaRPr>
                    </a:p>
                    <a:p>
                      <a:pPr marL="85725" indent="-85725">
                        <a:buFontTx/>
                        <a:buChar char="-"/>
                      </a:pPr>
                      <a:r>
                        <a:rPr lang="en-US" altLang="ko-KR" sz="800" b="0" smtClean="0">
                          <a:solidFill>
                            <a:srgbClr val="0000FF"/>
                          </a:solidFill>
                          <a:latin typeface="+mn-ea"/>
                        </a:rPr>
                        <a:t>Vô</a:t>
                      </a:r>
                      <a:r>
                        <a:rPr lang="en-US" altLang="ko-KR" sz="800" b="0" baseline="0" smtClean="0">
                          <a:solidFill>
                            <a:srgbClr val="0000FF"/>
                          </a:solidFill>
                          <a:latin typeface="+mn-ea"/>
                        </a:rPr>
                        <a:t> hiệu hóa b</a:t>
                      </a:r>
                      <a:r>
                        <a:rPr lang="en-US" altLang="ko-KR" sz="800" b="0" smtClean="0">
                          <a:solidFill>
                            <a:srgbClr val="0000FF"/>
                          </a:solidFill>
                          <a:latin typeface="+mn-ea"/>
                        </a:rPr>
                        <a:t>utton [</a:t>
                      </a:r>
                      <a:r>
                        <a:rPr lang="ko-KR" altLang="en-US" sz="800" b="0" smtClean="0">
                          <a:solidFill>
                            <a:srgbClr val="0000FF"/>
                          </a:solidFill>
                          <a:latin typeface="+mn-ea"/>
                        </a:rPr>
                        <a:t>자격증 사본 등록</a:t>
                      </a:r>
                      <a:r>
                        <a:rPr lang="en-US" altLang="ko-KR" sz="800" b="0" smtClean="0">
                          <a:solidFill>
                            <a:srgbClr val="0000FF"/>
                          </a:solidFill>
                          <a:latin typeface="+mn-ea"/>
                        </a:rPr>
                        <a:t>] (Attach scan file of diploma)</a:t>
                      </a:r>
                      <a:r>
                        <a:rPr lang="en-US" altLang="ko-KR" sz="800" b="0" baseline="0" smtClean="0">
                          <a:solidFill>
                            <a:srgbClr val="0000FF"/>
                          </a:solidFill>
                          <a:latin typeface="+mn-ea"/>
                        </a:rPr>
                        <a:t> cho đến khi check chọn hạng mục tương ứng</a:t>
                      </a:r>
                      <a:endParaRPr lang="en-US" altLang="ko-KR" sz="800" b="0" smtClean="0">
                        <a:solidFill>
                          <a:srgbClr val="0000FF"/>
                        </a:solidFill>
                        <a:latin typeface="+mn-ea"/>
                      </a:endParaRPr>
                    </a:p>
                    <a:p>
                      <a:pPr marL="85725" indent="-85725">
                        <a:buFontTx/>
                        <a:buChar char="-"/>
                      </a:pPr>
                      <a:r>
                        <a:rPr lang="en-US" altLang="ko-KR" sz="800" b="0" smtClean="0">
                          <a:solidFill>
                            <a:srgbClr val="0000FF"/>
                          </a:solidFill>
                          <a:latin typeface="+mn-ea"/>
                        </a:rPr>
                        <a:t>Vô</a:t>
                      </a:r>
                      <a:r>
                        <a:rPr lang="en-US" altLang="ko-KR" sz="800" b="0" baseline="0" smtClean="0">
                          <a:solidFill>
                            <a:srgbClr val="0000FF"/>
                          </a:solidFill>
                          <a:latin typeface="+mn-ea"/>
                        </a:rPr>
                        <a:t> hiệu hóa text box nhập thời gian cấp chứng chỉ (Năm.Tháng) cho đến khi check chọn hạng mục tương ứng</a:t>
                      </a:r>
                      <a:endParaRPr lang="en-US" altLang="ko-KR" sz="800" b="0" dirty="0" smtClean="0">
                        <a:solidFill>
                          <a:srgbClr val="0000FF"/>
                        </a:solidFill>
                        <a:latin typeface="+mn-ea"/>
                      </a:endParaRPr>
                    </a:p>
                    <a:p>
                      <a:pPr marL="85725" indent="-85725">
                        <a:buFontTx/>
                        <a:buChar char="-"/>
                      </a:pPr>
                      <a:r>
                        <a:rPr lang="ko-KR" altLang="en-US" sz="800" b="0" smtClean="0">
                          <a:solidFill>
                            <a:schemeClr val="tx1"/>
                          </a:solidFill>
                          <a:latin typeface="+mn-ea"/>
                        </a:rPr>
                        <a:t>파일명이 영역보다 길 경우</a:t>
                      </a:r>
                      <a:r>
                        <a:rPr lang="en-US" altLang="ko-KR" sz="800" b="0" smtClean="0">
                          <a:solidFill>
                            <a:schemeClr val="tx1"/>
                          </a:solidFill>
                          <a:latin typeface="+mn-ea"/>
                        </a:rPr>
                        <a:t>Trường</a:t>
                      </a:r>
                      <a:r>
                        <a:rPr lang="en-US" altLang="ko-KR" sz="800" b="0" baseline="0" smtClean="0">
                          <a:solidFill>
                            <a:schemeClr val="tx1"/>
                          </a:solidFill>
                          <a:latin typeface="+mn-ea"/>
                        </a:rPr>
                        <a:t> hợp tên file dài hơn đô dài ô hiển thị, </a:t>
                      </a:r>
                      <a:r>
                        <a:rPr lang="ko-KR" altLang="en-US" sz="800" b="0" smtClean="0">
                          <a:solidFill>
                            <a:schemeClr val="tx1"/>
                          </a:solidFill>
                          <a:latin typeface="+mn-ea"/>
                        </a:rPr>
                        <a:t> </a:t>
                      </a:r>
                      <a:r>
                        <a:rPr lang="en-US" altLang="ko-KR" sz="800" b="0" smtClean="0">
                          <a:solidFill>
                            <a:schemeClr val="tx1"/>
                          </a:solidFill>
                          <a:latin typeface="+mn-ea"/>
                        </a:rPr>
                        <a:t>Phần</a:t>
                      </a:r>
                      <a:r>
                        <a:rPr lang="en-US" altLang="ko-KR" sz="800" b="0" baseline="0" smtClean="0">
                          <a:solidFill>
                            <a:schemeClr val="tx1"/>
                          </a:solidFill>
                          <a:latin typeface="+mn-ea"/>
                        </a:rPr>
                        <a:t> dài hơn ở phía trước định dạng file sẽ hiển thị là (</a:t>
                      </a:r>
                      <a:r>
                        <a:rPr lang="en-US" altLang="ko-KR" sz="800" b="0" smtClean="0">
                          <a:solidFill>
                            <a:schemeClr val="tx1"/>
                          </a:solidFill>
                          <a:latin typeface="+mn-ea"/>
                        </a:rPr>
                        <a:t>… ) (ví</a:t>
                      </a:r>
                      <a:r>
                        <a:rPr lang="en-US" altLang="ko-KR" sz="800" b="0" baseline="0" smtClean="0">
                          <a:solidFill>
                            <a:schemeClr val="tx1"/>
                          </a:solidFill>
                          <a:latin typeface="+mn-ea"/>
                        </a:rPr>
                        <a:t> dụ:</a:t>
                      </a:r>
                      <a:r>
                        <a:rPr lang="en-US" altLang="ko-KR" sz="800" b="0" smtClean="0">
                          <a:solidFill>
                            <a:schemeClr val="tx1"/>
                          </a:solidFill>
                          <a:latin typeface="+mn-ea"/>
                        </a:rPr>
                        <a:t> </a:t>
                      </a:r>
                      <a:r>
                        <a:rPr lang="ko-KR" altLang="en-US" sz="800" b="0" smtClean="0">
                          <a:solidFill>
                            <a:schemeClr val="tx1"/>
                          </a:solidFill>
                          <a:latin typeface="+mn-ea"/>
                        </a:rPr>
                        <a:t>홍길동</a:t>
                      </a:r>
                      <a:r>
                        <a:rPr lang="en-US" altLang="ko-KR" sz="800" b="0" smtClean="0">
                          <a:solidFill>
                            <a:schemeClr val="tx1"/>
                          </a:solidFill>
                          <a:latin typeface="+mn-ea"/>
                        </a:rPr>
                        <a:t>_</a:t>
                      </a:r>
                      <a:r>
                        <a:rPr lang="ko-KR" altLang="en-US" sz="800" b="0" smtClean="0">
                          <a:solidFill>
                            <a:schemeClr val="tx1"/>
                          </a:solidFill>
                          <a:latin typeface="+mn-ea"/>
                        </a:rPr>
                        <a:t>전문상담</a:t>
                      </a:r>
                      <a:r>
                        <a:rPr lang="en-US" altLang="ko-KR" sz="800" b="0" smtClean="0">
                          <a:solidFill>
                            <a:schemeClr val="tx1"/>
                          </a:solidFill>
                          <a:latin typeface="+mn-ea"/>
                        </a:rPr>
                        <a:t>….jpg)</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smtClean="0">
                          <a:solidFill>
                            <a:schemeClr val="tx1"/>
                          </a:solidFill>
                          <a:latin typeface="+mn-ea"/>
                        </a:rPr>
                        <a:t>Chỉ có</a:t>
                      </a:r>
                      <a:r>
                        <a:rPr lang="en-US" altLang="ko-KR" sz="800" b="0" baseline="0" smtClean="0">
                          <a:solidFill>
                            <a:schemeClr val="tx1"/>
                          </a:solidFill>
                          <a:latin typeface="+mn-ea"/>
                        </a:rPr>
                        <a:t> thể thêm tối đa 5 file bao gồm cả </a:t>
                      </a:r>
                      <a:r>
                        <a:rPr lang="en-US" altLang="ko-KR" sz="800" b="0" smtClean="0">
                          <a:solidFill>
                            <a:schemeClr val="tx1"/>
                          </a:solidFill>
                          <a:latin typeface="+mn-ea"/>
                        </a:rPr>
                        <a:t>(</a:t>
                      </a:r>
                      <a:r>
                        <a:rPr lang="ko-KR" altLang="en-US" sz="800" b="0" smtClean="0">
                          <a:solidFill>
                            <a:schemeClr val="tx1"/>
                          </a:solidFill>
                          <a:latin typeface="+mn-ea"/>
                        </a:rPr>
                        <a:t>필수 선택 </a:t>
                      </a:r>
                      <a:r>
                        <a:rPr lang="en-US" altLang="ko-KR" sz="800" b="0" smtClean="0">
                          <a:solidFill>
                            <a:schemeClr val="tx1"/>
                          </a:solidFill>
                          <a:latin typeface="+mn-ea"/>
                        </a:rPr>
                        <a:t>– Lựa chọn</a:t>
                      </a:r>
                      <a:r>
                        <a:rPr lang="en-US" altLang="ko-KR" sz="800" b="0" baseline="0" smtClean="0">
                          <a:solidFill>
                            <a:schemeClr val="tx1"/>
                          </a:solidFill>
                          <a:latin typeface="+mn-ea"/>
                        </a:rPr>
                        <a:t> bắt buộc (Required selection)</a:t>
                      </a:r>
                      <a:r>
                        <a:rPr lang="en-US" altLang="ko-KR" sz="800" b="0" smtClean="0">
                          <a:solidFill>
                            <a:schemeClr val="tx1"/>
                          </a:solidFill>
                          <a:latin typeface="+mn-ea"/>
                        </a:rPr>
                        <a:t>+ </a:t>
                      </a:r>
                      <a:r>
                        <a:rPr lang="ko-KR" altLang="en-US" sz="800" b="0" smtClean="0">
                          <a:solidFill>
                            <a:schemeClr val="tx1"/>
                          </a:solidFill>
                          <a:latin typeface="+mn-ea"/>
                        </a:rPr>
                        <a:t>추가 등록 </a:t>
                      </a:r>
                      <a:r>
                        <a:rPr lang="en-US" altLang="ko-KR" sz="800" b="0" smtClean="0">
                          <a:solidFill>
                            <a:schemeClr val="tx1"/>
                          </a:solidFill>
                          <a:latin typeface="+mn-ea"/>
                        </a:rPr>
                        <a:t>– Bằng</a:t>
                      </a:r>
                      <a:r>
                        <a:rPr lang="en-US" altLang="ko-KR" sz="800" b="0" baseline="0" smtClean="0">
                          <a:solidFill>
                            <a:schemeClr val="tx1"/>
                          </a:solidFill>
                          <a:latin typeface="+mn-ea"/>
                        </a:rPr>
                        <a:t> cấp khác (Others)</a:t>
                      </a:r>
                      <a:r>
                        <a:rPr lang="en-US" altLang="ko-KR" sz="800" b="0" smtClean="0">
                          <a:solidFill>
                            <a:schemeClr val="tx1"/>
                          </a:solidFill>
                          <a:latin typeface="+mn-ea"/>
                        </a:rPr>
                        <a:t>) </a:t>
                      </a:r>
                      <a:r>
                        <a:rPr lang="en-US" altLang="ko-KR" sz="800" b="0" baseline="0" smtClean="0">
                          <a:solidFill>
                            <a:schemeClr val="tx1"/>
                          </a:solidFill>
                          <a:latin typeface="+mn-ea"/>
                        </a:rPr>
                        <a:t>(Ví dụ</a:t>
                      </a:r>
                      <a:r>
                        <a:rPr lang="ko-KR" altLang="en-US" sz="800" b="0" baseline="0" smtClean="0">
                          <a:solidFill>
                            <a:schemeClr val="tx1"/>
                          </a:solidFill>
                          <a:latin typeface="+mn-ea"/>
                        </a:rPr>
                        <a:t> </a:t>
                      </a:r>
                      <a:r>
                        <a:rPr lang="en-US" altLang="ko-KR" sz="800" b="0" baseline="0" smtClean="0">
                          <a:solidFill>
                            <a:schemeClr val="tx1"/>
                          </a:solidFill>
                          <a:latin typeface="+mn-ea"/>
                        </a:rPr>
                        <a:t>: Nếu đã chọn 2 mục trong Lựa chọn bắt buộc thì chỉ có thểm thêm tối đa 3 file trong mục Bằng cấp khác) và Nếu đã chọn tổng cộng 5 mục trong Lựa chọn bắt buộc và ở phần Bằng cấp khác đã hiển thị 1 ô nhập dữ liệu thì vô hiệu hóa [</a:t>
                      </a:r>
                      <a:r>
                        <a:rPr lang="ko-KR" altLang="en-US" sz="800" b="0" baseline="0" smtClean="0">
                          <a:solidFill>
                            <a:schemeClr val="tx1"/>
                          </a:solidFill>
                          <a:latin typeface="+mn-ea"/>
                        </a:rPr>
                        <a:t>추가</a:t>
                      </a:r>
                      <a:r>
                        <a:rPr lang="en-US" altLang="ko-KR" sz="800" b="0" baseline="0" smtClean="0">
                          <a:solidFill>
                            <a:schemeClr val="tx1"/>
                          </a:solidFill>
                          <a:latin typeface="+mn-ea"/>
                        </a:rPr>
                        <a:t>] – Add more button</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Hỗ</a:t>
                      </a:r>
                      <a:r>
                        <a:rPr lang="en-US" altLang="ko-KR" sz="800" baseline="0" smtClean="0">
                          <a:solidFill>
                            <a:schemeClr val="tx1"/>
                          </a:solidFill>
                        </a:rPr>
                        <a:t> trợ các định dạng : </a:t>
                      </a:r>
                      <a:r>
                        <a:rPr lang="en-US" altLang="ko-KR" sz="800" smtClean="0">
                          <a:solidFill>
                            <a:schemeClr val="tx1"/>
                          </a:solidFill>
                        </a:rPr>
                        <a:t>GIF, JPG, PNG, PDF, PPT, PPTX, DOC, DOCX </a:t>
                      </a:r>
                      <a:endParaRPr lang="en-US" altLang="ko-KR" sz="800" b="0" baseline="0" smtClean="0">
                        <a:solidFill>
                          <a:schemeClr val="tx1"/>
                        </a:solidFill>
                        <a:latin typeface="+mn-ea"/>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baseline="0" smtClean="0">
                          <a:solidFill>
                            <a:schemeClr val="tx1"/>
                          </a:solidFill>
                          <a:latin typeface="+mn-ea"/>
                        </a:rPr>
                        <a:t>Mỗi file không quá 5MB</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smtClean="0">
                          <a:solidFill>
                            <a:schemeClr val="tx1"/>
                          </a:solidFill>
                        </a:rPr>
                        <a:t>Trường hợp File được chọn vượt quá 5MB, hiển thị alert pop-up </a:t>
                      </a:r>
                      <a:r>
                        <a:rPr lang="en-US" altLang="ko-KR" sz="800" baseline="0" smtClean="0">
                          <a:solidFill>
                            <a:schemeClr val="tx1"/>
                          </a:solidFill>
                        </a:rPr>
                        <a:t>: </a:t>
                      </a:r>
                      <a:r>
                        <a:rPr lang="ko-KR" altLang="en-US" sz="800" baseline="0" smtClean="0">
                          <a:solidFill>
                            <a:schemeClr val="tx1"/>
                          </a:solidFill>
                        </a:rPr>
                        <a:t>이미지는 </a:t>
                      </a:r>
                      <a:r>
                        <a:rPr lang="en-US" altLang="ko-KR" sz="800" baseline="0" smtClean="0">
                          <a:solidFill>
                            <a:schemeClr val="tx1"/>
                          </a:solidFill>
                        </a:rPr>
                        <a:t>5MB </a:t>
                      </a:r>
                      <a:r>
                        <a:rPr lang="ko-KR" altLang="en-US" sz="800" baseline="0" smtClean="0">
                          <a:solidFill>
                            <a:schemeClr val="tx1"/>
                          </a:solidFill>
                        </a:rPr>
                        <a:t>이하만 등록 가능합니다</a:t>
                      </a:r>
                      <a:r>
                        <a:rPr lang="en-US" altLang="ko-KR" sz="800" baseline="0" smtClean="0">
                          <a:solidFill>
                            <a:schemeClr val="tx1"/>
                          </a:solidFill>
                        </a:rPr>
                        <a:t>.</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1" name="표 40"/>
          <p:cNvGraphicFramePr>
            <a:graphicFrameLocks noGrp="1"/>
          </p:cNvGraphicFramePr>
          <p:nvPr/>
        </p:nvGraphicFramePr>
        <p:xfrm>
          <a:off x="310917" y="683696"/>
          <a:ext cx="7412681" cy="4545505"/>
        </p:xfrm>
        <a:graphic>
          <a:graphicData uri="http://schemas.openxmlformats.org/drawingml/2006/table">
            <a:tbl>
              <a:tblPr/>
              <a:tblGrid>
                <a:gridCol w="1415766"/>
                <a:gridCol w="5996915"/>
              </a:tblGrid>
              <a:tr h="4545505">
                <a:tc>
                  <a:txBody>
                    <a:bodyPr/>
                    <a:lstStyle/>
                    <a:p>
                      <a:pPr algn="ctr" fontAlgn="ctr"/>
                      <a:r>
                        <a:rPr lang="ko-KR" altLang="en-US" sz="900" b="1" i="0" u="none" strike="noStrike" dirty="0" smtClean="0">
                          <a:solidFill>
                            <a:srgbClr val="000000"/>
                          </a:solidFill>
                          <a:latin typeface="맑은 고딕"/>
                        </a:rPr>
                        <a:t>자격증</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endParaRPr lang="ko-KR" altLang="en-US" sz="900" b="0" i="0" u="none" strike="noStrike" dirty="0">
                        <a:solidFill>
                          <a:srgbClr val="000000"/>
                        </a:solidFill>
                        <a:latin typeface="맑은 고딕"/>
                      </a:endParaRP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25" name="TextBox 85"/>
          <p:cNvSpPr txBox="1"/>
          <p:nvPr/>
        </p:nvSpPr>
        <p:spPr>
          <a:xfrm>
            <a:off x="1768227" y="708641"/>
            <a:ext cx="2119491"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800" dirty="0" smtClean="0"/>
              <a:t>※ </a:t>
            </a:r>
            <a:r>
              <a:rPr lang="ko-KR" altLang="en-US" sz="800" dirty="0" smtClean="0"/>
              <a:t>필수 선택 포함 최대 </a:t>
            </a:r>
            <a:r>
              <a:rPr lang="en-US" altLang="ko-KR" sz="800" dirty="0" smtClean="0"/>
              <a:t>5</a:t>
            </a:r>
            <a:r>
              <a:rPr lang="ko-KR" altLang="en-US" sz="800" dirty="0" smtClean="0"/>
              <a:t>개까지 등록 가능</a:t>
            </a:r>
            <a:endParaRPr lang="ko-KR" altLang="en-US" sz="800" dirty="0"/>
          </a:p>
        </p:txBody>
      </p:sp>
      <p:sp>
        <p:nvSpPr>
          <p:cNvPr id="27" name="TextBox 33"/>
          <p:cNvSpPr txBox="1"/>
          <p:nvPr/>
        </p:nvSpPr>
        <p:spPr>
          <a:xfrm>
            <a:off x="1697533" y="902426"/>
            <a:ext cx="1479892" cy="2308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b="1" dirty="0" smtClean="0"/>
              <a:t>필수 선택 </a:t>
            </a:r>
            <a:r>
              <a:rPr lang="en-US" altLang="ko-KR" sz="800" dirty="0" smtClean="0"/>
              <a:t>(</a:t>
            </a:r>
            <a:r>
              <a:rPr lang="ko-KR" altLang="en-US" sz="800" dirty="0" smtClean="0"/>
              <a:t>중복 선택 가능</a:t>
            </a:r>
            <a:r>
              <a:rPr lang="en-US" altLang="ko-KR" sz="800" dirty="0" smtClean="0"/>
              <a:t>)</a:t>
            </a:r>
            <a:endParaRPr lang="ko-KR" altLang="en-US" sz="900" b="1" dirty="0"/>
          </a:p>
        </p:txBody>
      </p:sp>
      <p:sp>
        <p:nvSpPr>
          <p:cNvPr id="28" name="TextBox 36"/>
          <p:cNvSpPr txBox="1"/>
          <p:nvPr/>
        </p:nvSpPr>
        <p:spPr>
          <a:xfrm>
            <a:off x="1697532" y="3969060"/>
            <a:ext cx="686406" cy="2308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b="1" dirty="0" smtClean="0"/>
              <a:t>추가 등록</a:t>
            </a:r>
            <a:endParaRPr lang="ko-KR" altLang="en-US" sz="900" b="1" dirty="0"/>
          </a:p>
        </p:txBody>
      </p:sp>
      <p:sp>
        <p:nvSpPr>
          <p:cNvPr id="29" name="직사각형 28"/>
          <p:cNvSpPr/>
          <p:nvPr/>
        </p:nvSpPr>
        <p:spPr>
          <a:xfrm>
            <a:off x="1812000" y="4199892"/>
            <a:ext cx="1488749"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800" dirty="0" smtClean="0">
                <a:solidFill>
                  <a:schemeClr val="bg1">
                    <a:lumMod val="65000"/>
                  </a:schemeClr>
                </a:solidFill>
              </a:rPr>
              <a:t>자격증 명</a:t>
            </a:r>
            <a:endParaRPr lang="ko-KR" altLang="en-US" sz="800" dirty="0">
              <a:solidFill>
                <a:schemeClr val="bg1">
                  <a:lumMod val="65000"/>
                </a:schemeClr>
              </a:solidFill>
            </a:endParaRPr>
          </a:p>
        </p:txBody>
      </p:sp>
      <p:sp>
        <p:nvSpPr>
          <p:cNvPr id="30" name="직사각형 29"/>
          <p:cNvSpPr/>
          <p:nvPr/>
        </p:nvSpPr>
        <p:spPr>
          <a:xfrm>
            <a:off x="3339582" y="4199892"/>
            <a:ext cx="1488749"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800" dirty="0" smtClean="0">
                <a:solidFill>
                  <a:schemeClr val="bg1">
                    <a:lumMod val="65000"/>
                  </a:schemeClr>
                </a:solidFill>
              </a:rPr>
              <a:t>발급 기관</a:t>
            </a:r>
            <a:endParaRPr lang="ko-KR" altLang="en-US" sz="800" dirty="0">
              <a:solidFill>
                <a:schemeClr val="bg1">
                  <a:lumMod val="65000"/>
                </a:schemeClr>
              </a:solidFill>
            </a:endParaRPr>
          </a:p>
        </p:txBody>
      </p:sp>
      <p:sp>
        <p:nvSpPr>
          <p:cNvPr id="31" name="직사각형 30"/>
          <p:cNvSpPr/>
          <p:nvPr/>
        </p:nvSpPr>
        <p:spPr>
          <a:xfrm>
            <a:off x="4863142" y="4199892"/>
            <a:ext cx="1170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800" dirty="0" smtClean="0">
                <a:solidFill>
                  <a:schemeClr val="bg1">
                    <a:lumMod val="65000"/>
                  </a:schemeClr>
                </a:solidFill>
              </a:rPr>
              <a:t>취득연월</a:t>
            </a:r>
            <a:r>
              <a:rPr lang="en-US" altLang="ko-KR" sz="800" dirty="0" smtClean="0">
                <a:solidFill>
                  <a:schemeClr val="bg1">
                    <a:lumMod val="65000"/>
                  </a:schemeClr>
                </a:solidFill>
              </a:rPr>
              <a:t>(YYYY.MM)</a:t>
            </a:r>
            <a:endParaRPr lang="ko-KR" altLang="en-US" sz="800" dirty="0">
              <a:solidFill>
                <a:schemeClr val="bg1">
                  <a:lumMod val="65000"/>
                </a:schemeClr>
              </a:solidFill>
            </a:endParaRPr>
          </a:p>
        </p:txBody>
      </p:sp>
      <p:sp>
        <p:nvSpPr>
          <p:cNvPr id="34" name="직사각형 33"/>
          <p:cNvSpPr/>
          <p:nvPr/>
        </p:nvSpPr>
        <p:spPr>
          <a:xfrm>
            <a:off x="1808479" y="4869701"/>
            <a:ext cx="819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dirty="0" smtClean="0">
                <a:solidFill>
                  <a:schemeClr val="tx1"/>
                </a:solidFill>
              </a:rPr>
              <a:t>+ </a:t>
            </a:r>
            <a:r>
              <a:rPr lang="ko-KR" altLang="en-US" sz="800" dirty="0" smtClean="0">
                <a:solidFill>
                  <a:schemeClr val="tx1"/>
                </a:solidFill>
              </a:rPr>
              <a:t> 추가</a:t>
            </a:r>
            <a:endParaRPr lang="ko-KR" altLang="en-US" sz="800" dirty="0">
              <a:solidFill>
                <a:schemeClr val="tx1"/>
              </a:solidFill>
            </a:endParaRPr>
          </a:p>
        </p:txBody>
      </p:sp>
      <p:sp>
        <p:nvSpPr>
          <p:cNvPr id="37" name="직사각형 36"/>
          <p:cNvSpPr/>
          <p:nvPr/>
        </p:nvSpPr>
        <p:spPr>
          <a:xfrm>
            <a:off x="6154295" y="4199892"/>
            <a:ext cx="507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smtClean="0">
                <a:solidFill>
                  <a:schemeClr val="tx1"/>
                </a:solidFill>
              </a:rPr>
              <a:t>삭제</a:t>
            </a:r>
            <a:endParaRPr lang="ko-KR" altLang="en-US" sz="800" dirty="0">
              <a:solidFill>
                <a:schemeClr val="tx1"/>
              </a:solidFill>
            </a:endParaRPr>
          </a:p>
        </p:txBody>
      </p:sp>
      <p:graphicFrame>
        <p:nvGraphicFramePr>
          <p:cNvPr id="39" name="표 38"/>
          <p:cNvGraphicFramePr>
            <a:graphicFrameLocks noGrp="1"/>
          </p:cNvGraphicFramePr>
          <p:nvPr>
            <p:extLst>
              <p:ext uri="{D42A27DB-BD31-4B8C-83A1-F6EECF244321}">
                <p14:modId xmlns:p14="http://schemas.microsoft.com/office/powerpoint/2010/main" val="1248624140"/>
              </p:ext>
            </p:extLst>
          </p:nvPr>
        </p:nvGraphicFramePr>
        <p:xfrm>
          <a:off x="1808479" y="1148660"/>
          <a:ext cx="5941039" cy="1830171"/>
        </p:xfrm>
        <a:graphic>
          <a:graphicData uri="http://schemas.openxmlformats.org/drawingml/2006/table">
            <a:tbl>
              <a:tblPr/>
              <a:tblGrid>
                <a:gridCol w="272035"/>
                <a:gridCol w="847261"/>
                <a:gridCol w="1835939"/>
                <a:gridCol w="273000"/>
                <a:gridCol w="816386"/>
                <a:gridCol w="1896418"/>
              </a:tblGrid>
              <a:tr h="255116">
                <a:tc gridSpan="3">
                  <a:txBody>
                    <a:bodyPr/>
                    <a:lstStyle/>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사</a:t>
                      </a: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한국상담학회</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l"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gridSpan="3">
                  <a:txBody>
                    <a:bodyPr/>
                    <a:lstStyle/>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사</a:t>
                      </a: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한국상담심리학회</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l"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495055">
                <a:tc>
                  <a:txBody>
                    <a:bodyPr/>
                    <a:lstStyle/>
                    <a:p>
                      <a:pPr algn="ctr" fontAlgn="ct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전문상담사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1</a:t>
                      </a:r>
                      <a:r>
                        <a:rPr lang="ko-KR" altLang="en-US" sz="850" b="0" i="0" u="none" strike="noStrike" dirty="0" smtClean="0">
                          <a:solidFill>
                            <a:srgbClr val="000000"/>
                          </a:solidFill>
                          <a:latin typeface="맑은 고딕"/>
                        </a:rPr>
                        <a:t>급</a:t>
                      </a:r>
                      <a:endParaRPr lang="en-US" altLang="ko-KR" sz="850" b="0" i="0" u="none" strike="noStrike" dirty="0" smtClean="0">
                        <a:solidFill>
                          <a:srgbClr val="000000"/>
                        </a:solidFill>
                        <a:latin typeface="맑은 고딕"/>
                      </a:endParaRPr>
                    </a:p>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수련감독자</a:t>
                      </a:r>
                      <a:r>
                        <a:rPr lang="en-US" altLang="ko-KR" sz="850" b="0" i="0" u="none" strike="noStrike" dirty="0" smtClean="0">
                          <a:solidFill>
                            <a:srgbClr val="000000"/>
                          </a:solidFill>
                          <a:latin typeface="맑은 고딕"/>
                        </a:rPr>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상담심리사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1</a:t>
                      </a:r>
                      <a:r>
                        <a:rPr lang="ko-KR" altLang="en-US" sz="850" b="0" i="0" u="none" strike="noStrike" dirty="0" smtClean="0">
                          <a:solidFill>
                            <a:srgbClr val="000000"/>
                          </a:solidFill>
                          <a:latin typeface="맑은 고딕"/>
                        </a:rPr>
                        <a:t>급</a:t>
                      </a:r>
                      <a:endParaRPr lang="en-US" altLang="ko-KR" sz="850" b="0" i="0" u="none" strike="noStrike" dirty="0" smtClean="0">
                        <a:solidFill>
                          <a:srgbClr val="000000"/>
                        </a:solidFill>
                        <a:latin typeface="맑은 고딕"/>
                      </a:endParaRPr>
                    </a:p>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주 </a:t>
                      </a:r>
                      <a:r>
                        <a:rPr lang="ko-KR" altLang="en-US" sz="850" b="0" i="0" u="none" strike="noStrike" dirty="0" err="1" smtClean="0">
                          <a:solidFill>
                            <a:srgbClr val="000000"/>
                          </a:solidFill>
                          <a:latin typeface="맑은 고딕"/>
                        </a:rPr>
                        <a:t>수퍼바이저</a:t>
                      </a:r>
                      <a:r>
                        <a:rPr lang="en-US" altLang="ko-KR" sz="850" b="0" i="0" u="none" strike="noStrike" dirty="0" smtClean="0">
                          <a:solidFill>
                            <a:srgbClr val="000000"/>
                          </a:solidFill>
                          <a:latin typeface="맑은 고딕"/>
                        </a:rPr>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54000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850" dirty="0" smtClean="0"/>
                        <a:t>□</a:t>
                      </a:r>
                      <a:endParaRPr lang="ko-KR" altLang="en-US" sz="850" b="0" i="0" u="none" strike="noStrike" dirty="0" smtClean="0">
                        <a:solidFill>
                          <a:srgbClr val="000000"/>
                        </a:solidFill>
                        <a:latin typeface="+mn-lt"/>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전문상담사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1</a:t>
                      </a:r>
                      <a:r>
                        <a:rPr lang="ko-KR" altLang="en-US" sz="850" b="0" i="0" u="none" strike="noStrike" dirty="0" smtClean="0">
                          <a:solidFill>
                            <a:srgbClr val="000000"/>
                          </a:solidFill>
                          <a:latin typeface="맑은 고딕"/>
                        </a:rPr>
                        <a:t>급</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850" dirty="0" smtClean="0"/>
                        <a:t>□</a:t>
                      </a:r>
                      <a:endParaRPr lang="ko-KR" altLang="en-US" sz="850" b="0" i="0" u="none" strike="noStrike" dirty="0" smtClean="0">
                        <a:solidFill>
                          <a:srgbClr val="000000"/>
                        </a:solidFill>
                        <a:latin typeface="+mn-lt"/>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상담심리사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1</a:t>
                      </a:r>
                      <a:r>
                        <a:rPr lang="ko-KR" altLang="en-US" sz="850" b="0" i="0" u="none" strike="noStrike" dirty="0" smtClean="0">
                          <a:solidFill>
                            <a:srgbClr val="000000"/>
                          </a:solidFill>
                          <a:latin typeface="맑은 고딕"/>
                        </a:rPr>
                        <a:t>급</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54000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전문상담사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2</a:t>
                      </a:r>
                      <a:r>
                        <a:rPr lang="ko-KR" altLang="en-US" sz="850" b="0" i="0" u="none" strike="noStrike" dirty="0" smtClean="0">
                          <a:solidFill>
                            <a:srgbClr val="000000"/>
                          </a:solidFill>
                          <a:latin typeface="맑은 고딕"/>
                        </a:rPr>
                        <a:t>급</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상담심리사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2</a:t>
                      </a:r>
                      <a:r>
                        <a:rPr lang="ko-KR" altLang="en-US" sz="850" b="0" i="0" u="none" strike="noStrike" dirty="0" smtClean="0">
                          <a:solidFill>
                            <a:srgbClr val="000000"/>
                          </a:solidFill>
                          <a:latin typeface="맑은 고딕"/>
                        </a:rPr>
                        <a:t>급</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43" name="Button"/>
          <p:cNvSpPr>
            <a:spLocks/>
          </p:cNvSpPr>
          <p:nvPr/>
        </p:nvSpPr>
        <p:spPr bwMode="auto">
          <a:xfrm>
            <a:off x="3827975" y="1449425"/>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44" name="TextBox 43"/>
          <p:cNvSpPr txBox="1"/>
          <p:nvPr/>
        </p:nvSpPr>
        <p:spPr>
          <a:xfrm>
            <a:off x="3503322" y="1674500"/>
            <a:ext cx="1359668" cy="215444"/>
          </a:xfrm>
          <a:prstGeom prst="rect">
            <a:avLst/>
          </a:prstGeom>
          <a:noFill/>
        </p:spPr>
        <p:txBody>
          <a:bodyPr wrap="none" rtlCol="0">
            <a:spAutoFit/>
          </a:bodyPr>
          <a:lstStyle/>
          <a:p>
            <a:r>
              <a:rPr lang="ko-KR" altLang="en-US" sz="800" dirty="0" smtClean="0"/>
              <a:t>홍길동</a:t>
            </a:r>
            <a:r>
              <a:rPr lang="en-US" altLang="ko-KR" sz="800" dirty="0" smtClean="0"/>
              <a:t>_</a:t>
            </a:r>
            <a:r>
              <a:rPr lang="ko-KR" altLang="en-US" sz="800" dirty="0" smtClean="0"/>
              <a:t>상담자격증</a:t>
            </a:r>
            <a:r>
              <a:rPr lang="en-US" altLang="ko-KR" sz="800" dirty="0" smtClean="0"/>
              <a:t>.jpg </a:t>
            </a:r>
            <a:r>
              <a:rPr lang="ko-KR" altLang="en-US" sz="800" dirty="0" smtClean="0"/>
              <a:t>ⓧ</a:t>
            </a:r>
            <a:endParaRPr lang="ko-KR" altLang="en-US" sz="800" dirty="0"/>
          </a:p>
        </p:txBody>
      </p:sp>
      <p:sp>
        <p:nvSpPr>
          <p:cNvPr id="45" name="Button"/>
          <p:cNvSpPr>
            <a:spLocks/>
          </p:cNvSpPr>
          <p:nvPr/>
        </p:nvSpPr>
        <p:spPr bwMode="auto">
          <a:xfrm>
            <a:off x="6798305" y="1447793"/>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46" name="Button"/>
          <p:cNvSpPr>
            <a:spLocks/>
          </p:cNvSpPr>
          <p:nvPr/>
        </p:nvSpPr>
        <p:spPr bwMode="auto">
          <a:xfrm>
            <a:off x="3827975" y="1979100"/>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47" name="Button"/>
          <p:cNvSpPr>
            <a:spLocks/>
          </p:cNvSpPr>
          <p:nvPr/>
        </p:nvSpPr>
        <p:spPr bwMode="auto">
          <a:xfrm>
            <a:off x="6798305" y="1977468"/>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48" name="Button"/>
          <p:cNvSpPr>
            <a:spLocks/>
          </p:cNvSpPr>
          <p:nvPr/>
        </p:nvSpPr>
        <p:spPr bwMode="auto">
          <a:xfrm>
            <a:off x="3827975" y="2528063"/>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51" name="Button"/>
          <p:cNvSpPr>
            <a:spLocks/>
          </p:cNvSpPr>
          <p:nvPr/>
        </p:nvSpPr>
        <p:spPr bwMode="auto">
          <a:xfrm>
            <a:off x="6798305" y="2526431"/>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66" name="직사각형 65"/>
          <p:cNvSpPr/>
          <p:nvPr/>
        </p:nvSpPr>
        <p:spPr>
          <a:xfrm>
            <a:off x="1822053" y="4488104"/>
            <a:ext cx="858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smtClean="0">
                <a:solidFill>
                  <a:schemeClr val="tx1"/>
                </a:solidFill>
              </a:rPr>
              <a:t>자격증 사본</a:t>
            </a:r>
            <a:endParaRPr lang="ko-KR" altLang="en-US" sz="800" dirty="0">
              <a:solidFill>
                <a:schemeClr val="tx1"/>
              </a:solidFill>
            </a:endParaRPr>
          </a:p>
        </p:txBody>
      </p:sp>
      <p:sp>
        <p:nvSpPr>
          <p:cNvPr id="67" name="TextBox 66"/>
          <p:cNvSpPr txBox="1"/>
          <p:nvPr/>
        </p:nvSpPr>
        <p:spPr>
          <a:xfrm>
            <a:off x="2680053" y="4524660"/>
            <a:ext cx="1359668" cy="215444"/>
          </a:xfrm>
          <a:prstGeom prst="rect">
            <a:avLst/>
          </a:prstGeom>
          <a:noFill/>
        </p:spPr>
        <p:txBody>
          <a:bodyPr wrap="none" rtlCol="0">
            <a:spAutoFit/>
          </a:bodyPr>
          <a:lstStyle/>
          <a:p>
            <a:r>
              <a:rPr lang="ko-KR" altLang="en-US" sz="800" dirty="0" smtClean="0"/>
              <a:t>홍길동</a:t>
            </a:r>
            <a:r>
              <a:rPr lang="en-US" altLang="ko-KR" sz="800" dirty="0" smtClean="0"/>
              <a:t>_</a:t>
            </a:r>
            <a:r>
              <a:rPr lang="ko-KR" altLang="en-US" sz="800" dirty="0" smtClean="0"/>
              <a:t>상담자격증</a:t>
            </a:r>
            <a:r>
              <a:rPr lang="en-US" altLang="ko-KR" sz="800" dirty="0" smtClean="0"/>
              <a:t>.jpg </a:t>
            </a:r>
            <a:r>
              <a:rPr lang="ko-KR" altLang="en-US" sz="800" dirty="0" smtClean="0"/>
              <a:t>ⓧ</a:t>
            </a:r>
            <a:endParaRPr lang="ko-KR" altLang="en-US" sz="800" dirty="0"/>
          </a:p>
        </p:txBody>
      </p:sp>
      <p:sp>
        <p:nvSpPr>
          <p:cNvPr id="50" name="슬라이드 번호 개체 틀 49"/>
          <p:cNvSpPr>
            <a:spLocks noGrp="1"/>
          </p:cNvSpPr>
          <p:nvPr>
            <p:ph type="sldNum" sz="quarter" idx="4"/>
          </p:nvPr>
        </p:nvSpPr>
        <p:spPr/>
        <p:txBody>
          <a:bodyPr/>
          <a:lstStyle/>
          <a:p>
            <a:fld id="{C70D9EDE-4299-4BB9-BBD1-CAF81FD85894}" type="slidenum">
              <a:rPr lang="ko-KR" altLang="en-US" smtClean="0"/>
              <a:pPr/>
              <a:t>22</a:t>
            </a:fld>
            <a:endParaRPr lang="ko-KR" altLang="en-US"/>
          </a:p>
        </p:txBody>
      </p:sp>
      <p:sp>
        <p:nvSpPr>
          <p:cNvPr id="65" name="타원 64"/>
          <p:cNvSpPr/>
          <p:nvPr/>
        </p:nvSpPr>
        <p:spPr>
          <a:xfrm>
            <a:off x="1229222" y="197746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12</a:t>
            </a:r>
            <a:endParaRPr lang="ko-KR" altLang="en-US" sz="1200" b="1" dirty="0">
              <a:solidFill>
                <a:schemeClr val="bg1"/>
              </a:solidFill>
              <a:latin typeface="+mn-ea"/>
            </a:endParaRPr>
          </a:p>
        </p:txBody>
      </p:sp>
      <p:graphicFrame>
        <p:nvGraphicFramePr>
          <p:cNvPr id="53" name="표 52"/>
          <p:cNvGraphicFramePr>
            <a:graphicFrameLocks noGrp="1"/>
          </p:cNvGraphicFramePr>
          <p:nvPr>
            <p:extLst>
              <p:ext uri="{D42A27DB-BD31-4B8C-83A1-F6EECF244321}">
                <p14:modId xmlns:p14="http://schemas.microsoft.com/office/powerpoint/2010/main" val="4170823124"/>
              </p:ext>
            </p:extLst>
          </p:nvPr>
        </p:nvGraphicFramePr>
        <p:xfrm>
          <a:off x="1808479" y="3068961"/>
          <a:ext cx="2955235" cy="750171"/>
        </p:xfrm>
        <a:graphic>
          <a:graphicData uri="http://schemas.openxmlformats.org/drawingml/2006/table">
            <a:tbl>
              <a:tblPr/>
              <a:tblGrid>
                <a:gridCol w="272035"/>
                <a:gridCol w="847261"/>
                <a:gridCol w="1835939"/>
              </a:tblGrid>
              <a:tr h="255116">
                <a:tc gridSpan="3">
                  <a:txBody>
                    <a:bodyPr/>
                    <a:lstStyle/>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사</a:t>
                      </a: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한국임상심리학회</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l"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495055">
                <a:tc>
                  <a:txBody>
                    <a:bodyPr/>
                    <a:lstStyle/>
                    <a:p>
                      <a:pPr algn="ctr" fontAlgn="ct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smtClean="0">
                          <a:solidFill>
                            <a:srgbClr val="000000"/>
                          </a:solidFill>
                          <a:latin typeface="맑은 고딕"/>
                        </a:rPr>
                        <a:t>임상심리전문가</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56" name="Button"/>
          <p:cNvSpPr>
            <a:spLocks/>
          </p:cNvSpPr>
          <p:nvPr/>
        </p:nvSpPr>
        <p:spPr bwMode="auto">
          <a:xfrm>
            <a:off x="3836442" y="3376980"/>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61" name="TextBox 60"/>
          <p:cNvSpPr txBox="1"/>
          <p:nvPr/>
        </p:nvSpPr>
        <p:spPr>
          <a:xfrm>
            <a:off x="3503322" y="3603687"/>
            <a:ext cx="1359668" cy="215444"/>
          </a:xfrm>
          <a:prstGeom prst="rect">
            <a:avLst/>
          </a:prstGeom>
          <a:noFill/>
        </p:spPr>
        <p:txBody>
          <a:bodyPr wrap="none" rtlCol="0">
            <a:spAutoFit/>
          </a:bodyPr>
          <a:lstStyle/>
          <a:p>
            <a:r>
              <a:rPr lang="ko-KR" altLang="en-US" sz="800" dirty="0" smtClean="0"/>
              <a:t>홍길동</a:t>
            </a:r>
            <a:r>
              <a:rPr lang="en-US" altLang="ko-KR" sz="800" dirty="0" smtClean="0"/>
              <a:t>_</a:t>
            </a:r>
            <a:r>
              <a:rPr lang="ko-KR" altLang="en-US" sz="800" dirty="0" smtClean="0"/>
              <a:t>상담자격증</a:t>
            </a:r>
            <a:r>
              <a:rPr lang="en-US" altLang="ko-KR" sz="800" dirty="0" smtClean="0"/>
              <a:t>.jpg </a:t>
            </a:r>
            <a:r>
              <a:rPr lang="ko-KR" altLang="en-US" sz="800" dirty="0" smtClean="0"/>
              <a:t>ⓧ</a:t>
            </a:r>
            <a:endParaRPr lang="ko-KR" altLang="en-US" sz="800" dirty="0"/>
          </a:p>
        </p:txBody>
      </p:sp>
      <p:sp>
        <p:nvSpPr>
          <p:cNvPr id="63" name="직사각형 62"/>
          <p:cNvSpPr/>
          <p:nvPr/>
        </p:nvSpPr>
        <p:spPr>
          <a:xfrm>
            <a:off x="5830598" y="619622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1000" dirty="0" smtClean="0"/>
              <a:t>다음 슬라이드에 계속</a:t>
            </a:r>
            <a:endParaRPr lang="ko-KR" altLang="en-US" sz="1000" dirty="0"/>
          </a:p>
        </p:txBody>
      </p:sp>
      <p:sp>
        <p:nvSpPr>
          <p:cNvPr id="42" name="직사각형 41"/>
          <p:cNvSpPr/>
          <p:nvPr/>
        </p:nvSpPr>
        <p:spPr>
          <a:xfrm>
            <a:off x="2950149" y="1448780"/>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49" name="직사각형 48"/>
          <p:cNvSpPr/>
          <p:nvPr/>
        </p:nvSpPr>
        <p:spPr>
          <a:xfrm>
            <a:off x="2950149" y="1977468"/>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52" name="직사각형 51"/>
          <p:cNvSpPr/>
          <p:nvPr/>
        </p:nvSpPr>
        <p:spPr>
          <a:xfrm>
            <a:off x="2950149" y="2537925"/>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54" name="직사각형 53"/>
          <p:cNvSpPr/>
          <p:nvPr/>
        </p:nvSpPr>
        <p:spPr>
          <a:xfrm>
            <a:off x="5881430" y="1447793"/>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55" name="직사각형 54"/>
          <p:cNvSpPr/>
          <p:nvPr/>
        </p:nvSpPr>
        <p:spPr>
          <a:xfrm>
            <a:off x="5881430" y="1988962"/>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57" name="직사각형 56"/>
          <p:cNvSpPr/>
          <p:nvPr/>
        </p:nvSpPr>
        <p:spPr>
          <a:xfrm>
            <a:off x="5881430" y="2538526"/>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58" name="직사각형 57"/>
          <p:cNvSpPr/>
          <p:nvPr/>
        </p:nvSpPr>
        <p:spPr>
          <a:xfrm>
            <a:off x="2950149" y="3376980"/>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59" name="직사각형 58"/>
          <p:cNvSpPr/>
          <p:nvPr/>
        </p:nvSpPr>
        <p:spPr>
          <a:xfrm>
            <a:off x="1746850" y="1102841"/>
            <a:ext cx="6033748" cy="2776209"/>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8058344" y="1673805"/>
            <a:ext cx="1703959" cy="111882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p:cNvSpPr txBox="1"/>
          <p:nvPr/>
        </p:nvSpPr>
        <p:spPr>
          <a:xfrm>
            <a:off x="1248301" y="117792"/>
            <a:ext cx="1282723" cy="215444"/>
          </a:xfrm>
          <a:prstGeom prst="rect">
            <a:avLst/>
          </a:prstGeom>
          <a:noFill/>
        </p:spPr>
        <p:txBody>
          <a:bodyPr wrap="none" rtlCol="0">
            <a:spAutoFit/>
          </a:bodyPr>
          <a:lstStyle/>
          <a:p>
            <a:r>
              <a:rPr lang="en-US" altLang="ko-KR" sz="800" dirty="0" smtClean="0">
                <a:solidFill>
                  <a:prstClr val="black"/>
                </a:solidFill>
              </a:rPr>
              <a:t>Counselor Registration </a:t>
            </a:r>
            <a:endParaRPr lang="ko-KR" altLang="en-US" sz="800" dirty="0">
              <a:solidFill>
                <a:prstClr val="black"/>
              </a:solidFill>
            </a:endParaRPr>
          </a:p>
        </p:txBody>
      </p:sp>
      <p:sp>
        <p:nvSpPr>
          <p:cNvPr id="64" name="TextBox 63"/>
          <p:cNvSpPr txBox="1"/>
          <p:nvPr/>
        </p:nvSpPr>
        <p:spPr>
          <a:xfrm>
            <a:off x="1246205" y="352286"/>
            <a:ext cx="2986715" cy="215444"/>
          </a:xfrm>
          <a:prstGeom prst="rect">
            <a:avLst/>
          </a:prstGeom>
          <a:noFill/>
        </p:spPr>
        <p:txBody>
          <a:bodyPr wrap="none" rtlCol="0">
            <a:spAutoFit/>
          </a:bodyPr>
          <a:lstStyle/>
          <a:p>
            <a:r>
              <a:rPr lang="en-US" altLang="ko-KR" sz="800" dirty="0" smtClean="0">
                <a:solidFill>
                  <a:prstClr val="black"/>
                </a:solidFill>
              </a:rPr>
              <a:t>Gate</a:t>
            </a:r>
            <a:r>
              <a:rPr lang="ko-KR" altLang="en-US" sz="800" dirty="0" smtClean="0">
                <a:solidFill>
                  <a:prstClr val="black"/>
                </a:solidFill>
              </a:rPr>
              <a:t> </a:t>
            </a:r>
            <a:r>
              <a:rPr lang="en-US" altLang="ko-KR" sz="800" dirty="0" smtClean="0">
                <a:solidFill>
                  <a:prstClr val="black"/>
                </a:solidFill>
              </a:rPr>
              <a:t>&gt; Counselor Registration </a:t>
            </a:r>
            <a:r>
              <a:rPr lang="ko-KR" altLang="en-US" sz="800" dirty="0" smtClean="0">
                <a:solidFill>
                  <a:prstClr val="black"/>
                </a:solidFill>
              </a:rPr>
              <a:t> </a:t>
            </a:r>
            <a:r>
              <a:rPr lang="en-US" altLang="ko-KR" sz="800" dirty="0" smtClean="0">
                <a:solidFill>
                  <a:prstClr val="black"/>
                </a:solidFill>
              </a:rPr>
              <a:t>&gt; Step 2 - Input </a:t>
            </a:r>
            <a:r>
              <a:rPr lang="en-US" altLang="ko-KR" sz="800" dirty="0" err="1" smtClean="0">
                <a:solidFill>
                  <a:prstClr val="black"/>
                </a:solidFill>
              </a:rPr>
              <a:t>Infomation</a:t>
            </a:r>
            <a:endParaRPr lang="ko-KR" altLang="en-US" sz="800" dirty="0">
              <a:solidFill>
                <a:prstClr val="black"/>
              </a:solidFill>
            </a:endParaRPr>
          </a:p>
        </p:txBody>
      </p:sp>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23</a:t>
            </a:fld>
            <a:endParaRPr lang="ko-KR" altLang="en-US"/>
          </a:p>
        </p:txBody>
      </p:sp>
      <p:graphicFrame>
        <p:nvGraphicFramePr>
          <p:cNvPr id="3" name="표 2"/>
          <p:cNvGraphicFramePr>
            <a:graphicFrameLocks noGrp="1"/>
          </p:cNvGraphicFramePr>
          <p:nvPr>
            <p:extLst/>
          </p:nvPr>
        </p:nvGraphicFramePr>
        <p:xfrm>
          <a:off x="7812635" y="915507"/>
          <a:ext cx="1967152" cy="5486400"/>
        </p:xfrm>
        <a:graphic>
          <a:graphicData uri="http://schemas.openxmlformats.org/drawingml/2006/table">
            <a:tbl>
              <a:tblPr firstRow="1" bandRow="1">
                <a:tableStyleId>{5C22544A-7EE6-4342-B048-85BDC9FD1C3A}</a:tableStyleId>
              </a:tblPr>
              <a:tblGrid>
                <a:gridCol w="225637"/>
                <a:gridCol w="1741515"/>
              </a:tblGrid>
              <a:tr h="213319">
                <a:tc>
                  <a:txBody>
                    <a:bodyPr/>
                    <a:lstStyle/>
                    <a:p>
                      <a:pPr latinLnBrk="1"/>
                      <a:r>
                        <a:rPr lang="en-US" altLang="ko-KR" sz="800" b="0" dirty="0" smtClean="0">
                          <a:solidFill>
                            <a:schemeClr val="tx1"/>
                          </a:solidFill>
                        </a:rPr>
                        <a:t>13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None/>
                        <a:tabLst/>
                        <a:defRPr/>
                      </a:pPr>
                      <a:r>
                        <a:rPr lang="ko-KR" altLang="en-US" sz="800" b="0" i="0" u="none" strike="noStrike" dirty="0" smtClean="0">
                          <a:solidFill>
                            <a:schemeClr val="tx1"/>
                          </a:solidFill>
                          <a:latin typeface="+mn-lt"/>
                        </a:rPr>
                        <a:t>증명 서류 등록</a:t>
                      </a:r>
                      <a:r>
                        <a:rPr lang="ko-KR" altLang="en-US" sz="800" b="0" i="0" u="none" strike="noStrike" baseline="0" dirty="0" smtClean="0">
                          <a:solidFill>
                            <a:schemeClr val="tx1"/>
                          </a:solidFill>
                          <a:latin typeface="+mn-lt"/>
                        </a:rPr>
                        <a:t> </a:t>
                      </a:r>
                      <a:r>
                        <a:rPr lang="en-US" altLang="ko-KR" sz="800" b="0" i="0" u="none" strike="noStrike" baseline="0" dirty="0" smtClean="0">
                          <a:solidFill>
                            <a:schemeClr val="tx1"/>
                          </a:solidFill>
                          <a:latin typeface="+mn-lt"/>
                        </a:rPr>
                        <a:t>– Certificate -  </a:t>
                      </a:r>
                      <a:r>
                        <a:rPr lang="en-US" altLang="ko-KR" sz="800" b="0" i="0" u="none" strike="noStrike" baseline="0" dirty="0" err="1" smtClean="0">
                          <a:solidFill>
                            <a:schemeClr val="tx1"/>
                          </a:solidFill>
                          <a:latin typeface="+mn-lt"/>
                        </a:rPr>
                        <a:t>Chứng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nhận</a:t>
                      </a:r>
                      <a:endParaRPr lang="en-US" altLang="ko-KR" sz="800" b="0" dirty="0" smtClean="0">
                        <a:solidFill>
                          <a:schemeClr val="tx1"/>
                        </a:solidFill>
                      </a:endParaRPr>
                    </a:p>
                    <a:p>
                      <a:pPr marL="85725" indent="-85725">
                        <a:buFontTx/>
                        <a:buChar char="-"/>
                      </a:pPr>
                      <a:r>
                        <a:rPr lang="en-US" altLang="ko-KR" sz="800" b="0" dirty="0" err="1" smtClean="0">
                          <a:solidFill>
                            <a:schemeClr val="tx1"/>
                          </a:solidFill>
                        </a:rPr>
                        <a:t>Có</a:t>
                      </a:r>
                      <a:r>
                        <a:rPr lang="en-US" altLang="ko-KR" sz="800" b="0" baseline="0" dirty="0" smtClean="0">
                          <a:solidFill>
                            <a:schemeClr val="tx1"/>
                          </a:solidFill>
                        </a:rPr>
                        <a:t> </a:t>
                      </a:r>
                      <a:r>
                        <a:rPr lang="en-US" altLang="ko-KR" sz="800" b="0" baseline="0" dirty="0" err="1" smtClean="0">
                          <a:solidFill>
                            <a:schemeClr val="tx1"/>
                          </a:solidFill>
                        </a:rPr>
                        <a:t>thể</a:t>
                      </a:r>
                      <a:r>
                        <a:rPr lang="en-US" altLang="ko-KR" sz="800" b="0" baseline="0" dirty="0" smtClean="0">
                          <a:solidFill>
                            <a:schemeClr val="tx1"/>
                          </a:solidFill>
                        </a:rPr>
                        <a:t> </a:t>
                      </a:r>
                      <a:r>
                        <a:rPr lang="en-US" altLang="ko-KR" sz="800" b="0" baseline="0" dirty="0" err="1" smtClean="0">
                          <a:solidFill>
                            <a:schemeClr val="tx1"/>
                          </a:solidFill>
                        </a:rPr>
                        <a:t>đăng</a:t>
                      </a:r>
                      <a:r>
                        <a:rPr lang="en-US" altLang="ko-KR" sz="800" b="0" baseline="0" dirty="0" smtClean="0">
                          <a:solidFill>
                            <a:schemeClr val="tx1"/>
                          </a:solidFill>
                        </a:rPr>
                        <a:t> </a:t>
                      </a:r>
                      <a:r>
                        <a:rPr lang="en-US" altLang="ko-KR" sz="800" b="0" baseline="0" dirty="0" err="1" smtClean="0">
                          <a:solidFill>
                            <a:schemeClr val="tx1"/>
                          </a:solidFill>
                        </a:rPr>
                        <a:t>nhiều</a:t>
                      </a:r>
                      <a:r>
                        <a:rPr lang="en-US" altLang="ko-KR" sz="800" b="0" baseline="0" dirty="0" smtClean="0">
                          <a:solidFill>
                            <a:schemeClr val="tx1"/>
                          </a:solidFill>
                        </a:rPr>
                        <a:t> file </a:t>
                      </a:r>
                      <a:endParaRPr lang="ko-KR" altLang="en-US" sz="800" b="0" dirty="0" smtClean="0">
                        <a:solidFill>
                          <a:schemeClr val="tx1"/>
                        </a:solidFill>
                      </a:endParaRPr>
                    </a:p>
                    <a:p>
                      <a:pPr marL="85725" indent="-85725">
                        <a:buFontTx/>
                        <a:buChar char="-"/>
                      </a:pPr>
                      <a:r>
                        <a:rPr lang="en-US" altLang="ko-KR" sz="800" b="0" dirty="0" err="1" smtClean="0">
                          <a:solidFill>
                            <a:schemeClr val="tx1"/>
                          </a:solidFill>
                        </a:rPr>
                        <a:t>Hỗ</a:t>
                      </a:r>
                      <a:r>
                        <a:rPr lang="en-US" altLang="ko-KR" sz="800" b="0" baseline="0" dirty="0" smtClean="0">
                          <a:solidFill>
                            <a:schemeClr val="tx1"/>
                          </a:solidFill>
                        </a:rPr>
                        <a:t> </a:t>
                      </a:r>
                      <a:r>
                        <a:rPr lang="en-US" altLang="ko-KR" sz="800" b="0" baseline="0" dirty="0" err="1" smtClean="0">
                          <a:solidFill>
                            <a:schemeClr val="tx1"/>
                          </a:solidFill>
                        </a:rPr>
                        <a:t>trợ</a:t>
                      </a:r>
                      <a:r>
                        <a:rPr lang="en-US" altLang="ko-KR" sz="800" b="0" baseline="0" dirty="0" smtClean="0">
                          <a:solidFill>
                            <a:schemeClr val="tx1"/>
                          </a:solidFill>
                        </a:rPr>
                        <a:t> </a:t>
                      </a:r>
                      <a:r>
                        <a:rPr lang="en-US" altLang="ko-KR" sz="800" b="0" baseline="0" dirty="0" err="1" smtClean="0">
                          <a:solidFill>
                            <a:schemeClr val="tx1"/>
                          </a:solidFill>
                        </a:rPr>
                        <a:t>các</a:t>
                      </a:r>
                      <a:r>
                        <a:rPr lang="en-US" altLang="ko-KR" sz="800" b="0" baseline="0" dirty="0" smtClean="0">
                          <a:solidFill>
                            <a:schemeClr val="tx1"/>
                          </a:solidFill>
                        </a:rPr>
                        <a:t> </a:t>
                      </a:r>
                      <a:r>
                        <a:rPr lang="en-US" altLang="ko-KR" sz="800" b="0" baseline="0" dirty="0" err="1" smtClean="0">
                          <a:solidFill>
                            <a:schemeClr val="tx1"/>
                          </a:solidFill>
                        </a:rPr>
                        <a:t>định</a:t>
                      </a:r>
                      <a:r>
                        <a:rPr lang="en-US" altLang="ko-KR" sz="800" b="0" baseline="0" dirty="0" smtClean="0">
                          <a:solidFill>
                            <a:schemeClr val="tx1"/>
                          </a:solidFill>
                        </a:rPr>
                        <a:t> </a:t>
                      </a:r>
                      <a:r>
                        <a:rPr lang="en-US" altLang="ko-KR" sz="800" b="0" baseline="0" dirty="0" err="1" smtClean="0">
                          <a:solidFill>
                            <a:schemeClr val="tx1"/>
                          </a:solidFill>
                        </a:rPr>
                        <a:t>dạng</a:t>
                      </a:r>
                      <a:r>
                        <a:rPr lang="en-US" altLang="ko-KR" sz="800" b="0" baseline="0" dirty="0" smtClean="0">
                          <a:solidFill>
                            <a:schemeClr val="tx1"/>
                          </a:solidFill>
                        </a:rPr>
                        <a:t> : </a:t>
                      </a:r>
                      <a:r>
                        <a:rPr lang="en-US" altLang="ko-KR" sz="800" b="0" dirty="0" smtClean="0">
                          <a:solidFill>
                            <a:schemeClr val="tx1"/>
                          </a:solidFill>
                        </a:rPr>
                        <a:t>GIF, JPG, PNG, PDF, PPT, PPTX, DOC, DOCX </a:t>
                      </a:r>
                      <a:endParaRPr lang="ko-KR" altLang="en-US" sz="800" b="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baseline="0" dirty="0" err="1" smtClean="0">
                          <a:solidFill>
                            <a:schemeClr val="tx1"/>
                          </a:solidFill>
                          <a:latin typeface="+mn-ea"/>
                        </a:rPr>
                        <a:t>Mỗi</a:t>
                      </a:r>
                      <a:r>
                        <a:rPr lang="en-US" altLang="ko-KR" sz="800" b="0" baseline="0" dirty="0" smtClean="0">
                          <a:solidFill>
                            <a:schemeClr val="tx1"/>
                          </a:solidFill>
                          <a:latin typeface="+mn-ea"/>
                        </a:rPr>
                        <a:t> file </a:t>
                      </a:r>
                      <a:r>
                        <a:rPr lang="en-US" altLang="ko-KR" sz="800" b="0" baseline="0" dirty="0" err="1" smtClean="0">
                          <a:solidFill>
                            <a:schemeClr val="tx1"/>
                          </a:solidFill>
                          <a:latin typeface="+mn-ea"/>
                        </a:rPr>
                        <a:t>không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quá</a:t>
                      </a:r>
                      <a:r>
                        <a:rPr lang="en-US" altLang="ko-KR" sz="800" b="0" baseline="0" dirty="0" smtClean="0">
                          <a:solidFill>
                            <a:schemeClr val="tx1"/>
                          </a:solidFill>
                          <a:latin typeface="+mn-ea"/>
                        </a:rPr>
                        <a:t> 5MB</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b="0" dirty="0" smtClean="0">
                          <a:solidFill>
                            <a:schemeClr val="tx1"/>
                          </a:solidFill>
                        </a:rPr>
                        <a:t>Trường hợp File được chọn vượt quá 5MB, hiển thị alert pop-up </a:t>
                      </a:r>
                      <a:r>
                        <a:rPr lang="en-US" altLang="ko-KR" sz="800" b="0" baseline="0" dirty="0" smtClean="0">
                          <a:solidFill>
                            <a:schemeClr val="tx1"/>
                          </a:solidFill>
                        </a:rPr>
                        <a:t>: </a:t>
                      </a:r>
                      <a:r>
                        <a:rPr lang="ko-KR" altLang="en-US" sz="800" b="0" baseline="0" dirty="0" smtClean="0">
                          <a:solidFill>
                            <a:schemeClr val="tx1"/>
                          </a:solidFill>
                        </a:rPr>
                        <a:t>이미지는 </a:t>
                      </a:r>
                      <a:r>
                        <a:rPr lang="en-US" altLang="ko-KR" sz="800" b="0" baseline="0" dirty="0" smtClean="0">
                          <a:solidFill>
                            <a:schemeClr val="tx1"/>
                          </a:solidFill>
                        </a:rPr>
                        <a:t>5MB </a:t>
                      </a:r>
                      <a:r>
                        <a:rPr lang="ko-KR" altLang="en-US" sz="800" b="0" baseline="0" dirty="0" smtClean="0">
                          <a:solidFill>
                            <a:schemeClr val="tx1"/>
                          </a:solidFill>
                        </a:rPr>
                        <a:t>이하만 등록 가능합니다</a:t>
                      </a:r>
                      <a:r>
                        <a:rPr lang="en-US" altLang="ko-KR" sz="800" b="0" baseline="0" dirty="0" smtClean="0">
                          <a:solidFill>
                            <a:schemeClr val="tx1"/>
                          </a:solidFill>
                        </a:rPr>
                        <a:t>.</a:t>
                      </a:r>
                      <a:endParaRPr lang="ko-KR" altLang="en-US" sz="800" b="0" dirty="0" smtClean="0">
                        <a:solidFill>
                          <a:schemeClr val="tx1"/>
                        </a:solidFill>
                      </a:endParaRPr>
                    </a:p>
                    <a:p>
                      <a:pPr marL="85725" indent="-85725">
                        <a:buFontTx/>
                        <a:buChar char="-"/>
                      </a:pPr>
                      <a:r>
                        <a:rPr lang="en-US" altLang="ko-KR" sz="800" b="0" dirty="0" err="1" smtClean="0">
                          <a:solidFill>
                            <a:schemeClr val="tx1"/>
                          </a:solidFill>
                        </a:rPr>
                        <a:t>Hiển</a:t>
                      </a:r>
                      <a:r>
                        <a:rPr lang="en-US" altLang="ko-KR" sz="800" b="0" baseline="0" dirty="0" smtClean="0">
                          <a:solidFill>
                            <a:schemeClr val="tx1"/>
                          </a:solidFill>
                        </a:rPr>
                        <a:t> </a:t>
                      </a:r>
                      <a:r>
                        <a:rPr lang="en-US" altLang="ko-KR" sz="800" b="0" baseline="0" dirty="0" err="1" smtClean="0">
                          <a:solidFill>
                            <a:schemeClr val="tx1"/>
                          </a:solidFill>
                        </a:rPr>
                        <a:t>thị</a:t>
                      </a:r>
                      <a:r>
                        <a:rPr lang="en-US" altLang="ko-KR" sz="800" b="0" baseline="0" dirty="0" smtClean="0">
                          <a:solidFill>
                            <a:schemeClr val="tx1"/>
                          </a:solidFill>
                        </a:rPr>
                        <a:t> </a:t>
                      </a:r>
                      <a:r>
                        <a:rPr lang="en-US" altLang="ko-KR" sz="800" b="0" baseline="0" dirty="0" err="1" smtClean="0">
                          <a:solidFill>
                            <a:schemeClr val="tx1"/>
                          </a:solidFill>
                        </a:rPr>
                        <a:t>tên</a:t>
                      </a:r>
                      <a:r>
                        <a:rPr lang="en-US" altLang="ko-KR" sz="800" b="0" baseline="0" dirty="0" smtClean="0">
                          <a:solidFill>
                            <a:schemeClr val="tx1"/>
                          </a:solidFill>
                        </a:rPr>
                        <a:t> file ở </a:t>
                      </a:r>
                      <a:r>
                        <a:rPr lang="en-US" altLang="ko-KR" sz="800" b="0" baseline="0" dirty="0" err="1" smtClean="0">
                          <a:solidFill>
                            <a:schemeClr val="tx1"/>
                          </a:solidFill>
                        </a:rPr>
                        <a:t>ngay</a:t>
                      </a:r>
                      <a:r>
                        <a:rPr lang="en-US" altLang="ko-KR" sz="800" b="0" baseline="0" dirty="0" smtClean="0">
                          <a:solidFill>
                            <a:schemeClr val="tx1"/>
                          </a:solidFill>
                        </a:rPr>
                        <a:t> </a:t>
                      </a:r>
                      <a:r>
                        <a:rPr lang="en-US" altLang="ko-KR" sz="800" b="0" baseline="0" dirty="0" err="1" smtClean="0">
                          <a:solidFill>
                            <a:schemeClr val="tx1"/>
                          </a:solidFill>
                        </a:rPr>
                        <a:t>phía</a:t>
                      </a:r>
                      <a:r>
                        <a:rPr lang="en-US" altLang="ko-KR" sz="800" b="0" baseline="0" dirty="0" smtClean="0">
                          <a:solidFill>
                            <a:schemeClr val="tx1"/>
                          </a:solidFill>
                        </a:rPr>
                        <a:t> </a:t>
                      </a:r>
                      <a:r>
                        <a:rPr lang="en-US" altLang="ko-KR" sz="800" b="0" baseline="0" dirty="0" err="1" smtClean="0">
                          <a:solidFill>
                            <a:schemeClr val="tx1"/>
                          </a:solidFill>
                        </a:rPr>
                        <a:t>dưới</a:t>
                      </a:r>
                      <a:r>
                        <a:rPr lang="en-US" altLang="ko-KR" sz="800" b="0" baseline="0" dirty="0" smtClean="0">
                          <a:solidFill>
                            <a:schemeClr val="tx1"/>
                          </a:solidFill>
                        </a:rPr>
                        <a:t> Attach file button </a:t>
                      </a:r>
                      <a:r>
                        <a:rPr lang="en-US" altLang="ko-KR" sz="800" b="0" baseline="0" dirty="0" err="1" smtClean="0">
                          <a:solidFill>
                            <a:schemeClr val="tx1"/>
                          </a:solidFill>
                        </a:rPr>
                        <a:t>và</a:t>
                      </a:r>
                      <a:r>
                        <a:rPr lang="en-US" altLang="ko-KR" sz="800" b="0" baseline="0" dirty="0" smtClean="0">
                          <a:solidFill>
                            <a:schemeClr val="tx1"/>
                          </a:solidFill>
                        </a:rPr>
                        <a:t> </a:t>
                      </a:r>
                      <a:r>
                        <a:rPr lang="en-US" altLang="ko-KR" sz="800" b="0" baseline="0" dirty="0" err="1" smtClean="0">
                          <a:solidFill>
                            <a:schemeClr val="tx1"/>
                          </a:solidFill>
                        </a:rPr>
                        <a:t>hiển</a:t>
                      </a:r>
                      <a:r>
                        <a:rPr lang="en-US" altLang="ko-KR" sz="800" b="0" baseline="0" dirty="0" smtClean="0">
                          <a:solidFill>
                            <a:schemeClr val="tx1"/>
                          </a:solidFill>
                        </a:rPr>
                        <a:t> </a:t>
                      </a:r>
                      <a:r>
                        <a:rPr lang="en-US" altLang="ko-KR" sz="800" b="0" baseline="0" dirty="0" err="1" smtClean="0">
                          <a:solidFill>
                            <a:schemeClr val="tx1"/>
                          </a:solidFill>
                        </a:rPr>
                        <a:t>thị</a:t>
                      </a:r>
                      <a:r>
                        <a:rPr lang="en-US" altLang="ko-KR" sz="800" b="0" baseline="0" dirty="0" smtClean="0">
                          <a:solidFill>
                            <a:schemeClr val="tx1"/>
                          </a:solidFill>
                        </a:rPr>
                        <a:t> </a:t>
                      </a:r>
                      <a:r>
                        <a:rPr lang="en-US" altLang="ko-KR" sz="800" b="0" baseline="0" dirty="0" err="1" smtClean="0">
                          <a:solidFill>
                            <a:schemeClr val="tx1"/>
                          </a:solidFill>
                        </a:rPr>
                        <a:t>nút</a:t>
                      </a:r>
                      <a:r>
                        <a:rPr lang="en-US" altLang="ko-KR" sz="800" b="0" baseline="0" dirty="0" smtClean="0">
                          <a:solidFill>
                            <a:schemeClr val="tx1"/>
                          </a:solidFill>
                        </a:rPr>
                        <a:t> </a:t>
                      </a:r>
                      <a:r>
                        <a:rPr lang="en-US" altLang="ko-KR" sz="800" b="0" baseline="0" dirty="0" err="1" smtClean="0">
                          <a:solidFill>
                            <a:schemeClr val="tx1"/>
                          </a:solidFill>
                        </a:rPr>
                        <a:t>xóa</a:t>
                      </a:r>
                      <a:r>
                        <a:rPr lang="en-US" altLang="ko-KR" sz="800" b="0" baseline="0" dirty="0" smtClean="0">
                          <a:solidFill>
                            <a:schemeClr val="tx1"/>
                          </a:solidFill>
                        </a:rPr>
                        <a:t> file (x) </a:t>
                      </a:r>
                      <a:r>
                        <a:rPr lang="en-US" altLang="ko-KR" sz="800" b="0" baseline="0" dirty="0" err="1" smtClean="0">
                          <a:solidFill>
                            <a:schemeClr val="tx1"/>
                          </a:solidFill>
                        </a:rPr>
                        <a:t>bên</a:t>
                      </a:r>
                      <a:r>
                        <a:rPr lang="en-US" altLang="ko-KR" sz="800" b="0" baseline="0" dirty="0" smtClean="0">
                          <a:solidFill>
                            <a:schemeClr val="tx1"/>
                          </a:solidFill>
                        </a:rPr>
                        <a:t> </a:t>
                      </a:r>
                      <a:r>
                        <a:rPr lang="en-US" altLang="ko-KR" sz="800" b="0" baseline="0" dirty="0" err="1" smtClean="0">
                          <a:solidFill>
                            <a:schemeClr val="tx1"/>
                          </a:solidFill>
                        </a:rPr>
                        <a:t>cạnh</a:t>
                      </a:r>
                      <a:r>
                        <a:rPr lang="en-US" altLang="ko-KR" sz="800" b="0" baseline="0" dirty="0" smtClean="0">
                          <a:solidFill>
                            <a:schemeClr val="tx1"/>
                          </a:solidFill>
                        </a:rPr>
                        <a:t> </a:t>
                      </a:r>
                      <a:r>
                        <a:rPr lang="en-US" altLang="ko-KR" sz="800" b="0" baseline="0" dirty="0" err="1" smtClean="0">
                          <a:solidFill>
                            <a:schemeClr val="tx1"/>
                          </a:solidFill>
                        </a:rPr>
                        <a:t>tên</a:t>
                      </a:r>
                      <a:r>
                        <a:rPr lang="en-US" altLang="ko-KR" sz="800" b="0" baseline="0" dirty="0" smtClean="0">
                          <a:solidFill>
                            <a:schemeClr val="tx1"/>
                          </a:solidFill>
                        </a:rPr>
                        <a:t> file</a:t>
                      </a:r>
                      <a:endParaRPr lang="ko-KR" altLang="en-US" sz="800" b="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b="0" i="0" u="none" strike="noStrike" dirty="0" smtClean="0">
                          <a:solidFill>
                            <a:schemeClr val="tx1"/>
                          </a:solidFill>
                          <a:latin typeface="+mn-lt"/>
                        </a:rPr>
                        <a:t>자격증 취득 후 상담 횟수 </a:t>
                      </a:r>
                      <a:r>
                        <a:rPr lang="en-US" altLang="ko-KR" sz="800" b="0" i="0" u="none" strike="noStrike" dirty="0" smtClean="0">
                          <a:solidFill>
                            <a:schemeClr val="tx1"/>
                          </a:solidFill>
                          <a:latin typeface="+mn-lt"/>
                        </a:rPr>
                        <a:t>– Counseling times</a:t>
                      </a:r>
                      <a:r>
                        <a:rPr lang="en-US" altLang="ko-KR" sz="800" b="0" i="0" u="none" strike="noStrike" baseline="0" dirty="0" smtClean="0">
                          <a:solidFill>
                            <a:schemeClr val="tx1"/>
                          </a:solidFill>
                          <a:latin typeface="+mn-lt"/>
                        </a:rPr>
                        <a:t> a</a:t>
                      </a:r>
                      <a:r>
                        <a:rPr lang="en-US" altLang="ko-KR" sz="800" b="0" i="0" u="none" strike="noStrike" dirty="0" smtClean="0">
                          <a:solidFill>
                            <a:schemeClr val="tx1"/>
                          </a:solidFill>
                          <a:latin typeface="+mn-lt"/>
                        </a:rPr>
                        <a:t>fter</a:t>
                      </a:r>
                      <a:r>
                        <a:rPr lang="en-US" altLang="ko-KR" sz="800" b="0" i="0" u="none" strike="noStrike" baseline="0" dirty="0" smtClean="0">
                          <a:solidFill>
                            <a:schemeClr val="tx1"/>
                          </a:solidFill>
                          <a:latin typeface="+mn-lt"/>
                        </a:rPr>
                        <a:t> get diploma – </a:t>
                      </a:r>
                      <a:r>
                        <a:rPr lang="en-US" altLang="ko-KR" sz="800" b="0" i="0" u="none" strike="noStrike" baseline="0" dirty="0" err="1" smtClean="0">
                          <a:solidFill>
                            <a:schemeClr val="tx1"/>
                          </a:solidFill>
                          <a:latin typeface="+mn-lt"/>
                        </a:rPr>
                        <a:t>Số</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lượt</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tư</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vấn</a:t>
                      </a:r>
                      <a:endParaRPr lang="en-US" altLang="ko-KR" sz="800" b="0" dirty="0" smtClean="0">
                        <a:solidFill>
                          <a:schemeClr val="tx1"/>
                        </a:solidFill>
                        <a:latin typeface="+mn-ea"/>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số</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lượt</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tư</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vấn</a:t>
                      </a:r>
                      <a:r>
                        <a:rPr lang="en-US" altLang="ko-KR" sz="800" b="0" baseline="0" dirty="0" smtClean="0">
                          <a:solidFill>
                            <a:schemeClr val="tx1"/>
                          </a:solidFill>
                          <a:latin typeface="+mn-ea"/>
                        </a:rPr>
                        <a:t> : </a:t>
                      </a:r>
                      <a:r>
                        <a:rPr lang="en-US" altLang="ko-KR" sz="800" b="0" dirty="0" smtClean="0">
                          <a:solidFill>
                            <a:schemeClr val="tx1"/>
                          </a:solidFill>
                          <a:latin typeface="+mn-ea"/>
                        </a:rPr>
                        <a:t>Select</a:t>
                      </a:r>
                      <a:r>
                        <a:rPr lang="en-US" altLang="ko-KR" sz="800" b="0" baseline="0" dirty="0" smtClean="0">
                          <a:solidFill>
                            <a:schemeClr val="tx1"/>
                          </a:solidFill>
                          <a:latin typeface="+mn-ea"/>
                        </a:rPr>
                        <a:t> box (100</a:t>
                      </a:r>
                      <a:r>
                        <a:rPr lang="ko-KR" altLang="en-US" sz="800" b="0" baseline="0" dirty="0" smtClean="0">
                          <a:solidFill>
                            <a:schemeClr val="tx1"/>
                          </a:solidFill>
                          <a:latin typeface="+mn-ea"/>
                        </a:rPr>
                        <a:t>회 미만 </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Dưới</a:t>
                      </a:r>
                      <a:r>
                        <a:rPr lang="en-US" altLang="ko-KR" sz="800" b="0" baseline="0" dirty="0" smtClean="0">
                          <a:solidFill>
                            <a:schemeClr val="tx1"/>
                          </a:solidFill>
                          <a:latin typeface="+mn-ea"/>
                        </a:rPr>
                        <a:t> 100 </a:t>
                      </a:r>
                      <a:r>
                        <a:rPr lang="en-US" altLang="ko-KR" sz="800" b="0" baseline="0" dirty="0" err="1" smtClean="0">
                          <a:solidFill>
                            <a:schemeClr val="tx1"/>
                          </a:solidFill>
                          <a:latin typeface="+mn-ea"/>
                        </a:rPr>
                        <a:t>lượt</a:t>
                      </a:r>
                      <a:r>
                        <a:rPr lang="en-US" altLang="ko-KR" sz="800" b="0" baseline="0" dirty="0" smtClean="0">
                          <a:solidFill>
                            <a:schemeClr val="tx1"/>
                          </a:solidFill>
                          <a:latin typeface="+mn-ea"/>
                        </a:rPr>
                        <a:t> | 100</a:t>
                      </a:r>
                      <a:r>
                        <a:rPr lang="ko-KR" altLang="en-US" sz="800" b="0" baseline="0" dirty="0" smtClean="0">
                          <a:solidFill>
                            <a:schemeClr val="tx1"/>
                          </a:solidFill>
                          <a:latin typeface="+mn-ea"/>
                        </a:rPr>
                        <a:t>회 이상 </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trên</a:t>
                      </a:r>
                      <a:r>
                        <a:rPr lang="en-US" altLang="ko-KR" sz="800" b="0" baseline="0" dirty="0" smtClean="0">
                          <a:solidFill>
                            <a:schemeClr val="tx1"/>
                          </a:solidFill>
                          <a:latin typeface="+mn-ea"/>
                        </a:rPr>
                        <a:t> 100 </a:t>
                      </a:r>
                      <a:r>
                        <a:rPr lang="en-US" altLang="ko-KR" sz="800" b="0" baseline="0" dirty="0" err="1" smtClean="0">
                          <a:solidFill>
                            <a:schemeClr val="tx1"/>
                          </a:solidFill>
                          <a:latin typeface="+mn-ea"/>
                        </a:rPr>
                        <a:t>lượt</a:t>
                      </a:r>
                      <a:r>
                        <a:rPr lang="ko-KR" altLang="en-US" sz="800" b="0" baseline="0" dirty="0" smtClean="0">
                          <a:solidFill>
                            <a:schemeClr val="tx1"/>
                          </a:solidFill>
                          <a:latin typeface="+mn-ea"/>
                        </a:rPr>
                        <a:t> </a:t>
                      </a:r>
                      <a:r>
                        <a:rPr lang="en-US" altLang="ko-KR" sz="800" b="0" baseline="0" dirty="0" smtClean="0">
                          <a:solidFill>
                            <a:schemeClr val="tx1"/>
                          </a:solidFill>
                          <a:latin typeface="+mn-ea"/>
                        </a:rPr>
                        <a:t>| 200</a:t>
                      </a:r>
                      <a:r>
                        <a:rPr lang="ko-KR" altLang="en-US" sz="800" b="0" baseline="0" dirty="0" smtClean="0">
                          <a:solidFill>
                            <a:schemeClr val="tx1"/>
                          </a:solidFill>
                          <a:latin typeface="+mn-ea"/>
                        </a:rPr>
                        <a:t>회 이상 </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trên</a:t>
                      </a:r>
                      <a:r>
                        <a:rPr lang="en-US" altLang="ko-KR" sz="800" b="0" baseline="0" dirty="0" smtClean="0">
                          <a:solidFill>
                            <a:schemeClr val="tx1"/>
                          </a:solidFill>
                          <a:latin typeface="+mn-ea"/>
                        </a:rPr>
                        <a:t> 200 </a:t>
                      </a:r>
                      <a:r>
                        <a:rPr lang="en-US" altLang="ko-KR" sz="800" b="0" baseline="0" dirty="0" err="1" smtClean="0">
                          <a:solidFill>
                            <a:schemeClr val="tx1"/>
                          </a:solidFill>
                          <a:latin typeface="+mn-ea"/>
                        </a:rPr>
                        <a:t>lượt</a:t>
                      </a:r>
                      <a:r>
                        <a:rPr lang="ko-KR" altLang="en-US" sz="800" b="0" baseline="0" dirty="0" smtClean="0">
                          <a:solidFill>
                            <a:schemeClr val="tx1"/>
                          </a:solidFill>
                          <a:latin typeface="+mn-ea"/>
                        </a:rPr>
                        <a:t> </a:t>
                      </a:r>
                      <a:r>
                        <a:rPr lang="en-US" altLang="ko-KR" sz="800" b="0" baseline="0" dirty="0" smtClean="0">
                          <a:solidFill>
                            <a:schemeClr val="tx1"/>
                          </a:solidFill>
                          <a:latin typeface="+mn-ea"/>
                        </a:rPr>
                        <a:t>| 300</a:t>
                      </a:r>
                      <a:r>
                        <a:rPr lang="ko-KR" altLang="en-US" sz="800" b="0" baseline="0" dirty="0" smtClean="0">
                          <a:solidFill>
                            <a:schemeClr val="tx1"/>
                          </a:solidFill>
                          <a:latin typeface="+mn-ea"/>
                        </a:rPr>
                        <a:t>회 이상 </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trên</a:t>
                      </a:r>
                      <a:r>
                        <a:rPr lang="en-US" altLang="ko-KR" sz="800" b="0" baseline="0" dirty="0" smtClean="0">
                          <a:solidFill>
                            <a:schemeClr val="tx1"/>
                          </a:solidFill>
                          <a:latin typeface="+mn-ea"/>
                        </a:rPr>
                        <a:t> 300 </a:t>
                      </a:r>
                      <a:r>
                        <a:rPr lang="en-US" altLang="ko-KR" sz="800" b="0" baseline="0" dirty="0" err="1" smtClean="0">
                          <a:solidFill>
                            <a:schemeClr val="tx1"/>
                          </a:solidFill>
                          <a:latin typeface="+mn-ea"/>
                        </a:rPr>
                        <a:t>lượt</a:t>
                      </a:r>
                      <a:r>
                        <a:rPr lang="ko-KR" altLang="en-US" sz="800" b="0" baseline="0" dirty="0" smtClean="0">
                          <a:solidFill>
                            <a:schemeClr val="tx1"/>
                          </a:solidFill>
                          <a:latin typeface="+mn-ea"/>
                        </a:rPr>
                        <a:t> </a:t>
                      </a:r>
                      <a:r>
                        <a:rPr lang="en-US" altLang="ko-KR" sz="800" b="0" baseline="0" dirty="0" smtClean="0">
                          <a:solidFill>
                            <a:schemeClr val="tx1"/>
                          </a:solidFill>
                          <a:latin typeface="+mn-ea"/>
                        </a:rPr>
                        <a:t>| 500</a:t>
                      </a:r>
                      <a:r>
                        <a:rPr lang="ko-KR" altLang="en-US" sz="800" b="0" baseline="0" dirty="0" smtClean="0">
                          <a:solidFill>
                            <a:schemeClr val="tx1"/>
                          </a:solidFill>
                          <a:latin typeface="+mn-ea"/>
                        </a:rPr>
                        <a:t>회 이상 </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trên</a:t>
                      </a:r>
                      <a:r>
                        <a:rPr lang="en-US" altLang="ko-KR" sz="800" b="0" baseline="0" dirty="0" smtClean="0">
                          <a:solidFill>
                            <a:schemeClr val="tx1"/>
                          </a:solidFill>
                          <a:latin typeface="+mn-ea"/>
                        </a:rPr>
                        <a:t> 500 </a:t>
                      </a:r>
                      <a:r>
                        <a:rPr lang="en-US" altLang="ko-KR" sz="800" b="0" baseline="0" dirty="0" err="1" smtClean="0">
                          <a:solidFill>
                            <a:schemeClr val="tx1"/>
                          </a:solidFill>
                          <a:latin typeface="+mn-ea"/>
                        </a:rPr>
                        <a:t>lượt</a:t>
                      </a:r>
                      <a:r>
                        <a:rPr lang="ko-KR" altLang="en-US" sz="800" b="0" baseline="0" dirty="0" smtClean="0">
                          <a:solidFill>
                            <a:schemeClr val="tx1"/>
                          </a:solidFill>
                          <a:latin typeface="+mn-ea"/>
                        </a:rPr>
                        <a:t> </a:t>
                      </a:r>
                      <a:r>
                        <a:rPr lang="en-US" altLang="ko-KR" sz="800" b="0" baseline="0" dirty="0" smtClean="0">
                          <a:solidFill>
                            <a:schemeClr val="tx1"/>
                          </a:solidFill>
                          <a:latin typeface="+mn-ea"/>
                        </a:rPr>
                        <a:t>| 1,000</a:t>
                      </a:r>
                      <a:r>
                        <a:rPr lang="ko-KR" altLang="en-US" sz="800" b="0" baseline="0" dirty="0" smtClean="0">
                          <a:solidFill>
                            <a:schemeClr val="tx1"/>
                          </a:solidFill>
                          <a:latin typeface="+mn-ea"/>
                        </a:rPr>
                        <a:t>회 이상 </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trên</a:t>
                      </a:r>
                      <a:r>
                        <a:rPr lang="en-US" altLang="ko-KR" sz="800" b="0" baseline="0" dirty="0" smtClean="0">
                          <a:solidFill>
                            <a:schemeClr val="tx1"/>
                          </a:solidFill>
                          <a:latin typeface="+mn-ea"/>
                        </a:rPr>
                        <a:t> 1000 </a:t>
                      </a:r>
                      <a:r>
                        <a:rPr lang="en-US" altLang="ko-KR" sz="800" b="0" baseline="0" dirty="0" err="1" smtClean="0">
                          <a:solidFill>
                            <a:schemeClr val="tx1"/>
                          </a:solidFill>
                          <a:latin typeface="+mn-ea"/>
                        </a:rPr>
                        <a:t>lượt</a:t>
                      </a:r>
                      <a:r>
                        <a:rPr lang="en-US" altLang="ko-KR" sz="800" b="0" baseline="0" dirty="0" smtClean="0">
                          <a:solidFill>
                            <a:schemeClr val="tx1"/>
                          </a:solidFill>
                          <a:latin typeface="+mn-ea"/>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b="0" i="0" u="none" strike="noStrike" dirty="0" smtClean="0">
                          <a:solidFill>
                            <a:schemeClr val="tx1"/>
                          </a:solidFill>
                          <a:latin typeface="+mn-lt"/>
                        </a:rPr>
                        <a:t>㈜어세스타 교육 수료 여부 </a:t>
                      </a:r>
                      <a:r>
                        <a:rPr lang="en-US" altLang="ko-KR" sz="800" b="0" i="0" u="none" strike="noStrike" dirty="0" smtClean="0">
                          <a:solidFill>
                            <a:schemeClr val="tx1"/>
                          </a:solidFill>
                          <a:latin typeface="+mn-lt"/>
                        </a:rPr>
                        <a:t>– Graduate from </a:t>
                      </a:r>
                      <a:r>
                        <a:rPr lang="en-US" altLang="ko-KR" sz="800" b="0" i="0" u="none" strike="noStrike" dirty="0" err="1" smtClean="0">
                          <a:solidFill>
                            <a:schemeClr val="tx1"/>
                          </a:solidFill>
                          <a:latin typeface="+mn-lt"/>
                        </a:rPr>
                        <a:t>Assesta</a:t>
                      </a:r>
                      <a:r>
                        <a:rPr lang="en-US" altLang="ko-KR" sz="800" b="0" i="0" u="none" strike="noStrike" dirty="0" smtClean="0">
                          <a:solidFill>
                            <a:schemeClr val="tx1"/>
                          </a:solidFill>
                          <a:latin typeface="+mn-lt"/>
                        </a:rPr>
                        <a:t> or</a:t>
                      </a:r>
                      <a:r>
                        <a:rPr lang="en-US" altLang="ko-KR" sz="800" b="0" i="0" u="none" strike="noStrike" baseline="0" dirty="0" smtClean="0">
                          <a:solidFill>
                            <a:schemeClr val="tx1"/>
                          </a:solidFill>
                          <a:latin typeface="+mn-lt"/>
                        </a:rPr>
                        <a:t> not – </a:t>
                      </a:r>
                      <a:r>
                        <a:rPr lang="en-US" altLang="ko-KR" sz="800" b="0" i="0" u="none" strike="noStrike" baseline="0" dirty="0" err="1" smtClean="0">
                          <a:solidFill>
                            <a:schemeClr val="tx1"/>
                          </a:solidFill>
                          <a:latin typeface="+mn-lt"/>
                        </a:rPr>
                        <a:t>Tốt</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nghiệp</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từ</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Assesta</a:t>
                      </a:r>
                      <a:r>
                        <a:rPr lang="en-US" altLang="ko-KR" sz="800" b="0" i="0" u="none" strike="noStrike" baseline="0" dirty="0" smtClean="0">
                          <a:solidFill>
                            <a:schemeClr val="tx1"/>
                          </a:solidFill>
                          <a:latin typeface="+mn-lt"/>
                        </a:rPr>
                        <a:t> hay </a:t>
                      </a:r>
                      <a:r>
                        <a:rPr lang="en-US" altLang="ko-KR" sz="800" b="0" i="0" u="none" strike="noStrike" baseline="0" dirty="0" err="1" smtClean="0">
                          <a:solidFill>
                            <a:schemeClr val="tx1"/>
                          </a:solidFill>
                          <a:latin typeface="+mn-lt"/>
                        </a:rPr>
                        <a:t>không</a:t>
                      </a:r>
                      <a:r>
                        <a:rPr lang="en-US" altLang="ko-KR" sz="800" b="0" i="0" u="none" strike="noStrike" baseline="0" dirty="0" smtClean="0">
                          <a:solidFill>
                            <a:schemeClr val="tx1"/>
                          </a:solidFill>
                          <a:latin typeface="+mn-lt"/>
                        </a:rPr>
                        <a:t>?</a:t>
                      </a:r>
                      <a:endParaRPr lang="en-US" altLang="ko-KR" sz="800" b="0" dirty="0" smtClean="0">
                        <a:solidFill>
                          <a:schemeClr val="tx1"/>
                        </a:solidFill>
                      </a:endParaRPr>
                    </a:p>
                    <a:p>
                      <a:pPr marL="85725" indent="-85725">
                        <a:buFontTx/>
                        <a:buChar char="-"/>
                      </a:pPr>
                      <a:r>
                        <a:rPr lang="en-US" altLang="ko-KR" sz="800" b="0" dirty="0" err="1" smtClean="0">
                          <a:solidFill>
                            <a:schemeClr val="tx1"/>
                          </a:solidFill>
                        </a:rPr>
                        <a:t>Nếu</a:t>
                      </a:r>
                      <a:r>
                        <a:rPr lang="en-US" altLang="ko-KR" sz="800" b="0" baseline="0" dirty="0" smtClean="0">
                          <a:solidFill>
                            <a:schemeClr val="tx1"/>
                          </a:solidFill>
                        </a:rPr>
                        <a:t> </a:t>
                      </a:r>
                      <a:r>
                        <a:rPr lang="en-US" altLang="ko-KR" sz="800" b="0" baseline="0" dirty="0" err="1" smtClean="0">
                          <a:solidFill>
                            <a:schemeClr val="tx1"/>
                          </a:solidFill>
                        </a:rPr>
                        <a:t>chọn</a:t>
                      </a:r>
                      <a:r>
                        <a:rPr lang="en-US" altLang="ko-KR" sz="800" b="0" baseline="0" dirty="0" smtClean="0">
                          <a:solidFill>
                            <a:schemeClr val="tx1"/>
                          </a:solidFill>
                        </a:rPr>
                        <a:t> </a:t>
                      </a:r>
                      <a:r>
                        <a:rPr lang="en-US" altLang="ko-KR" sz="800" b="0" dirty="0" smtClean="0">
                          <a:solidFill>
                            <a:schemeClr val="tx1"/>
                          </a:solidFill>
                        </a:rPr>
                        <a:t>“</a:t>
                      </a:r>
                      <a:r>
                        <a:rPr lang="ko-KR" altLang="en-US" sz="800" b="0" dirty="0" smtClean="0">
                          <a:solidFill>
                            <a:schemeClr val="tx1"/>
                          </a:solidFill>
                        </a:rPr>
                        <a:t>예</a:t>
                      </a:r>
                      <a:r>
                        <a:rPr lang="en-US" altLang="ko-KR" sz="800" b="0" dirty="0" smtClean="0">
                          <a:solidFill>
                            <a:schemeClr val="tx1"/>
                          </a:solidFill>
                        </a:rPr>
                        <a:t>”- </a:t>
                      </a:r>
                      <a:r>
                        <a:rPr lang="en-US" altLang="ko-KR" sz="800" b="0" dirty="0" err="1" smtClean="0">
                          <a:solidFill>
                            <a:schemeClr val="tx1"/>
                          </a:solidFill>
                        </a:rPr>
                        <a:t>Vâng</a:t>
                      </a:r>
                      <a:r>
                        <a:rPr lang="en-US" altLang="ko-KR" sz="800" b="0" dirty="0" smtClean="0">
                          <a:solidFill>
                            <a:schemeClr val="tx1"/>
                          </a:solidFill>
                        </a:rPr>
                        <a:t>,</a:t>
                      </a:r>
                      <a:r>
                        <a:rPr lang="en-US" altLang="ko-KR" sz="800" b="0" baseline="0" dirty="0" smtClean="0">
                          <a:solidFill>
                            <a:schemeClr val="tx1"/>
                          </a:solidFill>
                        </a:rPr>
                        <a:t> </a:t>
                      </a:r>
                      <a:r>
                        <a:rPr lang="en-US" altLang="ko-KR" sz="800" b="0" baseline="0" dirty="0" err="1" smtClean="0">
                          <a:solidFill>
                            <a:schemeClr val="tx1"/>
                          </a:solidFill>
                        </a:rPr>
                        <a:t>hiển</a:t>
                      </a:r>
                      <a:r>
                        <a:rPr lang="en-US" altLang="ko-KR" sz="800" b="0" baseline="0" dirty="0" smtClean="0">
                          <a:solidFill>
                            <a:schemeClr val="tx1"/>
                          </a:solidFill>
                        </a:rPr>
                        <a:t> </a:t>
                      </a:r>
                      <a:r>
                        <a:rPr lang="en-US" altLang="ko-KR" sz="800" b="0" baseline="0" dirty="0" err="1" smtClean="0">
                          <a:solidFill>
                            <a:schemeClr val="tx1"/>
                          </a:solidFill>
                        </a:rPr>
                        <a:t>thị</a:t>
                      </a:r>
                      <a:r>
                        <a:rPr lang="en-US" altLang="ko-KR" sz="800" b="0" baseline="0" dirty="0" smtClean="0">
                          <a:solidFill>
                            <a:schemeClr val="tx1"/>
                          </a:solidFill>
                        </a:rPr>
                        <a:t> </a:t>
                      </a:r>
                      <a:r>
                        <a:rPr lang="en-US" altLang="ko-KR" sz="800" b="0" baseline="0" dirty="0" err="1" smtClean="0">
                          <a:solidFill>
                            <a:schemeClr val="tx1"/>
                          </a:solidFill>
                        </a:rPr>
                        <a:t>trường</a:t>
                      </a:r>
                      <a:r>
                        <a:rPr lang="en-US" altLang="ko-KR" sz="800" b="0" baseline="0" dirty="0" smtClean="0">
                          <a:solidFill>
                            <a:schemeClr val="tx1"/>
                          </a:solidFill>
                        </a:rPr>
                        <a:t> </a:t>
                      </a:r>
                      <a:r>
                        <a:rPr lang="en-US" altLang="ko-KR" sz="800" b="0" baseline="0" dirty="0" err="1" smtClean="0">
                          <a:solidFill>
                            <a:schemeClr val="tx1"/>
                          </a:solidFill>
                        </a:rPr>
                        <a:t>nhập</a:t>
                      </a:r>
                      <a:r>
                        <a:rPr lang="en-US" altLang="ko-KR" sz="800" b="0" baseline="0" dirty="0" smtClean="0">
                          <a:solidFill>
                            <a:schemeClr val="tx1"/>
                          </a:solidFill>
                        </a:rPr>
                        <a:t> </a:t>
                      </a:r>
                      <a:r>
                        <a:rPr lang="en-US" altLang="ko-KR" sz="800" b="0" baseline="0" dirty="0" err="1" smtClean="0">
                          <a:solidFill>
                            <a:schemeClr val="tx1"/>
                          </a:solidFill>
                        </a:rPr>
                        <a:t>Mã</a:t>
                      </a:r>
                      <a:r>
                        <a:rPr lang="en-US" altLang="ko-KR" sz="800" b="0" baseline="0" dirty="0" smtClean="0">
                          <a:solidFill>
                            <a:schemeClr val="tx1"/>
                          </a:solidFill>
                        </a:rPr>
                        <a:t> </a:t>
                      </a:r>
                      <a:r>
                        <a:rPr lang="en-US" altLang="ko-KR" sz="800" b="0" baseline="0" dirty="0" err="1" smtClean="0">
                          <a:solidFill>
                            <a:schemeClr val="tx1"/>
                          </a:solidFill>
                        </a:rPr>
                        <a:t>Số</a:t>
                      </a:r>
                      <a:r>
                        <a:rPr lang="en-US" altLang="ko-KR" sz="800" b="0" baseline="0" dirty="0" smtClean="0">
                          <a:solidFill>
                            <a:schemeClr val="tx1"/>
                          </a:solidFill>
                        </a:rPr>
                        <a:t> </a:t>
                      </a:r>
                      <a:r>
                        <a:rPr lang="en-US" altLang="ko-KR" sz="800" b="0" baseline="0" dirty="0" err="1" smtClean="0">
                          <a:solidFill>
                            <a:schemeClr val="tx1"/>
                          </a:solidFill>
                        </a:rPr>
                        <a:t>Bằng</a:t>
                      </a:r>
                      <a:r>
                        <a:rPr lang="en-US" altLang="ko-KR" sz="800" b="0" baseline="0" dirty="0" smtClean="0">
                          <a:solidFill>
                            <a:schemeClr val="tx1"/>
                          </a:solidFill>
                        </a:rPr>
                        <a:t> </a:t>
                      </a:r>
                      <a:r>
                        <a:rPr lang="en-US" altLang="ko-KR" sz="800" b="0" baseline="0" dirty="0" err="1" smtClean="0">
                          <a:solidFill>
                            <a:schemeClr val="tx1"/>
                          </a:solidFill>
                        </a:rPr>
                        <a:t>tốt</a:t>
                      </a:r>
                      <a:r>
                        <a:rPr lang="en-US" altLang="ko-KR" sz="800" b="0" baseline="0" dirty="0" smtClean="0">
                          <a:solidFill>
                            <a:schemeClr val="tx1"/>
                          </a:solidFill>
                        </a:rPr>
                        <a:t> </a:t>
                      </a:r>
                      <a:r>
                        <a:rPr lang="en-US" altLang="ko-KR" sz="800" b="0" baseline="0" dirty="0" err="1" smtClean="0">
                          <a:solidFill>
                            <a:schemeClr val="tx1"/>
                          </a:solidFill>
                        </a:rPr>
                        <a:t>nghiệp</a:t>
                      </a:r>
                      <a:endParaRPr lang="en-US" altLang="ko-KR" sz="800" b="0" dirty="0" smtClean="0">
                        <a:solidFill>
                          <a:schemeClr val="tx1"/>
                        </a:solidFill>
                      </a:endParaRPr>
                    </a:p>
                    <a:p>
                      <a:pPr marL="85725" indent="-85725">
                        <a:buFontTx/>
                        <a:buChar char="-"/>
                      </a:pPr>
                      <a:r>
                        <a:rPr lang="vi-VN" altLang="ko-KR" sz="800" b="0" dirty="0" smtClean="0">
                          <a:solidFill>
                            <a:schemeClr val="tx1"/>
                          </a:solidFill>
                          <a:latin typeface="+mn-ea"/>
                        </a:rPr>
                        <a:t>Mặc định là : Không chọn gì cả</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b="0" smtClean="0">
                          <a:solidFill>
                            <a:schemeClr val="tx1"/>
                          </a:solidFill>
                          <a:latin typeface="+mn-ea"/>
                        </a:rPr>
                        <a:t>Nếu</a:t>
                      </a:r>
                      <a:r>
                        <a:rPr lang="en-US" altLang="ko-KR" sz="800" b="0" baseline="0" smtClean="0">
                          <a:solidFill>
                            <a:schemeClr val="tx1"/>
                          </a:solidFill>
                          <a:latin typeface="+mn-ea"/>
                        </a:rPr>
                        <a:t> đã check tất cả thông tin, còn 1 mục nào đó chưa nhập thì hiển thị </a:t>
                      </a:r>
                      <a:r>
                        <a:rPr lang="en-US" altLang="ko-KR" sz="800" b="0" smtClean="0">
                          <a:solidFill>
                            <a:schemeClr val="tx1"/>
                          </a:solidFill>
                          <a:latin typeface="+mn-ea"/>
                        </a:rPr>
                        <a:t>alert</a:t>
                      </a:r>
                      <a:r>
                        <a:rPr lang="ko-KR" altLang="en-US" sz="800" b="0" smtClean="0">
                          <a:solidFill>
                            <a:schemeClr val="tx1"/>
                          </a:solidFill>
                          <a:latin typeface="+mn-ea"/>
                        </a:rPr>
                        <a:t> </a:t>
                      </a:r>
                      <a:r>
                        <a:rPr lang="en-US" altLang="ko-KR" sz="800" b="0" smtClean="0">
                          <a:solidFill>
                            <a:schemeClr val="tx1"/>
                          </a:solidFill>
                          <a:latin typeface="+mn-ea"/>
                        </a:rPr>
                        <a:t>:</a:t>
                      </a:r>
                    </a:p>
                    <a:p>
                      <a:pPr marL="85725" indent="-85725">
                        <a:buFontTx/>
                        <a:buNone/>
                      </a:pPr>
                      <a:r>
                        <a:rPr lang="en-US" altLang="ko-KR" sz="800" b="0" smtClean="0">
                          <a:solidFill>
                            <a:schemeClr val="tx1"/>
                          </a:solidFill>
                          <a:latin typeface="+mn-ea"/>
                        </a:rPr>
                        <a:t>      </a:t>
                      </a:r>
                      <a:r>
                        <a:rPr lang="ko-KR" altLang="en-US" sz="800" b="0" smtClean="0">
                          <a:solidFill>
                            <a:schemeClr val="tx1"/>
                          </a:solidFill>
                          <a:latin typeface="+mn-ea"/>
                        </a:rPr>
                        <a:t>입력하지 않은 항목이 있습니다</a:t>
                      </a:r>
                      <a:r>
                        <a:rPr lang="en-US" altLang="ko-KR" sz="800" b="0" smtClean="0">
                          <a:solidFill>
                            <a:schemeClr val="tx1"/>
                          </a:solidFill>
                          <a:latin typeface="+mn-ea"/>
                        </a:rPr>
                        <a:t>.</a:t>
                      </a:r>
                    </a:p>
                    <a:p>
                      <a:pPr marL="85725" indent="-85725">
                        <a:buFontTx/>
                        <a:buNone/>
                      </a:pPr>
                      <a:r>
                        <a:rPr lang="en-US" altLang="ko-KR" sz="800" b="0" smtClean="0">
                          <a:solidFill>
                            <a:schemeClr val="tx1"/>
                          </a:solidFill>
                          <a:latin typeface="+mn-ea"/>
                        </a:rPr>
                        <a:t>            [{Tên</a:t>
                      </a:r>
                      <a:r>
                        <a:rPr lang="en-US" altLang="ko-KR" sz="800" b="0" baseline="0" smtClean="0">
                          <a:solidFill>
                            <a:schemeClr val="tx1"/>
                          </a:solidFill>
                          <a:latin typeface="+mn-ea"/>
                        </a:rPr>
                        <a:t> mục nhập thiếu}</a:t>
                      </a:r>
                      <a:r>
                        <a:rPr lang="en-US" altLang="ko-KR" sz="800" b="0" smtClean="0">
                          <a:solidFill>
                            <a:schemeClr val="tx1"/>
                          </a:solidFill>
                          <a:latin typeface="+mn-ea"/>
                        </a:rPr>
                        <a:t>]</a:t>
                      </a:r>
                    </a:p>
                    <a:p>
                      <a:pPr marL="85725" indent="-85725">
                        <a:buFontTx/>
                        <a:buChar char="-"/>
                      </a:pPr>
                      <a:r>
                        <a:rPr lang="en-US" altLang="ko-KR" sz="800" b="0" smtClean="0">
                          <a:solidFill>
                            <a:schemeClr val="tx1"/>
                          </a:solidFill>
                          <a:latin typeface="+mn-ea"/>
                        </a:rPr>
                        <a:t>Khi click vào,</a:t>
                      </a:r>
                      <a:r>
                        <a:rPr lang="en-US" altLang="ko-KR" sz="800" b="0" baseline="0" smtClean="0">
                          <a:solidFill>
                            <a:schemeClr val="tx1"/>
                          </a:solidFill>
                          <a:latin typeface="+mn-ea"/>
                        </a:rPr>
                        <a:t> chuyển bước [Complete Registration]</a:t>
                      </a:r>
                      <a:r>
                        <a:rPr lang="ko-KR" altLang="en-US" sz="800" b="0" smtClean="0">
                          <a:solidFill>
                            <a:schemeClr val="tx1"/>
                          </a:solidFill>
                          <a:latin typeface="+mn-ea"/>
                        </a:rPr>
                        <a:t> </a:t>
                      </a:r>
                      <a:r>
                        <a:rPr lang="en-US" altLang="ko-KR" sz="800" b="0" smtClean="0">
                          <a:solidFill>
                            <a:schemeClr val="tx1"/>
                          </a:solidFill>
                          <a:latin typeface="+mn-ea"/>
                        </a:rPr>
                        <a:t>(RCW-0203)</a:t>
                      </a:r>
                      <a:endParaRPr lang="ko-KR" altLang="en-US" sz="800" b="0" dirty="0" smtClean="0">
                        <a:solidFill>
                          <a:schemeClr val="tx1"/>
                        </a:solidFill>
                        <a:latin typeface="+mn-ea"/>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RCW-0202</a:t>
            </a:r>
            <a:endParaRPr lang="ko-KR" altLang="en-US" sz="800" dirty="0">
              <a:solidFill>
                <a:prstClr val="black"/>
              </a:solidFill>
            </a:endParaRPr>
          </a:p>
        </p:txBody>
      </p:sp>
      <p:sp>
        <p:nvSpPr>
          <p:cNvPr id="7" name="TextBox 6"/>
          <p:cNvSpPr txBox="1"/>
          <p:nvPr/>
        </p:nvSpPr>
        <p:spPr>
          <a:xfrm>
            <a:off x="293118" y="2106270"/>
            <a:ext cx="1986441" cy="230832"/>
          </a:xfrm>
          <a:prstGeom prst="rect">
            <a:avLst/>
          </a:prstGeom>
          <a:noFill/>
        </p:spPr>
        <p:txBody>
          <a:bodyPr wrap="none" rtlCol="0">
            <a:spAutoFit/>
          </a:bodyPr>
          <a:lstStyle/>
          <a:p>
            <a:r>
              <a:rPr lang="ko-KR" altLang="en-US" sz="900" dirty="0" smtClean="0"/>
              <a:t>아래의 추가 정보를 입력해 주세요</a:t>
            </a:r>
            <a:r>
              <a:rPr lang="en-US" altLang="ko-KR" sz="900" dirty="0" smtClean="0"/>
              <a:t>.</a:t>
            </a:r>
            <a:endParaRPr lang="ko-KR" altLang="en-US" sz="900" dirty="0"/>
          </a:p>
        </p:txBody>
      </p:sp>
      <p:sp>
        <p:nvSpPr>
          <p:cNvPr id="8" name="직사각형 7"/>
          <p:cNvSpPr/>
          <p:nvPr/>
        </p:nvSpPr>
        <p:spPr>
          <a:xfrm>
            <a:off x="3347952" y="2879975"/>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신청 완료</a:t>
            </a:r>
            <a:endParaRPr lang="ko-KR" altLang="en-US" sz="1000" b="1" dirty="0">
              <a:solidFill>
                <a:schemeClr val="tx1"/>
              </a:solidFill>
            </a:endParaRPr>
          </a:p>
        </p:txBody>
      </p:sp>
      <p:sp>
        <p:nvSpPr>
          <p:cNvPr id="9" name="타원 8"/>
          <p:cNvSpPr/>
          <p:nvPr/>
        </p:nvSpPr>
        <p:spPr>
          <a:xfrm>
            <a:off x="3152973" y="2486318"/>
            <a:ext cx="390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11</a:t>
            </a:r>
            <a:endParaRPr lang="ko-KR" altLang="en-US" sz="1200" b="1" dirty="0">
              <a:solidFill>
                <a:schemeClr val="bg1"/>
              </a:solidFill>
              <a:latin typeface="+mn-ea"/>
            </a:endParaRPr>
          </a:p>
        </p:txBody>
      </p:sp>
      <p:graphicFrame>
        <p:nvGraphicFramePr>
          <p:cNvPr id="10" name="표 9"/>
          <p:cNvGraphicFramePr>
            <a:graphicFrameLocks noGrp="1"/>
          </p:cNvGraphicFramePr>
          <p:nvPr/>
        </p:nvGraphicFramePr>
        <p:xfrm>
          <a:off x="310917" y="784526"/>
          <a:ext cx="7412681" cy="1260140"/>
        </p:xfrm>
        <a:graphic>
          <a:graphicData uri="http://schemas.openxmlformats.org/drawingml/2006/table">
            <a:tbl>
              <a:tblPr/>
              <a:tblGrid>
                <a:gridCol w="1415766"/>
                <a:gridCol w="5996915"/>
              </a:tblGrid>
              <a:tr h="855095">
                <a:tc>
                  <a:txBody>
                    <a:bodyPr/>
                    <a:lstStyle/>
                    <a:p>
                      <a:pPr algn="ctr" fontAlgn="ctr"/>
                      <a:r>
                        <a:rPr lang="ko-KR" altLang="en-US" sz="900" b="1" i="0" u="none" strike="noStrike" dirty="0" smtClean="0">
                          <a:solidFill>
                            <a:srgbClr val="000000"/>
                          </a:solidFill>
                          <a:latin typeface="맑은 고딕"/>
                        </a:rPr>
                        <a:t>증명 서류 등록</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05045">
                <a:tc>
                  <a:txBody>
                    <a:bodyPr/>
                    <a:lstStyle/>
                    <a:p>
                      <a:pPr algn="ctr" fontAlgn="ctr"/>
                      <a:r>
                        <a:rPr lang="ko-KR" altLang="en-US" sz="900" b="1" i="0" u="none" strike="noStrike" dirty="0" smtClean="0">
                          <a:solidFill>
                            <a:srgbClr val="000000"/>
                          </a:solidFill>
                          <a:latin typeface="맑은 고딕"/>
                        </a:rPr>
                        <a:t>자격증 취득 후 </a:t>
                      </a:r>
                      <a:endParaRPr lang="en-US" altLang="ko-KR" sz="900" b="1" i="0" u="none" strike="noStrike" dirty="0" smtClean="0">
                        <a:solidFill>
                          <a:srgbClr val="000000"/>
                        </a:solidFill>
                        <a:latin typeface="맑은 고딕"/>
                      </a:endParaRPr>
                    </a:p>
                    <a:p>
                      <a:pPr algn="ctr" fontAlgn="ctr"/>
                      <a:r>
                        <a:rPr lang="ko-KR" altLang="en-US" sz="900" b="1" i="0" u="none" strike="noStrike" dirty="0" smtClean="0">
                          <a:solidFill>
                            <a:srgbClr val="000000"/>
                          </a:solidFill>
                          <a:latin typeface="맑은 고딕"/>
                        </a:rPr>
                        <a:t>상담 횟수</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11" name="직사각형 10"/>
          <p:cNvSpPr/>
          <p:nvPr/>
        </p:nvSpPr>
        <p:spPr>
          <a:xfrm>
            <a:off x="1871090" y="1059666"/>
            <a:ext cx="993118"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찾아보기</a:t>
            </a:r>
            <a:endParaRPr lang="ko-KR" altLang="en-US" sz="800" dirty="0">
              <a:solidFill>
                <a:schemeClr val="tx1"/>
              </a:solidFill>
            </a:endParaRPr>
          </a:p>
        </p:txBody>
      </p:sp>
      <p:sp>
        <p:nvSpPr>
          <p:cNvPr id="12" name="TextBox 11"/>
          <p:cNvSpPr txBox="1"/>
          <p:nvPr/>
        </p:nvSpPr>
        <p:spPr>
          <a:xfrm>
            <a:off x="1791901" y="792256"/>
            <a:ext cx="2114681" cy="215444"/>
          </a:xfrm>
          <a:prstGeom prst="rect">
            <a:avLst/>
          </a:prstGeom>
          <a:noFill/>
        </p:spPr>
        <p:txBody>
          <a:bodyPr wrap="none" rtlCol="0">
            <a:spAutoFit/>
          </a:bodyPr>
          <a:lstStyle/>
          <a:p>
            <a:r>
              <a:rPr lang="en-US" altLang="ko-KR" sz="800" dirty="0" smtClean="0"/>
              <a:t>※ </a:t>
            </a:r>
            <a:r>
              <a:rPr lang="ko-KR" altLang="en-US" sz="800" dirty="0" smtClean="0"/>
              <a:t>이력서</a:t>
            </a:r>
            <a:r>
              <a:rPr lang="en-US" altLang="ko-KR" sz="800" dirty="0" smtClean="0"/>
              <a:t> </a:t>
            </a:r>
            <a:r>
              <a:rPr lang="ko-KR" altLang="en-US" sz="800" dirty="0" smtClean="0"/>
              <a:t>및 기타 증명서를 등록해주세요</a:t>
            </a:r>
            <a:r>
              <a:rPr lang="en-US" altLang="ko-KR" sz="800" dirty="0" smtClean="0"/>
              <a:t>.</a:t>
            </a:r>
            <a:endParaRPr lang="ko-KR" altLang="en-US" sz="800" dirty="0"/>
          </a:p>
        </p:txBody>
      </p:sp>
      <p:sp>
        <p:nvSpPr>
          <p:cNvPr id="13" name="직사각형 12"/>
          <p:cNvSpPr/>
          <p:nvPr/>
        </p:nvSpPr>
        <p:spPr>
          <a:xfrm>
            <a:off x="1822335" y="1330716"/>
            <a:ext cx="2427452" cy="300082"/>
          </a:xfrm>
          <a:prstGeom prst="rect">
            <a:avLst/>
          </a:prstGeom>
        </p:spPr>
        <p:txBody>
          <a:bodyPr wrap="square">
            <a:spAutoFit/>
          </a:bodyPr>
          <a:lstStyle/>
          <a:p>
            <a:pPr>
              <a:lnSpc>
                <a:spcPct val="150000"/>
              </a:lnSpc>
            </a:pPr>
            <a:r>
              <a:rPr lang="ko-KR" altLang="en-US" sz="900" dirty="0" smtClean="0"/>
              <a:t>홍길동</a:t>
            </a:r>
            <a:r>
              <a:rPr lang="en-US" altLang="ko-KR" sz="900" dirty="0" smtClean="0"/>
              <a:t>_</a:t>
            </a:r>
            <a:r>
              <a:rPr lang="ko-KR" altLang="en-US" sz="900" dirty="0" smtClean="0"/>
              <a:t>자격증</a:t>
            </a:r>
            <a:r>
              <a:rPr lang="en-US" altLang="ko-KR" sz="900" dirty="0" smtClean="0"/>
              <a:t>.</a:t>
            </a:r>
            <a:r>
              <a:rPr lang="en-US" altLang="ko-KR" sz="900" dirty="0" err="1" smtClean="0"/>
              <a:t>png</a:t>
            </a:r>
            <a:r>
              <a:rPr lang="ko-KR" altLang="en-US" sz="900" dirty="0" smtClean="0"/>
              <a:t> ⓧ</a:t>
            </a:r>
            <a:endParaRPr lang="en-US" altLang="ko-KR" sz="900" dirty="0" smtClean="0"/>
          </a:p>
        </p:txBody>
      </p:sp>
      <p:sp>
        <p:nvSpPr>
          <p:cNvPr id="14" name="직사각형 13"/>
          <p:cNvSpPr/>
          <p:nvPr/>
        </p:nvSpPr>
        <p:spPr>
          <a:xfrm>
            <a:off x="1869357" y="1719255"/>
            <a:ext cx="2356095"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상담 횟수 선택                          ▼ </a:t>
            </a:r>
            <a:endParaRPr lang="ko-KR" altLang="en-US" sz="900" dirty="0">
              <a:solidFill>
                <a:schemeClr val="tx1"/>
              </a:solidFill>
            </a:endParaRPr>
          </a:p>
        </p:txBody>
      </p:sp>
      <p:graphicFrame>
        <p:nvGraphicFramePr>
          <p:cNvPr id="15" name="표 14"/>
          <p:cNvGraphicFramePr>
            <a:graphicFrameLocks noGrp="1"/>
          </p:cNvGraphicFramePr>
          <p:nvPr/>
        </p:nvGraphicFramePr>
        <p:xfrm>
          <a:off x="341874" y="2318321"/>
          <a:ext cx="7412681" cy="471645"/>
        </p:xfrm>
        <a:graphic>
          <a:graphicData uri="http://schemas.openxmlformats.org/drawingml/2006/table">
            <a:tbl>
              <a:tblPr/>
              <a:tblGrid>
                <a:gridCol w="1415766"/>
                <a:gridCol w="5996915"/>
              </a:tblGrid>
              <a:tr h="471645">
                <a:tc>
                  <a:txBody>
                    <a:bodyPr/>
                    <a:lstStyle/>
                    <a:p>
                      <a:pPr algn="ctr" fontAlgn="ctr"/>
                      <a:r>
                        <a:rPr lang="ko-KR" altLang="en-US" sz="900" b="1" i="0" u="none" strike="noStrike" dirty="0" smtClean="0">
                          <a:solidFill>
                            <a:srgbClr val="000000"/>
                          </a:solidFill>
                          <a:latin typeface="맑은 고딕"/>
                        </a:rPr>
                        <a:t>㈜어세스타</a:t>
                      </a:r>
                      <a:endParaRPr lang="en-US" altLang="ko-KR" sz="900" b="1" i="0" u="none" strike="noStrike" dirty="0" smtClean="0">
                        <a:solidFill>
                          <a:srgbClr val="000000"/>
                        </a:solidFill>
                        <a:latin typeface="맑은 고딕"/>
                      </a:endParaRPr>
                    </a:p>
                    <a:p>
                      <a:pPr algn="ctr" fontAlgn="ctr"/>
                      <a:r>
                        <a:rPr lang="ko-KR" altLang="en-US" sz="900" b="1" i="0" u="none" strike="noStrike" dirty="0" smtClean="0">
                          <a:solidFill>
                            <a:srgbClr val="000000"/>
                          </a:solidFill>
                          <a:latin typeface="맑은 고딕"/>
                        </a:rPr>
                        <a:t>교육 수료 여부</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16" name="TextBox 15"/>
          <p:cNvSpPr txBox="1"/>
          <p:nvPr/>
        </p:nvSpPr>
        <p:spPr>
          <a:xfrm>
            <a:off x="1784420" y="2441313"/>
            <a:ext cx="2468946" cy="230832"/>
          </a:xfrm>
          <a:prstGeom prst="rect">
            <a:avLst/>
          </a:prstGeom>
          <a:noFill/>
        </p:spPr>
        <p:txBody>
          <a:bodyPr wrap="none" rtlCol="0">
            <a:spAutoFit/>
          </a:bodyPr>
          <a:lstStyle/>
          <a:p>
            <a:r>
              <a:rPr lang="en-US" altLang="ko-KR" sz="900" dirty="0" smtClean="0"/>
              <a:t>MBTI </a:t>
            </a:r>
            <a:r>
              <a:rPr lang="ko-KR" altLang="en-US" sz="900" dirty="0" smtClean="0"/>
              <a:t>자격교육 보수과정을 수료하셨습니까</a:t>
            </a:r>
            <a:r>
              <a:rPr lang="en-US" altLang="ko-KR" sz="900" dirty="0" smtClean="0"/>
              <a:t>?</a:t>
            </a:r>
            <a:endParaRPr lang="ko-KR" altLang="en-US" sz="900" dirty="0"/>
          </a:p>
        </p:txBody>
      </p:sp>
      <p:sp>
        <p:nvSpPr>
          <p:cNvPr id="17" name="TextBox 16"/>
          <p:cNvSpPr txBox="1"/>
          <p:nvPr/>
        </p:nvSpPr>
        <p:spPr>
          <a:xfrm>
            <a:off x="4473449" y="2450715"/>
            <a:ext cx="1157689" cy="230832"/>
          </a:xfrm>
          <a:prstGeom prst="rect">
            <a:avLst/>
          </a:prstGeom>
          <a:noFill/>
        </p:spPr>
        <p:txBody>
          <a:bodyPr wrap="none" rtlCol="0">
            <a:spAutoFit/>
          </a:bodyPr>
          <a:lstStyle/>
          <a:p>
            <a:r>
              <a:rPr lang="ko-KR" altLang="en-US" sz="900" b="1" dirty="0" smtClean="0"/>
              <a:t>○ 예     ○ 아니오</a:t>
            </a:r>
            <a:endParaRPr lang="ko-KR" altLang="en-US" sz="900" b="1" dirty="0"/>
          </a:p>
        </p:txBody>
      </p:sp>
      <p:sp>
        <p:nvSpPr>
          <p:cNvPr id="18" name="직사각형 17"/>
          <p:cNvSpPr/>
          <p:nvPr/>
        </p:nvSpPr>
        <p:spPr>
          <a:xfrm>
            <a:off x="5876020" y="2456600"/>
            <a:ext cx="1677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bg1">
                    <a:lumMod val="50000"/>
                  </a:schemeClr>
                </a:solidFill>
              </a:rPr>
              <a:t>수료번호 입력</a:t>
            </a:r>
            <a:endParaRPr lang="ko-KR" altLang="en-US" sz="900" dirty="0">
              <a:solidFill>
                <a:schemeClr val="bg1">
                  <a:lumMod val="50000"/>
                </a:schemeClr>
              </a:solidFill>
            </a:endParaRPr>
          </a:p>
        </p:txBody>
      </p:sp>
      <p:sp>
        <p:nvSpPr>
          <p:cNvPr id="38" name="타원 37"/>
          <p:cNvSpPr/>
          <p:nvPr/>
        </p:nvSpPr>
        <p:spPr>
          <a:xfrm>
            <a:off x="1495226" y="105966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13</a:t>
            </a:r>
            <a:endParaRPr lang="ko-KR" altLang="en-US" sz="1200" b="1" dirty="0">
              <a:solidFill>
                <a:schemeClr val="bg1"/>
              </a:solidFill>
              <a:latin typeface="+mn-ea"/>
            </a:endParaRPr>
          </a:p>
        </p:txBody>
      </p:sp>
      <p:sp>
        <p:nvSpPr>
          <p:cNvPr id="39" name="타원 38"/>
          <p:cNvSpPr/>
          <p:nvPr/>
        </p:nvSpPr>
        <p:spPr>
          <a:xfrm>
            <a:off x="1495226" y="171925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14</a:t>
            </a:r>
            <a:endParaRPr lang="ko-KR" altLang="en-US" sz="1200" b="1" dirty="0">
              <a:solidFill>
                <a:schemeClr val="bg1"/>
              </a:solidFill>
              <a:latin typeface="+mn-ea"/>
            </a:endParaRPr>
          </a:p>
        </p:txBody>
      </p:sp>
      <p:sp>
        <p:nvSpPr>
          <p:cNvPr id="40" name="타원 39"/>
          <p:cNvSpPr/>
          <p:nvPr/>
        </p:nvSpPr>
        <p:spPr>
          <a:xfrm>
            <a:off x="5626248" y="233710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15</a:t>
            </a:r>
            <a:endParaRPr lang="ko-KR" altLang="en-US" sz="1200" b="1" dirty="0">
              <a:solidFill>
                <a:schemeClr val="bg1"/>
              </a:solidFill>
              <a:latin typeface="+mn-ea"/>
            </a:endParaRPr>
          </a:p>
        </p:txBody>
      </p:sp>
      <p:sp>
        <p:nvSpPr>
          <p:cNvPr id="41" name="타원 40"/>
          <p:cNvSpPr/>
          <p:nvPr/>
        </p:nvSpPr>
        <p:spPr>
          <a:xfrm>
            <a:off x="4966452" y="287997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16</a:t>
            </a:r>
            <a:endParaRPr lang="ko-KR" altLang="en-US" sz="1200" b="1" dirty="0">
              <a:solidFill>
                <a:schemeClr val="bg1"/>
              </a:solidFill>
              <a:latin typeface="+mn-ea"/>
            </a:endParaRPr>
          </a:p>
        </p:txBody>
      </p:sp>
      <p:sp>
        <p:nvSpPr>
          <p:cNvPr id="23" name="TextBox 22"/>
          <p:cNvSpPr txBox="1"/>
          <p:nvPr/>
        </p:nvSpPr>
        <p:spPr>
          <a:xfrm>
            <a:off x="1248301" y="117792"/>
            <a:ext cx="1282723" cy="215444"/>
          </a:xfrm>
          <a:prstGeom prst="rect">
            <a:avLst/>
          </a:prstGeom>
          <a:noFill/>
        </p:spPr>
        <p:txBody>
          <a:bodyPr wrap="none" rtlCol="0">
            <a:spAutoFit/>
          </a:bodyPr>
          <a:lstStyle/>
          <a:p>
            <a:r>
              <a:rPr lang="en-US" altLang="ko-KR" sz="800" dirty="0" smtClean="0">
                <a:solidFill>
                  <a:prstClr val="black"/>
                </a:solidFill>
              </a:rPr>
              <a:t>Counselor Registration </a:t>
            </a:r>
            <a:endParaRPr lang="ko-KR" altLang="en-US" sz="800" dirty="0">
              <a:solidFill>
                <a:prstClr val="black"/>
              </a:solidFill>
            </a:endParaRPr>
          </a:p>
        </p:txBody>
      </p:sp>
      <p:sp>
        <p:nvSpPr>
          <p:cNvPr id="24" name="TextBox 23"/>
          <p:cNvSpPr txBox="1"/>
          <p:nvPr/>
        </p:nvSpPr>
        <p:spPr>
          <a:xfrm>
            <a:off x="1246205" y="352286"/>
            <a:ext cx="2986715" cy="215444"/>
          </a:xfrm>
          <a:prstGeom prst="rect">
            <a:avLst/>
          </a:prstGeom>
          <a:noFill/>
        </p:spPr>
        <p:txBody>
          <a:bodyPr wrap="none" rtlCol="0">
            <a:spAutoFit/>
          </a:bodyPr>
          <a:lstStyle/>
          <a:p>
            <a:r>
              <a:rPr lang="en-US" altLang="ko-KR" sz="800" dirty="0" smtClean="0">
                <a:solidFill>
                  <a:prstClr val="black"/>
                </a:solidFill>
              </a:rPr>
              <a:t>Gate</a:t>
            </a:r>
            <a:r>
              <a:rPr lang="ko-KR" altLang="en-US" sz="800" dirty="0" smtClean="0">
                <a:solidFill>
                  <a:prstClr val="black"/>
                </a:solidFill>
              </a:rPr>
              <a:t> </a:t>
            </a:r>
            <a:r>
              <a:rPr lang="en-US" altLang="ko-KR" sz="800" dirty="0" smtClean="0">
                <a:solidFill>
                  <a:prstClr val="black"/>
                </a:solidFill>
              </a:rPr>
              <a:t>&gt; Counselor Registration </a:t>
            </a:r>
            <a:r>
              <a:rPr lang="ko-KR" altLang="en-US" sz="800" dirty="0" smtClean="0">
                <a:solidFill>
                  <a:prstClr val="black"/>
                </a:solidFill>
              </a:rPr>
              <a:t> </a:t>
            </a:r>
            <a:r>
              <a:rPr lang="en-US" altLang="ko-KR" sz="800" dirty="0" smtClean="0">
                <a:solidFill>
                  <a:prstClr val="black"/>
                </a:solidFill>
              </a:rPr>
              <a:t>&gt; Step 2 - Input </a:t>
            </a:r>
            <a:r>
              <a:rPr lang="en-US" altLang="ko-KR" sz="800" dirty="0" err="1" smtClean="0">
                <a:solidFill>
                  <a:prstClr val="black"/>
                </a:solidFill>
              </a:rPr>
              <a:t>Infomation</a:t>
            </a:r>
            <a:endParaRPr lang="ko-KR" altLang="en-US" sz="800" dirty="0">
              <a:solidFill>
                <a:prstClr val="black"/>
              </a:solidFill>
            </a:endParaRPr>
          </a:p>
        </p:txBody>
      </p:sp>
    </p:spTree>
    <p:extLst>
      <p:ext uri="{BB962C8B-B14F-4D97-AF65-F5344CB8AC3E}">
        <p14:creationId xmlns:p14="http://schemas.microsoft.com/office/powerpoint/2010/main" val="4779049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직선 연결선 25"/>
          <p:cNvCxnSpPr/>
          <p:nvPr/>
        </p:nvCxnSpPr>
        <p:spPr>
          <a:xfrm>
            <a:off x="267387" y="183229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3464" y="1448780"/>
            <a:ext cx="1553630" cy="261610"/>
          </a:xfrm>
          <a:prstGeom prst="rect">
            <a:avLst/>
          </a:prstGeom>
          <a:noFill/>
        </p:spPr>
        <p:txBody>
          <a:bodyPr wrap="none" rtlCol="0">
            <a:spAutoFit/>
          </a:bodyPr>
          <a:lstStyle/>
          <a:p>
            <a:r>
              <a:rPr lang="ko-KR" altLang="en-US" sz="1100" b="1" dirty="0" smtClean="0"/>
              <a:t>심리상담사 등록 신청</a:t>
            </a:r>
            <a:endParaRPr lang="ko-KR" altLang="en-US" sz="1100" b="1" dirty="0"/>
          </a:p>
        </p:txBody>
      </p:sp>
      <p:sp>
        <p:nvSpPr>
          <p:cNvPr id="29" name="TextBox 28"/>
          <p:cNvSpPr txBox="1"/>
          <p:nvPr/>
        </p:nvSpPr>
        <p:spPr>
          <a:xfrm>
            <a:off x="5553901" y="1510271"/>
            <a:ext cx="1965603" cy="215444"/>
          </a:xfrm>
          <a:prstGeom prst="rect">
            <a:avLst/>
          </a:prstGeom>
          <a:noFill/>
        </p:spPr>
        <p:txBody>
          <a:bodyPr wrap="none" rtlCol="0">
            <a:spAutoFit/>
          </a:bodyPr>
          <a:lstStyle/>
          <a:p>
            <a:r>
              <a:rPr lang="ko-KR" altLang="en-US" sz="800" dirty="0" smtClean="0">
                <a:solidFill>
                  <a:schemeClr val="bg1">
                    <a:lumMod val="65000"/>
                  </a:schemeClr>
                </a:solidFill>
              </a:rPr>
              <a:t>약관 동의  </a:t>
            </a:r>
            <a:r>
              <a:rPr lang="en-US" altLang="ko-KR" sz="800" dirty="0" smtClean="0">
                <a:solidFill>
                  <a:schemeClr val="bg1">
                    <a:lumMod val="65000"/>
                  </a:schemeClr>
                </a:solidFill>
              </a:rPr>
              <a:t>&gt;  </a:t>
            </a:r>
            <a:r>
              <a:rPr lang="ko-KR" altLang="en-US" sz="800" dirty="0" smtClean="0">
                <a:solidFill>
                  <a:schemeClr val="bg1">
                    <a:lumMod val="65000"/>
                  </a:schemeClr>
                </a:solidFill>
              </a:rPr>
              <a:t>정보 입력  </a:t>
            </a:r>
            <a:r>
              <a:rPr lang="en-US" altLang="ko-KR" sz="800" dirty="0" smtClean="0">
                <a:solidFill>
                  <a:schemeClr val="bg1">
                    <a:lumMod val="65000"/>
                  </a:schemeClr>
                </a:solidFill>
              </a:rPr>
              <a:t>&gt;  </a:t>
            </a:r>
            <a:r>
              <a:rPr lang="ko-KR" altLang="en-US" sz="800" b="1" dirty="0" smtClean="0"/>
              <a:t>신청 완료</a:t>
            </a:r>
            <a:endParaRPr lang="ko-KR" altLang="en-US" sz="800" b="1" dirty="0"/>
          </a:p>
        </p:txBody>
      </p:sp>
      <p:sp>
        <p:nvSpPr>
          <p:cNvPr id="31" name="TextBox 30"/>
          <p:cNvSpPr txBox="1"/>
          <p:nvPr/>
        </p:nvSpPr>
        <p:spPr>
          <a:xfrm>
            <a:off x="2100656" y="2798930"/>
            <a:ext cx="3706464" cy="923330"/>
          </a:xfrm>
          <a:prstGeom prst="rect">
            <a:avLst/>
          </a:prstGeom>
          <a:noFill/>
        </p:spPr>
        <p:txBody>
          <a:bodyPr wrap="none" rtlCol="0">
            <a:spAutoFit/>
          </a:bodyPr>
          <a:lstStyle/>
          <a:p>
            <a:pPr algn="ctr">
              <a:lnSpc>
                <a:spcPct val="150000"/>
              </a:lnSpc>
            </a:pPr>
            <a:r>
              <a:rPr lang="ko-KR" altLang="en-US" sz="1200" b="1" kern="0" spc="-100" dirty="0" smtClean="0">
                <a:latin typeface="+mn-ea"/>
              </a:rPr>
              <a:t>감사합니다</a:t>
            </a:r>
            <a:r>
              <a:rPr lang="en-US" altLang="ko-KR" sz="1200" b="1" kern="0" spc="-100" dirty="0" smtClean="0">
                <a:latin typeface="+mn-ea"/>
              </a:rPr>
              <a:t>. </a:t>
            </a:r>
            <a:r>
              <a:rPr lang="ko-KR" altLang="en-US" sz="1200" b="1" kern="0" spc="-100" dirty="0" smtClean="0">
                <a:latin typeface="+mn-ea"/>
              </a:rPr>
              <a:t>등록 신청이 완료되었습니다</a:t>
            </a:r>
            <a:r>
              <a:rPr lang="en-US" altLang="ko-KR" sz="1200" b="1" kern="0" spc="-100" dirty="0" smtClean="0">
                <a:latin typeface="+mn-ea"/>
              </a:rPr>
              <a:t>.</a:t>
            </a:r>
          </a:p>
          <a:p>
            <a:pPr algn="ctr">
              <a:lnSpc>
                <a:spcPct val="150000"/>
              </a:lnSpc>
            </a:pPr>
            <a:r>
              <a:rPr lang="ko-KR" altLang="en-US" sz="1200" b="1" kern="0" spc="-100" dirty="0" smtClean="0">
                <a:latin typeface="+mn-ea"/>
              </a:rPr>
              <a:t>내부 심사는 영업일 기준 </a:t>
            </a:r>
            <a:r>
              <a:rPr lang="en-US" altLang="ko-KR" sz="1200" b="1" kern="0" spc="-100" dirty="0" smtClean="0">
                <a:latin typeface="+mn-ea"/>
              </a:rPr>
              <a:t>5</a:t>
            </a:r>
            <a:r>
              <a:rPr lang="ko-KR" altLang="en-US" sz="1200" b="1" kern="0" spc="-100" dirty="0" smtClean="0">
                <a:latin typeface="+mn-ea"/>
              </a:rPr>
              <a:t>일 정도 소요됩니다</a:t>
            </a:r>
            <a:r>
              <a:rPr lang="en-US" altLang="ko-KR" sz="1200" b="1" kern="0" spc="-100" dirty="0" smtClean="0">
                <a:latin typeface="+mn-ea"/>
              </a:rPr>
              <a:t>.</a:t>
            </a:r>
          </a:p>
          <a:p>
            <a:pPr algn="ctr">
              <a:lnSpc>
                <a:spcPct val="150000"/>
              </a:lnSpc>
            </a:pPr>
            <a:r>
              <a:rPr lang="ko-KR" altLang="en-US" sz="1200" b="1" kern="0" spc="-100" dirty="0" smtClean="0">
                <a:latin typeface="+mn-ea"/>
              </a:rPr>
              <a:t>심사 결과는 입력하신 </a:t>
            </a:r>
            <a:r>
              <a:rPr lang="ko-KR" altLang="en-US" sz="1200" b="1" kern="0" spc="-100" dirty="0" err="1" smtClean="0">
                <a:latin typeface="+mn-ea"/>
              </a:rPr>
              <a:t>이메일</a:t>
            </a:r>
            <a:r>
              <a:rPr lang="ko-KR" altLang="en-US" sz="1200" b="1" kern="0" spc="-100" dirty="0" smtClean="0">
                <a:latin typeface="+mn-ea"/>
              </a:rPr>
              <a:t> 주소로 알려 드리겠습니다</a:t>
            </a:r>
            <a:r>
              <a:rPr lang="en-US" altLang="ko-KR" sz="1200" b="1" kern="0" spc="-100" dirty="0" smtClean="0">
                <a:latin typeface="+mn-ea"/>
              </a:rPr>
              <a:t>.</a:t>
            </a:r>
            <a:endParaRPr lang="en-US" altLang="ko-KR" b="1" kern="0" spc="-100" dirty="0" smtClean="0">
              <a:latin typeface="+mn-ea"/>
            </a:endParaRPr>
          </a:p>
        </p:txBody>
      </p:sp>
      <p:sp>
        <p:nvSpPr>
          <p:cNvPr id="32" name="직사각형 31"/>
          <p:cNvSpPr/>
          <p:nvPr/>
        </p:nvSpPr>
        <p:spPr>
          <a:xfrm>
            <a:off x="3100392" y="3879050"/>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처음으로 이동</a:t>
            </a:r>
            <a:endParaRPr lang="ko-KR" altLang="en-US" sz="1000" b="1" dirty="0">
              <a:solidFill>
                <a:schemeClr val="tx1"/>
              </a:solidFill>
            </a:endParaRPr>
          </a:p>
        </p:txBody>
      </p:sp>
      <p:sp>
        <p:nvSpPr>
          <p:cNvPr id="34" name="TextBox 33"/>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RCW-0203</a:t>
            </a:r>
            <a:endParaRPr lang="ko-KR" altLang="en-US" sz="800" dirty="0">
              <a:solidFill>
                <a:prstClr val="black"/>
              </a:solidFill>
            </a:endParaRPr>
          </a:p>
        </p:txBody>
      </p:sp>
      <p:sp>
        <p:nvSpPr>
          <p:cNvPr id="21" name="타원 20"/>
          <p:cNvSpPr/>
          <p:nvPr/>
        </p:nvSpPr>
        <p:spPr>
          <a:xfrm>
            <a:off x="2833254" y="392405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22" name="표 21"/>
          <p:cNvGraphicFramePr>
            <a:graphicFrameLocks noGrp="1"/>
          </p:cNvGraphicFramePr>
          <p:nvPr>
            <p:extLst/>
          </p:nvPr>
        </p:nvGraphicFramePr>
        <p:xfrm>
          <a:off x="7808120" y="650426"/>
          <a:ext cx="1967152" cy="6052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smtClean="0"/>
                        <a:t>Click vào, chuyển đến trang [Gate](RCW-01)</a:t>
                      </a:r>
                      <a:endParaRPr lang="en-US" altLang="ko-KR"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슬라이드 번호 개체 틀 11"/>
          <p:cNvSpPr>
            <a:spLocks noGrp="1"/>
          </p:cNvSpPr>
          <p:nvPr>
            <p:ph type="sldNum" sz="quarter" idx="4"/>
          </p:nvPr>
        </p:nvSpPr>
        <p:spPr/>
        <p:txBody>
          <a:bodyPr/>
          <a:lstStyle/>
          <a:p>
            <a:fld id="{C70D9EDE-4299-4BB9-BBD1-CAF81FD85894}" type="slidenum">
              <a:rPr lang="ko-KR" altLang="en-US" smtClean="0"/>
              <a:pPr/>
              <a:t>24</a:t>
            </a:fld>
            <a:endParaRPr lang="ko-KR" altLang="en-US"/>
          </a:p>
        </p:txBody>
      </p:sp>
      <p:sp>
        <p:nvSpPr>
          <p:cNvPr id="13" name="TextBox 12"/>
          <p:cNvSpPr txBox="1"/>
          <p:nvPr/>
        </p:nvSpPr>
        <p:spPr>
          <a:xfrm>
            <a:off x="1249026" y="117792"/>
            <a:ext cx="1282723" cy="215444"/>
          </a:xfrm>
          <a:prstGeom prst="rect">
            <a:avLst/>
          </a:prstGeom>
          <a:noFill/>
        </p:spPr>
        <p:txBody>
          <a:bodyPr wrap="none" rtlCol="0">
            <a:spAutoFit/>
          </a:bodyPr>
          <a:lstStyle/>
          <a:p>
            <a:r>
              <a:rPr lang="en-US" altLang="ko-KR" sz="800" dirty="0" smtClean="0">
                <a:solidFill>
                  <a:prstClr val="black"/>
                </a:solidFill>
              </a:rPr>
              <a:t>Counselor Registration </a:t>
            </a:r>
            <a:endParaRPr lang="ko-KR" altLang="en-US" sz="800" dirty="0">
              <a:solidFill>
                <a:prstClr val="black"/>
              </a:solidFill>
            </a:endParaRPr>
          </a:p>
        </p:txBody>
      </p:sp>
      <p:sp>
        <p:nvSpPr>
          <p:cNvPr id="14" name="TextBox 13"/>
          <p:cNvSpPr txBox="1"/>
          <p:nvPr/>
        </p:nvSpPr>
        <p:spPr>
          <a:xfrm>
            <a:off x="1246930" y="352286"/>
            <a:ext cx="3256020" cy="215444"/>
          </a:xfrm>
          <a:prstGeom prst="rect">
            <a:avLst/>
          </a:prstGeom>
          <a:noFill/>
        </p:spPr>
        <p:txBody>
          <a:bodyPr wrap="none" rtlCol="0">
            <a:spAutoFit/>
          </a:bodyPr>
          <a:lstStyle/>
          <a:p>
            <a:r>
              <a:rPr lang="en-US" altLang="ko-KR" sz="800" dirty="0" smtClean="0">
                <a:solidFill>
                  <a:prstClr val="black"/>
                </a:solidFill>
              </a:rPr>
              <a:t>Gate</a:t>
            </a:r>
            <a:r>
              <a:rPr lang="ko-KR" altLang="en-US" sz="800" dirty="0" smtClean="0">
                <a:solidFill>
                  <a:prstClr val="black"/>
                </a:solidFill>
              </a:rPr>
              <a:t> </a:t>
            </a:r>
            <a:r>
              <a:rPr lang="en-US" altLang="ko-KR" sz="800" dirty="0" smtClean="0">
                <a:solidFill>
                  <a:prstClr val="black"/>
                </a:solidFill>
              </a:rPr>
              <a:t>&gt; Counselor Registration </a:t>
            </a:r>
            <a:r>
              <a:rPr lang="ko-KR" altLang="en-US" sz="800" dirty="0" smtClean="0">
                <a:solidFill>
                  <a:prstClr val="black"/>
                </a:solidFill>
              </a:rPr>
              <a:t> </a:t>
            </a:r>
            <a:r>
              <a:rPr lang="en-US" altLang="ko-KR" sz="800" dirty="0" smtClean="0">
                <a:solidFill>
                  <a:prstClr val="black"/>
                </a:solidFill>
              </a:rPr>
              <a:t>&gt; Step 3 – Complete Registration</a:t>
            </a:r>
            <a:endParaRPr lang="ko-KR" altLang="en-US" sz="800" dirty="0">
              <a:solidFill>
                <a:prstClr val="black"/>
              </a:solidFill>
            </a:endParaRPr>
          </a:p>
        </p:txBody>
      </p:sp>
    </p:spTree>
    <p:extLst>
      <p:ext uri="{BB962C8B-B14F-4D97-AF65-F5344CB8AC3E}">
        <p14:creationId xmlns:p14="http://schemas.microsoft.com/office/powerpoint/2010/main" val="21231323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20" smtClean="0">
                <a:solidFill>
                  <a:prstClr val="black"/>
                </a:solidFill>
              </a:rPr>
              <a:t>Home</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563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928108" y="117792"/>
            <a:ext cx="564578" cy="215444"/>
          </a:xfrm>
          <a:prstGeom prst="rect">
            <a:avLst/>
          </a:prstGeom>
          <a:noFill/>
        </p:spPr>
        <p:txBody>
          <a:bodyPr wrap="none" rtlCol="0">
            <a:spAutoFit/>
          </a:bodyPr>
          <a:lstStyle/>
          <a:p>
            <a:r>
              <a:rPr lang="en-US" altLang="ko-KR" sz="800" dirty="0" smtClean="0">
                <a:solidFill>
                  <a:prstClr val="black"/>
                </a:solidFill>
              </a:rPr>
              <a:t>RCW-03</a:t>
            </a:r>
            <a:endParaRPr lang="ko-KR" altLang="en-US" sz="800" dirty="0">
              <a:solidFill>
                <a:prstClr val="black"/>
              </a:solidFill>
            </a:endParaRPr>
          </a:p>
        </p:txBody>
      </p:sp>
      <p:sp>
        <p:nvSpPr>
          <p:cNvPr id="58" name="직사각형 57"/>
          <p:cNvSpPr/>
          <p:nvPr/>
        </p:nvSpPr>
        <p:spPr>
          <a:xfrm>
            <a:off x="277707" y="1819397"/>
            <a:ext cx="5699157" cy="118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5" name="그림 44" descr="화상상담 이미지3.JPG"/>
          <p:cNvPicPr>
            <a:picLocks noChangeAspect="1"/>
          </p:cNvPicPr>
          <p:nvPr/>
        </p:nvPicPr>
        <p:blipFill>
          <a:blip r:embed="rId3" cstate="print"/>
          <a:srcRect t="3835" b="10525"/>
          <a:stretch>
            <a:fillRect/>
          </a:stretch>
        </p:blipFill>
        <p:spPr>
          <a:xfrm>
            <a:off x="505938" y="2174611"/>
            <a:ext cx="690047" cy="684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cxnSp>
        <p:nvCxnSpPr>
          <p:cNvPr id="57" name="직선 연결선 56"/>
          <p:cNvCxnSpPr/>
          <p:nvPr/>
        </p:nvCxnSpPr>
        <p:spPr>
          <a:xfrm>
            <a:off x="282799" y="1819338"/>
            <a:ext cx="483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7589" y="2158836"/>
            <a:ext cx="1170513" cy="261610"/>
          </a:xfrm>
          <a:prstGeom prst="rect">
            <a:avLst/>
          </a:prstGeom>
          <a:noFill/>
        </p:spPr>
        <p:txBody>
          <a:bodyPr wrap="none" rtlCol="0">
            <a:spAutoFit/>
          </a:bodyPr>
          <a:lstStyle/>
          <a:p>
            <a:r>
              <a:rPr lang="ko-KR" altLang="en-US" sz="1100" b="1" dirty="0" smtClean="0"/>
              <a:t>김태희 </a:t>
            </a:r>
            <a:r>
              <a:rPr lang="ko-KR" altLang="en-US" sz="800" dirty="0" smtClean="0"/>
              <a:t>심리상담사</a:t>
            </a:r>
            <a:endParaRPr lang="ko-KR" altLang="en-US" sz="1100" dirty="0"/>
          </a:p>
        </p:txBody>
      </p:sp>
      <p:sp>
        <p:nvSpPr>
          <p:cNvPr id="60" name="직사각형 59"/>
          <p:cNvSpPr/>
          <p:nvPr/>
        </p:nvSpPr>
        <p:spPr>
          <a:xfrm>
            <a:off x="2353324" y="2184136"/>
            <a:ext cx="1026243" cy="230832"/>
          </a:xfrm>
          <a:prstGeom prst="rect">
            <a:avLst/>
          </a:prstGeom>
        </p:spPr>
        <p:txBody>
          <a:bodyPr wrap="none">
            <a:spAutoFit/>
          </a:bodyPr>
          <a:lstStyle/>
          <a:p>
            <a:r>
              <a:rPr lang="ko-KR" altLang="en-US" sz="900" dirty="0" smtClean="0">
                <a:solidFill>
                  <a:srgbClr val="000000"/>
                </a:solidFill>
              </a:rPr>
              <a:t>★★★★☆ </a:t>
            </a:r>
            <a:r>
              <a:rPr lang="en-US" altLang="ko-KR" sz="900" dirty="0" smtClean="0">
                <a:solidFill>
                  <a:srgbClr val="000000"/>
                </a:solidFill>
              </a:rPr>
              <a:t>(4.7)</a:t>
            </a:r>
            <a:endParaRPr lang="ko-KR" altLang="en-US" sz="900" dirty="0"/>
          </a:p>
        </p:txBody>
      </p:sp>
      <p:sp>
        <p:nvSpPr>
          <p:cNvPr id="61" name="TextBox 60"/>
          <p:cNvSpPr txBox="1"/>
          <p:nvPr/>
        </p:nvSpPr>
        <p:spPr>
          <a:xfrm>
            <a:off x="1254954" y="2621896"/>
            <a:ext cx="3425938" cy="230832"/>
          </a:xfrm>
          <a:prstGeom prst="rect">
            <a:avLst/>
          </a:prstGeom>
          <a:noFill/>
        </p:spPr>
        <p:txBody>
          <a:bodyPr wrap="none" rtlCol="0">
            <a:spAutoFit/>
          </a:bodyPr>
          <a:lstStyle/>
          <a:p>
            <a:r>
              <a:rPr lang="ko-KR" altLang="en-US" sz="900" dirty="0" smtClean="0"/>
              <a:t>우리 아이가 점점 난폭해지지는 않나요</a:t>
            </a:r>
            <a:r>
              <a:rPr lang="en-US" altLang="ko-KR" sz="900" dirty="0" smtClean="0"/>
              <a:t>? </a:t>
            </a:r>
            <a:r>
              <a:rPr lang="ko-KR" altLang="en-US" sz="900" dirty="0" smtClean="0"/>
              <a:t>반항하지는 않나요</a:t>
            </a:r>
            <a:r>
              <a:rPr lang="en-US" altLang="ko-KR" sz="900" dirty="0" smtClean="0"/>
              <a:t>? …</a:t>
            </a:r>
          </a:p>
        </p:txBody>
      </p:sp>
      <p:sp>
        <p:nvSpPr>
          <p:cNvPr id="97" name="TextBox 96"/>
          <p:cNvSpPr txBox="1"/>
          <p:nvPr/>
        </p:nvSpPr>
        <p:spPr>
          <a:xfrm>
            <a:off x="4051927" y="1910299"/>
            <a:ext cx="843501" cy="215444"/>
          </a:xfrm>
          <a:prstGeom prst="rect">
            <a:avLst/>
          </a:prstGeom>
          <a:noFill/>
        </p:spPr>
        <p:txBody>
          <a:bodyPr wrap="none" rtlCol="0">
            <a:spAutoFit/>
          </a:bodyPr>
          <a:lstStyle/>
          <a:p>
            <a:r>
              <a:rPr lang="ko-KR" altLang="en-US" sz="800" u="sng" dirty="0" smtClean="0"/>
              <a:t>프로필 수정 </a:t>
            </a:r>
            <a:r>
              <a:rPr lang="en-US" altLang="ko-KR" sz="800" u="sng" dirty="0" smtClean="0"/>
              <a:t>&gt;</a:t>
            </a:r>
          </a:p>
        </p:txBody>
      </p:sp>
      <p:sp>
        <p:nvSpPr>
          <p:cNvPr id="98" name="TextBox 97"/>
          <p:cNvSpPr txBox="1"/>
          <p:nvPr/>
        </p:nvSpPr>
        <p:spPr>
          <a:xfrm>
            <a:off x="360580" y="1885386"/>
            <a:ext cx="686406" cy="230832"/>
          </a:xfrm>
          <a:prstGeom prst="rect">
            <a:avLst/>
          </a:prstGeom>
          <a:noFill/>
        </p:spPr>
        <p:txBody>
          <a:bodyPr wrap="none" rtlCol="0">
            <a:spAutoFit/>
          </a:bodyPr>
          <a:lstStyle/>
          <a:p>
            <a:r>
              <a:rPr lang="ko-KR" altLang="en-US" sz="900" dirty="0" smtClean="0"/>
              <a:t>내 프로필</a:t>
            </a:r>
            <a:endParaRPr lang="en-US" altLang="ko-KR" sz="900" dirty="0" smtClean="0"/>
          </a:p>
        </p:txBody>
      </p:sp>
      <p:sp>
        <p:nvSpPr>
          <p:cNvPr id="103" name="직사각형 102"/>
          <p:cNvSpPr/>
          <p:nvPr/>
        </p:nvSpPr>
        <p:spPr>
          <a:xfrm>
            <a:off x="282799" y="3159030"/>
            <a:ext cx="5694065" cy="91909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4" name="직선 연결선 103"/>
          <p:cNvCxnSpPr/>
          <p:nvPr/>
        </p:nvCxnSpPr>
        <p:spPr>
          <a:xfrm>
            <a:off x="287890" y="3158970"/>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타원 53"/>
          <p:cNvSpPr/>
          <p:nvPr/>
        </p:nvSpPr>
        <p:spPr>
          <a:xfrm>
            <a:off x="360580" y="3249117"/>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62" name="TextBox 61"/>
          <p:cNvSpPr txBox="1"/>
          <p:nvPr/>
        </p:nvSpPr>
        <p:spPr>
          <a:xfrm>
            <a:off x="848982" y="3378188"/>
            <a:ext cx="801823" cy="230832"/>
          </a:xfrm>
          <a:prstGeom prst="rect">
            <a:avLst/>
          </a:prstGeom>
          <a:noFill/>
        </p:spPr>
        <p:txBody>
          <a:bodyPr wrap="none" rtlCol="0">
            <a:spAutoFit/>
          </a:bodyPr>
          <a:lstStyle/>
          <a:p>
            <a:r>
              <a:rPr lang="ko-KR" altLang="en-US" sz="900" dirty="0" smtClean="0"/>
              <a:t>실시간 상담</a:t>
            </a:r>
            <a:endParaRPr lang="en-US" altLang="ko-KR" sz="900" dirty="0" smtClean="0"/>
          </a:p>
        </p:txBody>
      </p:sp>
      <p:sp>
        <p:nvSpPr>
          <p:cNvPr id="63" name="TextBox 62"/>
          <p:cNvSpPr txBox="1"/>
          <p:nvPr/>
        </p:nvSpPr>
        <p:spPr>
          <a:xfrm>
            <a:off x="1545272" y="3707831"/>
            <a:ext cx="466794" cy="307777"/>
          </a:xfrm>
          <a:prstGeom prst="rect">
            <a:avLst/>
          </a:prstGeom>
          <a:noFill/>
        </p:spPr>
        <p:txBody>
          <a:bodyPr wrap="none" rtlCol="0">
            <a:spAutoFit/>
          </a:bodyPr>
          <a:lstStyle/>
          <a:p>
            <a:r>
              <a:rPr lang="en-US" altLang="ko-KR" sz="1400" b="1" dirty="0" smtClean="0"/>
              <a:t>ON</a:t>
            </a:r>
          </a:p>
        </p:txBody>
      </p:sp>
      <p:sp>
        <p:nvSpPr>
          <p:cNvPr id="67" name="TextBox 66"/>
          <p:cNvSpPr txBox="1"/>
          <p:nvPr/>
        </p:nvSpPr>
        <p:spPr>
          <a:xfrm>
            <a:off x="1524504"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sp>
        <p:nvSpPr>
          <p:cNvPr id="73" name="TextBox 72"/>
          <p:cNvSpPr txBox="1"/>
          <p:nvPr/>
        </p:nvSpPr>
        <p:spPr>
          <a:xfrm>
            <a:off x="3211371" y="3707831"/>
            <a:ext cx="468398" cy="307777"/>
          </a:xfrm>
          <a:prstGeom prst="rect">
            <a:avLst/>
          </a:prstGeom>
          <a:noFill/>
        </p:spPr>
        <p:txBody>
          <a:bodyPr wrap="none" rtlCol="0">
            <a:spAutoFit/>
          </a:bodyPr>
          <a:lstStyle/>
          <a:p>
            <a:r>
              <a:rPr lang="en-US" altLang="ko-KR" sz="1400" b="1" dirty="0"/>
              <a:t>2</a:t>
            </a:r>
            <a:r>
              <a:rPr lang="ko-KR" altLang="en-US" sz="1400" b="1" dirty="0" smtClean="0"/>
              <a:t>건</a:t>
            </a:r>
            <a:endParaRPr lang="en-US" altLang="ko-KR" sz="1400" b="1" dirty="0" smtClean="0"/>
          </a:p>
        </p:txBody>
      </p:sp>
      <p:sp>
        <p:nvSpPr>
          <p:cNvPr id="74" name="TextBox 73"/>
          <p:cNvSpPr txBox="1"/>
          <p:nvPr/>
        </p:nvSpPr>
        <p:spPr>
          <a:xfrm>
            <a:off x="4809356" y="3404643"/>
            <a:ext cx="686406" cy="230832"/>
          </a:xfrm>
          <a:prstGeom prst="rect">
            <a:avLst/>
          </a:prstGeom>
          <a:noFill/>
        </p:spPr>
        <p:txBody>
          <a:bodyPr wrap="none" rtlCol="0">
            <a:spAutoFit/>
          </a:bodyPr>
          <a:lstStyle/>
          <a:p>
            <a:r>
              <a:rPr lang="ko-KR" altLang="en-US" sz="900" dirty="0" smtClean="0"/>
              <a:t>받은 쪽지</a:t>
            </a:r>
            <a:endParaRPr lang="en-US" altLang="ko-KR" sz="900" dirty="0" smtClean="0"/>
          </a:p>
        </p:txBody>
      </p:sp>
      <p:sp>
        <p:nvSpPr>
          <p:cNvPr id="75" name="타원 74"/>
          <p:cNvSpPr/>
          <p:nvPr/>
        </p:nvSpPr>
        <p:spPr>
          <a:xfrm>
            <a:off x="4345278" y="3303510"/>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76" name="TextBox 75"/>
          <p:cNvSpPr txBox="1"/>
          <p:nvPr/>
        </p:nvSpPr>
        <p:spPr>
          <a:xfrm>
            <a:off x="5060223" y="3707831"/>
            <a:ext cx="468398" cy="307777"/>
          </a:xfrm>
          <a:prstGeom prst="rect">
            <a:avLst/>
          </a:prstGeom>
          <a:noFill/>
        </p:spPr>
        <p:txBody>
          <a:bodyPr wrap="none" rtlCol="0">
            <a:spAutoFit/>
          </a:bodyPr>
          <a:lstStyle/>
          <a:p>
            <a:r>
              <a:rPr lang="en-US" altLang="ko-KR" sz="1400" b="1" dirty="0" smtClean="0"/>
              <a:t>3</a:t>
            </a:r>
            <a:r>
              <a:rPr lang="ko-KR" altLang="en-US" sz="1400" b="1" dirty="0" smtClean="0"/>
              <a:t>건</a:t>
            </a:r>
            <a:endParaRPr lang="en-US" altLang="ko-KR" sz="1400" b="1" dirty="0" smtClean="0"/>
          </a:p>
        </p:txBody>
      </p:sp>
      <p:cxnSp>
        <p:nvCxnSpPr>
          <p:cNvPr id="81" name="직선 연결선 80"/>
          <p:cNvCxnSpPr/>
          <p:nvPr/>
        </p:nvCxnSpPr>
        <p:spPr>
          <a:xfrm>
            <a:off x="2320208" y="3242075"/>
            <a:ext cx="0" cy="75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a:xfrm>
            <a:off x="4172913" y="3242075"/>
            <a:ext cx="0" cy="75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직사각형 109"/>
          <p:cNvSpPr/>
          <p:nvPr/>
        </p:nvSpPr>
        <p:spPr>
          <a:xfrm>
            <a:off x="282799" y="4184620"/>
            <a:ext cx="5694065" cy="91977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1" name="직선 연결선 110"/>
          <p:cNvCxnSpPr/>
          <p:nvPr/>
        </p:nvCxnSpPr>
        <p:spPr>
          <a:xfrm>
            <a:off x="287890" y="4194085"/>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직사각형 112"/>
          <p:cNvSpPr/>
          <p:nvPr/>
        </p:nvSpPr>
        <p:spPr>
          <a:xfrm>
            <a:off x="291530" y="5158708"/>
            <a:ext cx="5690361" cy="768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직사각형 113"/>
          <p:cNvSpPr/>
          <p:nvPr/>
        </p:nvSpPr>
        <p:spPr>
          <a:xfrm>
            <a:off x="6057591" y="4194085"/>
            <a:ext cx="1646350" cy="173312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5" name="직선 연결선 114"/>
          <p:cNvCxnSpPr/>
          <p:nvPr/>
        </p:nvCxnSpPr>
        <p:spPr>
          <a:xfrm>
            <a:off x="298521" y="5158708"/>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직선 연결선 115"/>
          <p:cNvCxnSpPr/>
          <p:nvPr/>
        </p:nvCxnSpPr>
        <p:spPr>
          <a:xfrm>
            <a:off x="6057591" y="4194085"/>
            <a:ext cx="163603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87791" y="4252333"/>
            <a:ext cx="646331" cy="230832"/>
          </a:xfrm>
          <a:prstGeom prst="rect">
            <a:avLst/>
          </a:prstGeom>
          <a:noFill/>
        </p:spPr>
        <p:txBody>
          <a:bodyPr wrap="none" rtlCol="0">
            <a:spAutoFit/>
          </a:bodyPr>
          <a:lstStyle/>
          <a:p>
            <a:r>
              <a:rPr lang="ko-KR" altLang="en-US" sz="900" dirty="0" smtClean="0"/>
              <a:t>공지사항</a:t>
            </a:r>
            <a:endParaRPr lang="en-US" altLang="ko-KR" sz="900" dirty="0" smtClean="0"/>
          </a:p>
        </p:txBody>
      </p:sp>
      <p:sp>
        <p:nvSpPr>
          <p:cNvPr id="119" name="TextBox 118"/>
          <p:cNvSpPr txBox="1"/>
          <p:nvPr/>
        </p:nvSpPr>
        <p:spPr>
          <a:xfrm>
            <a:off x="375920" y="5222763"/>
            <a:ext cx="801823" cy="230832"/>
          </a:xfrm>
          <a:prstGeom prst="rect">
            <a:avLst/>
          </a:prstGeom>
          <a:noFill/>
        </p:spPr>
        <p:txBody>
          <a:bodyPr wrap="none" rtlCol="0">
            <a:spAutoFit/>
          </a:bodyPr>
          <a:lstStyle/>
          <a:p>
            <a:r>
              <a:rPr lang="ko-KR" altLang="en-US" sz="900" dirty="0" smtClean="0"/>
              <a:t>만족도 평가</a:t>
            </a:r>
            <a:endParaRPr lang="en-US" altLang="ko-KR" sz="900" dirty="0" smtClean="0"/>
          </a:p>
        </p:txBody>
      </p:sp>
      <p:sp>
        <p:nvSpPr>
          <p:cNvPr id="120" name="TextBox 119"/>
          <p:cNvSpPr txBox="1"/>
          <p:nvPr/>
        </p:nvSpPr>
        <p:spPr>
          <a:xfrm>
            <a:off x="6154669" y="4384140"/>
            <a:ext cx="1072730" cy="230832"/>
          </a:xfrm>
          <a:prstGeom prst="rect">
            <a:avLst/>
          </a:prstGeom>
          <a:noFill/>
        </p:spPr>
        <p:txBody>
          <a:bodyPr wrap="none" rtlCol="0">
            <a:spAutoFit/>
          </a:bodyPr>
          <a:lstStyle/>
          <a:p>
            <a:r>
              <a:rPr lang="ko-KR" altLang="en-US" sz="900" dirty="0" smtClean="0"/>
              <a:t>서비스 관련 문의</a:t>
            </a:r>
            <a:endParaRPr lang="en-US" altLang="ko-KR" sz="900" dirty="0" smtClean="0"/>
          </a:p>
        </p:txBody>
      </p:sp>
      <p:sp>
        <p:nvSpPr>
          <p:cNvPr id="121" name="직사각형 120"/>
          <p:cNvSpPr/>
          <p:nvPr/>
        </p:nvSpPr>
        <p:spPr>
          <a:xfrm>
            <a:off x="6307833" y="4724856"/>
            <a:ext cx="1226618" cy="230832"/>
          </a:xfrm>
          <a:prstGeom prst="rect">
            <a:avLst/>
          </a:prstGeom>
        </p:spPr>
        <p:txBody>
          <a:bodyPr wrap="none">
            <a:spAutoFit/>
          </a:bodyPr>
          <a:lstStyle/>
          <a:p>
            <a:r>
              <a:rPr lang="en-US" altLang="ko-KR" sz="900" dirty="0" smtClean="0"/>
              <a:t>hello@aimmed.com</a:t>
            </a:r>
            <a:endParaRPr lang="ko-KR" altLang="en-US" sz="900" dirty="0"/>
          </a:p>
        </p:txBody>
      </p:sp>
      <p:sp>
        <p:nvSpPr>
          <p:cNvPr id="122" name="직사각형 121"/>
          <p:cNvSpPr/>
          <p:nvPr/>
        </p:nvSpPr>
        <p:spPr>
          <a:xfrm>
            <a:off x="6122843" y="5432400"/>
            <a:ext cx="1513827" cy="3240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err="1" smtClean="0">
                <a:solidFill>
                  <a:schemeClr val="tx1"/>
                </a:solidFill>
              </a:rPr>
              <a:t>상담사</a:t>
            </a:r>
            <a:r>
              <a:rPr lang="ko-KR" altLang="en-US" sz="900" dirty="0" smtClean="0">
                <a:solidFill>
                  <a:schemeClr val="tx1"/>
                </a:solidFill>
              </a:rPr>
              <a:t> 매뉴얼 보기</a:t>
            </a:r>
            <a:endParaRPr lang="ko-KR" altLang="en-US" sz="900" dirty="0">
              <a:solidFill>
                <a:schemeClr val="tx1"/>
              </a:solidFill>
            </a:endParaRPr>
          </a:p>
        </p:txBody>
      </p:sp>
      <p:sp>
        <p:nvSpPr>
          <p:cNvPr id="124" name="TextBox 123"/>
          <p:cNvSpPr txBox="1"/>
          <p:nvPr/>
        </p:nvSpPr>
        <p:spPr>
          <a:xfrm>
            <a:off x="277884" y="5474782"/>
            <a:ext cx="2404826" cy="452432"/>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최고였습니다</a:t>
            </a:r>
            <a:r>
              <a:rPr lang="en-US" altLang="ko-KR" sz="900" dirty="0" smtClean="0"/>
              <a:t>.</a:t>
            </a:r>
            <a:r>
              <a:rPr lang="ko-KR" altLang="en-US" sz="900" dirty="0" smtClean="0"/>
              <a:t>감사합니다</a:t>
            </a:r>
            <a:r>
              <a:rPr lang="en-US" altLang="ko-KR" sz="900" dirty="0" smtClean="0"/>
              <a:t>. </a:t>
            </a:r>
          </a:p>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도움이 전혀 되지 </a:t>
            </a:r>
            <a:r>
              <a:rPr lang="ko-KR" altLang="en-US" sz="900" dirty="0" err="1" smtClean="0"/>
              <a:t>않았습</a:t>
            </a:r>
            <a:endParaRPr lang="en-US" altLang="ko-KR" sz="900" dirty="0" smtClean="0"/>
          </a:p>
        </p:txBody>
      </p:sp>
      <p:sp>
        <p:nvSpPr>
          <p:cNvPr id="126" name="TextBox 125"/>
          <p:cNvSpPr txBox="1"/>
          <p:nvPr/>
        </p:nvSpPr>
        <p:spPr>
          <a:xfrm>
            <a:off x="306042" y="4518646"/>
            <a:ext cx="2629246" cy="552459"/>
          </a:xfrm>
          <a:prstGeom prst="rect">
            <a:avLst/>
          </a:prstGeom>
          <a:noFill/>
        </p:spPr>
        <p:txBody>
          <a:bodyPr wrap="none" rtlCol="0">
            <a:spAutoFit/>
          </a:bodyPr>
          <a:lstStyle/>
          <a:p>
            <a:pPr>
              <a:lnSpc>
                <a:spcPct val="130000"/>
              </a:lnSpc>
            </a:pPr>
            <a:r>
              <a:rPr lang="en-US" altLang="ko-KR" sz="900" dirty="0" smtClean="0"/>
              <a:t>[</a:t>
            </a:r>
            <a:r>
              <a:rPr lang="ko-KR" altLang="en-US" sz="900" dirty="0" smtClean="0"/>
              <a:t>공지</a:t>
            </a:r>
            <a:r>
              <a:rPr lang="en-US" altLang="ko-KR" sz="900" dirty="0" smtClean="0"/>
              <a:t>] Hello </a:t>
            </a:r>
            <a:r>
              <a:rPr lang="ko-KR" altLang="en-US" sz="900" dirty="0" smtClean="0"/>
              <a:t>업데이트 안내              </a:t>
            </a:r>
            <a:r>
              <a:rPr lang="en-US" altLang="ko-KR" sz="800" dirty="0" smtClean="0"/>
              <a:t>2016.12.30</a:t>
            </a:r>
            <a:endParaRPr lang="en-US" altLang="ko-KR" sz="900" dirty="0" smtClean="0"/>
          </a:p>
          <a:p>
            <a:pPr>
              <a:lnSpc>
                <a:spcPct val="130000"/>
              </a:lnSpc>
            </a:pPr>
            <a:endParaRPr lang="en-US" altLang="ko-KR" sz="500" dirty="0" smtClean="0"/>
          </a:p>
          <a:p>
            <a:pPr>
              <a:lnSpc>
                <a:spcPct val="130000"/>
              </a:lnSpc>
            </a:pPr>
            <a:r>
              <a:rPr lang="en-US" altLang="ko-KR" sz="900" dirty="0" smtClean="0"/>
              <a:t>[</a:t>
            </a:r>
            <a:r>
              <a:rPr lang="ko-KR" altLang="en-US" sz="900" dirty="0" smtClean="0"/>
              <a:t>공지</a:t>
            </a:r>
            <a:r>
              <a:rPr lang="en-US" altLang="ko-KR" sz="900" dirty="0" smtClean="0"/>
              <a:t>] </a:t>
            </a:r>
            <a:r>
              <a:rPr lang="ko-KR" altLang="en-US" sz="900" dirty="0" smtClean="0"/>
              <a:t>상담실 기능 개선                  </a:t>
            </a:r>
            <a:r>
              <a:rPr lang="en-US" altLang="ko-KR" sz="800" dirty="0" smtClean="0">
                <a:solidFill>
                  <a:prstClr val="black"/>
                </a:solidFill>
              </a:rPr>
              <a:t>2016.12.30</a:t>
            </a:r>
            <a:endParaRPr lang="en-US" altLang="ko-KR" sz="900" dirty="0" smtClean="0"/>
          </a:p>
        </p:txBody>
      </p:sp>
      <p:sp>
        <p:nvSpPr>
          <p:cNvPr id="130" name="TextBox 129"/>
          <p:cNvSpPr txBox="1"/>
          <p:nvPr/>
        </p:nvSpPr>
        <p:spPr>
          <a:xfrm>
            <a:off x="1735143" y="4252333"/>
            <a:ext cx="492443" cy="215444"/>
          </a:xfrm>
          <a:prstGeom prst="rect">
            <a:avLst/>
          </a:prstGeom>
          <a:noFill/>
        </p:spPr>
        <p:txBody>
          <a:bodyPr wrap="none" rtlCol="0">
            <a:spAutoFit/>
          </a:bodyPr>
          <a:lstStyle/>
          <a:p>
            <a:r>
              <a:rPr lang="ko-KR" altLang="en-US" sz="800" u="sng" dirty="0" err="1" smtClean="0"/>
              <a:t>더보기</a:t>
            </a:r>
            <a:endParaRPr lang="en-US" altLang="ko-KR" sz="800" u="sng" dirty="0" smtClean="0"/>
          </a:p>
        </p:txBody>
      </p:sp>
      <p:sp>
        <p:nvSpPr>
          <p:cNvPr id="72" name="TextBox 71"/>
          <p:cNvSpPr txBox="1"/>
          <p:nvPr/>
        </p:nvSpPr>
        <p:spPr>
          <a:xfrm>
            <a:off x="1247589" y="2402678"/>
            <a:ext cx="3013967" cy="230832"/>
          </a:xfrm>
          <a:prstGeom prst="rect">
            <a:avLst/>
          </a:prstGeom>
          <a:noFill/>
        </p:spPr>
        <p:txBody>
          <a:bodyPr wrap="none" rtlCol="0">
            <a:spAutoFit/>
          </a:bodyPr>
          <a:lstStyle/>
          <a:p>
            <a:r>
              <a:rPr lang="ko-KR" altLang="en-US" sz="900" dirty="0" smtClean="0"/>
              <a:t>약력 </a:t>
            </a:r>
            <a:r>
              <a:rPr lang="en-US" altLang="ko-KR" sz="900" dirty="0" smtClean="0"/>
              <a:t>: 3</a:t>
            </a:r>
            <a:r>
              <a:rPr lang="ko-KR" altLang="en-US" sz="900" dirty="0" smtClean="0"/>
              <a:t>건   </a:t>
            </a:r>
            <a:r>
              <a:rPr lang="en-US" altLang="ko-KR" sz="900" dirty="0" smtClean="0"/>
              <a:t>|   </a:t>
            </a:r>
            <a:r>
              <a:rPr lang="ko-KR" altLang="en-US" sz="900" dirty="0" smtClean="0"/>
              <a:t>자격증 </a:t>
            </a:r>
            <a:r>
              <a:rPr lang="en-US" altLang="ko-KR" sz="900" dirty="0" smtClean="0"/>
              <a:t>: 3</a:t>
            </a:r>
            <a:r>
              <a:rPr lang="ko-KR" altLang="en-US" sz="900" dirty="0" smtClean="0"/>
              <a:t>건   </a:t>
            </a:r>
            <a:r>
              <a:rPr lang="en-US" altLang="ko-KR" sz="900" dirty="0" smtClean="0"/>
              <a:t>|   </a:t>
            </a:r>
            <a:r>
              <a:rPr lang="ko-KR" altLang="en-US" sz="900" dirty="0" smtClean="0"/>
              <a:t>상담횟수 </a:t>
            </a:r>
            <a:r>
              <a:rPr lang="en-US" altLang="ko-KR" sz="900" dirty="0" smtClean="0"/>
              <a:t>: 500</a:t>
            </a:r>
            <a:r>
              <a:rPr lang="ko-KR" altLang="en-US" sz="900" dirty="0" smtClean="0"/>
              <a:t>회 이상</a:t>
            </a:r>
            <a:endParaRPr lang="en-US" altLang="ko-KR" sz="900" dirty="0" smtClean="0"/>
          </a:p>
        </p:txBody>
      </p:sp>
      <p:sp>
        <p:nvSpPr>
          <p:cNvPr id="90" name="타원 89"/>
          <p:cNvSpPr/>
          <p:nvPr/>
        </p:nvSpPr>
        <p:spPr>
          <a:xfrm>
            <a:off x="164650" y="184108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01" name="타원 100"/>
          <p:cNvSpPr/>
          <p:nvPr/>
        </p:nvSpPr>
        <p:spPr>
          <a:xfrm>
            <a:off x="712481" y="317751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112" name="타원 111"/>
          <p:cNvSpPr/>
          <p:nvPr/>
        </p:nvSpPr>
        <p:spPr>
          <a:xfrm>
            <a:off x="2978689" y="317751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117" name="타원 116"/>
          <p:cNvSpPr/>
          <p:nvPr/>
        </p:nvSpPr>
        <p:spPr>
          <a:xfrm>
            <a:off x="215071" y="423336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9</a:t>
            </a:r>
            <a:endParaRPr lang="ko-KR" altLang="en-US" sz="1200" b="1" dirty="0">
              <a:solidFill>
                <a:schemeClr val="bg1"/>
              </a:solidFill>
              <a:latin typeface="+mn-ea"/>
            </a:endParaRPr>
          </a:p>
        </p:txBody>
      </p:sp>
      <p:sp>
        <p:nvSpPr>
          <p:cNvPr id="127" name="타원 126"/>
          <p:cNvSpPr/>
          <p:nvPr/>
        </p:nvSpPr>
        <p:spPr>
          <a:xfrm>
            <a:off x="4693387" y="317655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graphicFrame>
        <p:nvGraphicFramePr>
          <p:cNvPr id="86" name="표 85"/>
          <p:cNvGraphicFramePr>
            <a:graphicFrameLocks noGrp="1"/>
          </p:cNvGraphicFramePr>
          <p:nvPr>
            <p:extLst/>
          </p:nvPr>
        </p:nvGraphicFramePr>
        <p:xfrm>
          <a:off x="7808119" y="650426"/>
          <a:ext cx="2421869" cy="6366000"/>
        </p:xfrm>
        <a:graphic>
          <a:graphicData uri="http://schemas.openxmlformats.org/drawingml/2006/table">
            <a:tbl>
              <a:tblPr firstRow="1" bandRow="1">
                <a:tableStyleId>{5C22544A-7EE6-4342-B048-85BDC9FD1C3A}</a:tableStyleId>
              </a:tblPr>
              <a:tblGrid>
                <a:gridCol w="277795"/>
                <a:gridCol w="2144074"/>
              </a:tblGrid>
              <a:tr h="270000">
                <a:tc gridSpan="2">
                  <a:txBody>
                    <a:bodyPr/>
                    <a:lstStyle/>
                    <a:p>
                      <a:pPr algn="ctr" latinLnBrk="1"/>
                      <a:r>
                        <a:rPr lang="en-US" altLang="ko-KR" sz="900" b="1" dirty="0" smtClean="0">
                          <a:solidFill>
                            <a:schemeClr val="tx1"/>
                          </a:solidFill>
                        </a:rPr>
                        <a:t>Description</a:t>
                      </a:r>
                      <a:endParaRPr lang="ko-KR" altLang="en-US" sz="900" b="1"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indent="-85725">
                        <a:buFontTx/>
                        <a:buChar char="-"/>
                      </a:pPr>
                      <a:r>
                        <a:rPr lang="en-US" altLang="ko-KR" sz="800" kern="1200" dirty="0" smtClean="0">
                          <a:solidFill>
                            <a:schemeClr val="tx1"/>
                          </a:solidFill>
                          <a:latin typeface="+mn-lt"/>
                          <a:ea typeface="+mn-ea"/>
                          <a:cs typeface="+mn-cs"/>
                        </a:rPr>
                        <a:t>Ở </a:t>
                      </a:r>
                      <a:r>
                        <a:rPr lang="en-US" altLang="ko-KR" sz="800" kern="1200" dirty="0" err="1" smtClean="0">
                          <a:solidFill>
                            <a:schemeClr val="tx1"/>
                          </a:solidFill>
                          <a:latin typeface="+mn-lt"/>
                          <a:ea typeface="+mn-ea"/>
                          <a:cs typeface="+mn-cs"/>
                        </a:rPr>
                        <a:t>trạng</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thái</a:t>
                      </a:r>
                      <a:r>
                        <a:rPr lang="en-US" altLang="ko-KR" sz="800" kern="1200" dirty="0" smtClean="0">
                          <a:solidFill>
                            <a:schemeClr val="tx1"/>
                          </a:solidFill>
                          <a:latin typeface="+mn-lt"/>
                          <a:ea typeface="+mn-ea"/>
                          <a:cs typeface="+mn-cs"/>
                        </a:rPr>
                        <a:t> Login </a:t>
                      </a:r>
                      <a:r>
                        <a:rPr lang="en-US" altLang="ko-KR" sz="800" kern="1200" dirty="0" err="1" smtClean="0">
                          <a:solidFill>
                            <a:schemeClr val="tx1"/>
                          </a:solidFill>
                          <a:latin typeface="+mn-lt"/>
                          <a:ea typeface="+mn-ea"/>
                          <a:cs typeface="+mn-cs"/>
                        </a:rPr>
                        <a:t>nếu</a:t>
                      </a:r>
                      <a:r>
                        <a:rPr lang="en-US" altLang="ko-KR" sz="800" kern="1200" dirty="0" smtClean="0">
                          <a:solidFill>
                            <a:schemeClr val="tx1"/>
                          </a:solidFill>
                          <a:latin typeface="+mn-lt"/>
                          <a:ea typeface="+mn-ea"/>
                          <a:cs typeface="+mn-cs"/>
                        </a:rPr>
                        <a:t> click </a:t>
                      </a:r>
                      <a:r>
                        <a:rPr lang="en-US" altLang="ko-KR" sz="800" kern="1200" dirty="0" err="1" smtClean="0">
                          <a:solidFill>
                            <a:schemeClr val="tx1"/>
                          </a:solidFill>
                          <a:latin typeface="+mn-lt"/>
                          <a:ea typeface="+mn-ea"/>
                          <a:cs typeface="+mn-cs"/>
                        </a:rPr>
                        <a:t>vào</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biểu</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tượng</a:t>
                      </a:r>
                      <a:r>
                        <a:rPr lang="en-US" altLang="ko-KR" sz="800" kern="1200" dirty="0" smtClean="0">
                          <a:solidFill>
                            <a:schemeClr val="tx1"/>
                          </a:solidFill>
                          <a:latin typeface="+mn-lt"/>
                          <a:ea typeface="+mn-ea"/>
                          <a:cs typeface="+mn-cs"/>
                        </a:rPr>
                        <a:t> Hello (BI) </a:t>
                      </a:r>
                      <a:r>
                        <a:rPr lang="en-US" altLang="ko-KR" sz="800" kern="1200" dirty="0" err="1" smtClean="0">
                          <a:solidFill>
                            <a:schemeClr val="tx1"/>
                          </a:solidFill>
                          <a:latin typeface="+mn-lt"/>
                          <a:ea typeface="+mn-ea"/>
                          <a:cs typeface="+mn-cs"/>
                        </a:rPr>
                        <a:t>chuyển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đến</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trang</a:t>
                      </a:r>
                      <a:r>
                        <a:rPr lang="en-US" altLang="ko-KR" sz="800" kern="1200" dirty="0" smtClean="0">
                          <a:solidFill>
                            <a:schemeClr val="tx1"/>
                          </a:solidFill>
                          <a:latin typeface="+mn-lt"/>
                          <a:ea typeface="+mn-ea"/>
                          <a:cs typeface="+mn-cs"/>
                        </a:rPr>
                        <a:t> [Gate](RCW-03)</a:t>
                      </a:r>
                      <a:endParaRPr lang="ko-KR" altLang="en-US"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Vùng</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Profile </a:t>
                      </a:r>
                      <a:r>
                        <a:rPr lang="en-US" altLang="ko-KR" sz="800" baseline="0" dirty="0" err="1" smtClean="0">
                          <a:solidFill>
                            <a:schemeClr val="tx1"/>
                          </a:solidFill>
                        </a:rPr>
                        <a:t>của</a:t>
                      </a:r>
                      <a:r>
                        <a:rPr lang="en-US" altLang="ko-KR" sz="800" baseline="0" dirty="0" smtClean="0">
                          <a:solidFill>
                            <a:schemeClr val="tx1"/>
                          </a:solidFill>
                        </a:rPr>
                        <a:t> Counselor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Ảnh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diện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Đánh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giá</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độ</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hài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lòng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trung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bình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bằng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sao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điểm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đó</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Tiểu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Bằng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cấp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Tâm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lý</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자격증</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Lời</a:t>
                      </a:r>
                      <a:r>
                        <a:rPr lang="en-US" altLang="ko-KR" sz="800" baseline="0" dirty="0" smtClean="0">
                          <a:solidFill>
                            <a:schemeClr val="tx1"/>
                          </a:solidFill>
                        </a:rPr>
                        <a:t> </a:t>
                      </a:r>
                      <a:r>
                        <a:rPr lang="en-US" altLang="ko-KR" sz="800" baseline="0" dirty="0" err="1" smtClean="0">
                          <a:solidFill>
                            <a:schemeClr val="tx1"/>
                          </a:solidFill>
                        </a:rPr>
                        <a:t>giới</a:t>
                      </a:r>
                      <a:r>
                        <a:rPr lang="en-US" altLang="ko-KR" sz="800" baseline="0" dirty="0" smtClean="0">
                          <a:solidFill>
                            <a:schemeClr val="tx1"/>
                          </a:solidFill>
                        </a:rPr>
                        <a:t> </a:t>
                      </a:r>
                      <a:r>
                        <a:rPr lang="en-US" altLang="ko-KR" sz="800" baseline="0" dirty="0" err="1" smtClean="0">
                          <a:solidFill>
                            <a:schemeClr val="tx1"/>
                          </a:solidFill>
                        </a:rPr>
                        <a:t>thiệu</a:t>
                      </a:r>
                      <a:r>
                        <a:rPr lang="en-US" altLang="ko-KR" sz="800" baseline="0" dirty="0" smtClean="0">
                          <a:solidFill>
                            <a:schemeClr val="tx1"/>
                          </a:solidFill>
                        </a:rPr>
                        <a:t> </a:t>
                      </a:r>
                      <a:r>
                        <a:rPr lang="en-US" altLang="ko-KR" sz="800" baseline="0" dirty="0" err="1" smtClean="0">
                          <a:solidFill>
                            <a:schemeClr val="tx1"/>
                          </a:solidFill>
                        </a:rPr>
                        <a:t>mà</a:t>
                      </a:r>
                      <a:r>
                        <a:rPr lang="en-US" altLang="ko-KR" sz="800" baseline="0" dirty="0" smtClean="0">
                          <a:solidFill>
                            <a:schemeClr val="tx1"/>
                          </a:solidFill>
                        </a:rPr>
                        <a:t> Counselor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viết</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1 </a:t>
                      </a:r>
                      <a:r>
                        <a:rPr lang="en-US" altLang="ko-KR" sz="800" baseline="0" dirty="0" err="1" smtClean="0">
                          <a:solidFill>
                            <a:schemeClr val="tx1"/>
                          </a:solidFill>
                        </a:rPr>
                        <a:t>dòng</a:t>
                      </a:r>
                      <a:r>
                        <a:rPr lang="en-US" altLang="ko-KR" sz="800" baseline="0" dirty="0" smtClean="0">
                          <a:solidFill>
                            <a:schemeClr val="tx1"/>
                          </a:solidFill>
                        </a:rPr>
                        <a:t>,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nhiều</a:t>
                      </a:r>
                      <a:r>
                        <a:rPr lang="en-US" altLang="ko-KR" sz="800" baseline="0" dirty="0" smtClean="0">
                          <a:solidFill>
                            <a:schemeClr val="tx1"/>
                          </a:solidFill>
                        </a:rPr>
                        <a:t> </a:t>
                      </a:r>
                      <a:r>
                        <a:rPr lang="en-US" altLang="ko-KR" sz="800" baseline="0" dirty="0" err="1" smtClean="0">
                          <a:solidFill>
                            <a:schemeClr val="tx1"/>
                          </a:solidFill>
                        </a:rPr>
                        <a:t>hơn</a:t>
                      </a:r>
                      <a:r>
                        <a:rPr lang="en-US" altLang="ko-KR" sz="800" baseline="0" dirty="0" smtClean="0">
                          <a:solidFill>
                            <a:schemeClr val="tx1"/>
                          </a:solidFill>
                        </a:rPr>
                        <a:t> 1 </a:t>
                      </a:r>
                      <a:r>
                        <a:rPr lang="en-US" altLang="ko-KR" sz="800" baseline="0" dirty="0" err="1" smtClean="0">
                          <a:solidFill>
                            <a:schemeClr val="tx1"/>
                          </a:solidFill>
                        </a:rPr>
                        <a:t>dòng</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Chỉnh</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sửa</a:t>
                      </a:r>
                      <a:r>
                        <a:rPr lang="en-US" altLang="ko-KR" sz="800" kern="1200" baseline="0" dirty="0" smtClean="0">
                          <a:solidFill>
                            <a:schemeClr val="tx1"/>
                          </a:solidFill>
                          <a:latin typeface="+mn-lt"/>
                          <a:ea typeface="+mn-ea"/>
                          <a:cs typeface="+mn-cs"/>
                        </a:rPr>
                        <a:t> Profile, link </a:t>
                      </a:r>
                      <a:r>
                        <a:rPr lang="en-US" altLang="ko-KR" sz="800" kern="1200" baseline="0" dirty="0" err="1" smtClean="0">
                          <a:solidFill>
                            <a:schemeClr val="tx1"/>
                          </a:solidFill>
                          <a:latin typeface="+mn-lt"/>
                          <a:ea typeface="+mn-ea"/>
                          <a:cs typeface="+mn-cs"/>
                        </a:rPr>
                        <a:t>đến</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[Edit Service Info Display] (RCW-0702)</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tổng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tiền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thuộc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trung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tâm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text </a:t>
                      </a:r>
                      <a:r>
                        <a:rPr lang="en-US" altLang="ko-KR" sz="800" kern="120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소속 상담센터 정산</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tính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điểm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tại</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T</a:t>
                      </a:r>
                      <a:r>
                        <a:rPr lang="en-US" altLang="ko-KR" sz="800" kern="1200" baseline="0" dirty="0" err="1" smtClean="0">
                          <a:solidFill>
                            <a:schemeClr val="tx1"/>
                          </a:solidFill>
                          <a:latin typeface="+mn-lt"/>
                          <a:ea typeface="+mn-ea"/>
                          <a:cs typeface="+mn-cs"/>
                        </a:rPr>
                        <a: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điểm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Counseling Schedule  </a:t>
                      </a:r>
                      <a:r>
                        <a:rPr lang="en-US" altLang="ko-KR" sz="800" kern="1200" baseline="0" dirty="0" err="1" smtClean="0">
                          <a:solidFill>
                            <a:schemeClr val="tx1"/>
                          </a:solidFill>
                          <a:latin typeface="+mn-lt"/>
                          <a:ea typeface="+mn-ea"/>
                          <a:cs typeface="+mn-cs"/>
                        </a:rPr>
                        <a:t>thuộc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khoảng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thiết</a:t>
                      </a:r>
                      <a:r>
                        <a:rPr lang="en-US" altLang="ko-KR" sz="800" kern="1200" baseline="0" dirty="0" smtClean="0">
                          <a:solidFill>
                            <a:schemeClr val="tx1"/>
                          </a:solidFill>
                          <a:latin typeface="+mn-lt"/>
                          <a:ea typeface="+mn-ea"/>
                          <a:cs typeface="+mn-cs"/>
                        </a:rPr>
                        <a:t> </a:t>
                      </a:r>
                      <a:r>
                        <a:rPr lang="en-US" altLang="ko-KR" sz="800" kern="1200" baseline="0" err="1" smtClean="0">
                          <a:solidFill>
                            <a:schemeClr val="tx1"/>
                          </a:solidFill>
                          <a:latin typeface="+mn-lt"/>
                          <a:ea typeface="+mn-ea"/>
                          <a:cs typeface="+mn-cs"/>
                        </a:rPr>
                        <a:t>lập</a:t>
                      </a:r>
                      <a:r>
                        <a:rPr lang="en-US" altLang="ko-KR" sz="800" kern="1200" baseline="0" smtClean="0">
                          <a:solidFill>
                            <a:schemeClr val="tx1"/>
                          </a:solidFill>
                          <a:latin typeface="+mn-lt"/>
                          <a:ea typeface="+mn-ea"/>
                          <a:cs typeface="+mn-cs"/>
                        </a:rPr>
                        <a:t> </a:t>
                      </a:r>
                      <a:r>
                        <a:rPr lang="vi-VN" altLang="ko-KR" sz="800" kern="1200" baseline="0" smtClean="0">
                          <a:solidFill>
                            <a:schemeClr val="tx1"/>
                          </a:solidFill>
                          <a:latin typeface="+mn-lt"/>
                          <a:ea typeface="+mn-ea"/>
                          <a:cs typeface="+mn-cs"/>
                        </a:rPr>
                        <a:t>tư vấn Real-time</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ON, </a:t>
                      </a:r>
                      <a:r>
                        <a:rPr lang="en-US" altLang="ko-KR" sz="800" kern="1200" baseline="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thiết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là</a:t>
                      </a:r>
                      <a:r>
                        <a:rPr lang="en-US" altLang="ko-KR" sz="800" kern="1200" baseline="0" dirty="0" smtClean="0">
                          <a:solidFill>
                            <a:schemeClr val="tx1"/>
                          </a:solidFill>
                          <a:latin typeface="+mn-lt"/>
                          <a:ea typeface="+mn-ea"/>
                          <a:cs typeface="+mn-cs"/>
                        </a:rPr>
                        <a:t> OFF</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click </a:t>
                      </a:r>
                      <a:r>
                        <a:rPr lang="en-US" altLang="ko-KR" sz="800" kern="1200" dirty="0" err="1" smtClean="0">
                          <a:solidFill>
                            <a:schemeClr val="tx1"/>
                          </a:solidFill>
                          <a:latin typeface="+mn-lt"/>
                          <a:ea typeface="+mn-ea"/>
                          <a:cs typeface="+mn-cs"/>
                        </a:rPr>
                        <a:t>vào</a:t>
                      </a:r>
                      <a:r>
                        <a:rPr lang="en-US" altLang="ko-KR" sz="800" kern="1200" dirty="0" smtClean="0">
                          <a:solidFill>
                            <a:schemeClr val="tx1"/>
                          </a:solidFill>
                          <a:latin typeface="+mn-lt"/>
                          <a:ea typeface="+mn-ea"/>
                          <a:cs typeface="+mn-cs"/>
                        </a:rPr>
                        <a: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[Counseling Schedule] (</a:t>
                      </a:r>
                      <a:r>
                        <a:rPr lang="en-US" altLang="ko-KR" sz="800" kern="1200" dirty="0" smtClean="0">
                          <a:solidFill>
                            <a:schemeClr val="tx1"/>
                          </a:solidFill>
                          <a:latin typeface="+mn-lt"/>
                          <a:ea typeface="+mn-ea"/>
                          <a:cs typeface="+mn-cs"/>
                        </a:rPr>
                        <a:t>RCW-0402)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7</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tính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tại</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click </a:t>
                      </a:r>
                      <a:r>
                        <a:rPr lang="en-US" altLang="ko-KR" sz="800" kern="1200" dirty="0" err="1" smtClean="0">
                          <a:solidFill>
                            <a:schemeClr val="tx1"/>
                          </a:solidFill>
                          <a:latin typeface="+mn-lt"/>
                          <a:ea typeface="+mn-ea"/>
                          <a:cs typeface="+mn-cs"/>
                        </a:rPr>
                        <a:t>vào</a:t>
                      </a:r>
                      <a:r>
                        <a:rPr lang="en-US" altLang="ko-KR" sz="800" kern="1200" dirty="0" smtClean="0">
                          <a:solidFill>
                            <a:schemeClr val="tx1"/>
                          </a:solidFill>
                          <a:latin typeface="+mn-lt"/>
                          <a:ea typeface="+mn-ea"/>
                          <a:cs typeface="+mn-cs"/>
                        </a:rPr>
                        <a: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[Reservation List]</a:t>
                      </a:r>
                      <a:r>
                        <a:rPr lang="en-US" altLang="ko-KR" sz="800" kern="1200" dirty="0" smtClean="0">
                          <a:solidFill>
                            <a:schemeClr val="tx1"/>
                          </a:solidFill>
                          <a:latin typeface="+mn-lt"/>
                          <a:ea typeface="+mn-ea"/>
                          <a:cs typeface="+mn-cs"/>
                        </a:rPr>
                        <a:t>(RCW-0401)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8</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Message </a:t>
                      </a:r>
                      <a:r>
                        <a:rPr lang="en-US" altLang="ko-KR" sz="800" kern="1200" baseline="0" dirty="0" err="1" smtClean="0">
                          <a:solidFill>
                            <a:schemeClr val="tx1"/>
                          </a:solidFill>
                          <a:latin typeface="+mn-lt"/>
                          <a:ea typeface="+mn-ea"/>
                          <a:cs typeface="+mn-cs"/>
                        </a:rPr>
                        <a:t>mới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r>
                        <a:rPr lang="en-US" altLang="ko-KR" sz="800" kern="1200" dirty="0" err="1" smtClean="0">
                          <a:solidFill>
                            <a:schemeClr val="tx1"/>
                          </a:solidFill>
                          <a:latin typeface="+mn-lt"/>
                          <a:ea typeface="+mn-ea"/>
                          <a:cs typeface="+mn-cs"/>
                        </a:rPr>
                        <a:t>Số</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lượng</a:t>
                      </a:r>
                      <a:r>
                        <a:rPr lang="en-US" altLang="ko-KR" sz="800" kern="1200" baseline="0" dirty="0" smtClean="0">
                          <a:solidFill>
                            <a:schemeClr val="tx1"/>
                          </a:solidFill>
                          <a:latin typeface="+mn-lt"/>
                          <a:ea typeface="+mn-ea"/>
                          <a:cs typeface="+mn-cs"/>
                        </a:rPr>
                        <a:t> Message </a:t>
                      </a:r>
                      <a:r>
                        <a:rPr lang="en-US" altLang="ko-KR" sz="800" kern="1200" baseline="0" dirty="0" err="1" smtClean="0">
                          <a:solidFill>
                            <a:schemeClr val="tx1"/>
                          </a:solidFill>
                          <a:latin typeface="+mn-lt"/>
                          <a:ea typeface="+mn-ea"/>
                          <a:cs typeface="+mn-cs"/>
                        </a:rPr>
                        <a:t>mà</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chưa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xem</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Message </a:t>
                      </a:r>
                      <a:r>
                        <a:rPr lang="en-US" altLang="ko-KR" sz="800" kern="1200" baseline="0" dirty="0" err="1" smtClean="0">
                          <a:solidFill>
                            <a:schemeClr val="tx1"/>
                          </a:solidFill>
                          <a:latin typeface="+mn-lt"/>
                          <a:ea typeface="+mn-ea"/>
                          <a:cs typeface="+mn-cs"/>
                        </a:rPr>
                        <a:t>nào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chưa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đọc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số</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0</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click </a:t>
                      </a:r>
                      <a:r>
                        <a:rPr lang="en-US" altLang="ko-KR" sz="800" kern="1200" dirty="0" err="1" smtClean="0">
                          <a:solidFill>
                            <a:schemeClr val="tx1"/>
                          </a:solidFill>
                          <a:latin typeface="+mn-lt"/>
                          <a:ea typeface="+mn-ea"/>
                          <a:cs typeface="+mn-cs"/>
                        </a:rPr>
                        <a:t>vào</a:t>
                      </a:r>
                      <a:r>
                        <a:rPr lang="en-US" altLang="ko-KR" sz="800" kern="1200" dirty="0" smtClean="0">
                          <a:solidFill>
                            <a:schemeClr val="tx1"/>
                          </a:solidFill>
                          <a:latin typeface="+mn-lt"/>
                          <a:ea typeface="+mn-ea"/>
                          <a:cs typeface="+mn-cs"/>
                        </a:rPr>
                        <a: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[Inbox Message]</a:t>
                      </a:r>
                      <a:r>
                        <a:rPr lang="en-US" altLang="ko-KR" sz="800" kern="1200" dirty="0" smtClean="0">
                          <a:solidFill>
                            <a:schemeClr val="tx1"/>
                          </a:solidFill>
                          <a:latin typeface="+mn-lt"/>
                          <a:ea typeface="+mn-ea"/>
                          <a:cs typeface="+mn-cs"/>
                        </a:rPr>
                        <a:t>(RCW-040501)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70" name="그룹 69"/>
          <p:cNvGrpSpPr/>
          <p:nvPr/>
        </p:nvGrpSpPr>
        <p:grpSpPr>
          <a:xfrm>
            <a:off x="130277" y="5949281"/>
            <a:ext cx="7686713" cy="566503"/>
            <a:chOff x="120255" y="5808490"/>
            <a:chExt cx="7095427" cy="566503"/>
          </a:xfrm>
        </p:grpSpPr>
        <p:cxnSp>
          <p:nvCxnSpPr>
            <p:cNvPr id="79" name="Line"/>
            <p:cNvCxnSpPr>
              <a:cxnSpLocks/>
            </p:cNvCxnSpPr>
            <p:nvPr/>
          </p:nvCxnSpPr>
          <p:spPr bwMode="auto">
            <a:xfrm>
              <a:off x="120255" y="5808490"/>
              <a:ext cx="7095427"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pic>
          <p:nvPicPr>
            <p:cNvPr id="80" name="그림 79" descr="푸터2.PNG"/>
            <p:cNvPicPr>
              <a:picLocks noChangeAspect="1"/>
            </p:cNvPicPr>
            <p:nvPr/>
          </p:nvPicPr>
          <p:blipFill>
            <a:blip r:embed="rId4" cstate="print"/>
            <a:stretch>
              <a:fillRect/>
            </a:stretch>
          </p:blipFill>
          <p:spPr>
            <a:xfrm>
              <a:off x="6036678" y="5978993"/>
              <a:ext cx="1056000" cy="396000"/>
            </a:xfrm>
            <a:prstGeom prst="rect">
              <a:avLst/>
            </a:prstGeom>
          </p:spPr>
        </p:pic>
        <p:sp>
          <p:nvSpPr>
            <p:cNvPr id="87" name="TextBox 86"/>
            <p:cNvSpPr txBox="1"/>
            <p:nvPr/>
          </p:nvSpPr>
          <p:spPr>
            <a:xfrm>
              <a:off x="136027" y="5913328"/>
              <a:ext cx="3501255" cy="461665"/>
            </a:xfrm>
            <a:prstGeom prst="rect">
              <a:avLst/>
            </a:prstGeom>
            <a:noFill/>
          </p:spPr>
          <p:txBody>
            <a:bodyPr wrap="none" rtlCol="0">
              <a:spAutoFit/>
            </a:bodyPr>
            <a:lstStyle/>
            <a:p>
              <a:r>
                <a:rPr lang="en-US" altLang="ko-KR" sz="800" dirty="0" smtClean="0"/>
                <a:t>Copyright </a:t>
              </a:r>
              <a:r>
                <a:rPr lang="ko-KR" altLang="en-US" sz="800" dirty="0" smtClean="0"/>
                <a:t>ⓒ </a:t>
              </a:r>
              <a:r>
                <a:rPr lang="en-US" altLang="ko-KR" sz="800" dirty="0" smtClean="0"/>
                <a:t>2017 AIMMED Corporation All Rights Reserved.</a:t>
              </a:r>
            </a:p>
            <a:p>
              <a:r>
                <a:rPr lang="ko-KR" altLang="en-US" sz="800" dirty="0" smtClean="0"/>
                <a:t>본사 </a:t>
              </a:r>
              <a:r>
                <a:rPr lang="en-US" altLang="ko-KR" sz="800" dirty="0" smtClean="0"/>
                <a:t>: </a:t>
              </a:r>
              <a:r>
                <a:rPr lang="ko-KR" altLang="en-US" sz="800" dirty="0" smtClean="0"/>
                <a:t>서울 강남구 도산대로 </a:t>
              </a:r>
              <a:r>
                <a:rPr lang="en-US" altLang="ko-KR" sz="800" dirty="0" smtClean="0"/>
                <a:t>221 </a:t>
              </a:r>
              <a:r>
                <a:rPr lang="ko-KR" altLang="en-US" sz="800" dirty="0" smtClean="0"/>
                <a:t>동남빌딩 </a:t>
              </a:r>
              <a:r>
                <a:rPr lang="en-US" altLang="ko-KR" sz="800" dirty="0" smtClean="0"/>
                <a:t>3</a:t>
              </a:r>
              <a:r>
                <a:rPr lang="ko-KR" altLang="en-US" sz="800" dirty="0" smtClean="0"/>
                <a:t>층 ㈜</a:t>
              </a:r>
              <a:r>
                <a:rPr lang="ko-KR" altLang="en-US" sz="800" dirty="0" err="1" smtClean="0"/>
                <a:t>에임메드</a:t>
              </a:r>
              <a:r>
                <a:rPr lang="ko-KR" altLang="en-US" sz="800" dirty="0" smtClean="0"/>
                <a:t> </a:t>
              </a:r>
              <a:r>
                <a:rPr lang="en-US" altLang="ko-KR" sz="800" dirty="0" smtClean="0"/>
                <a:t>| </a:t>
              </a:r>
              <a:r>
                <a:rPr lang="ko-KR" altLang="en-US" sz="800" dirty="0" smtClean="0"/>
                <a:t>대표이사 </a:t>
              </a:r>
              <a:r>
                <a:rPr lang="en-US" altLang="ko-KR" sz="800" dirty="0" smtClean="0"/>
                <a:t>: </a:t>
              </a:r>
              <a:r>
                <a:rPr lang="ko-KR" altLang="en-US" sz="800" dirty="0" smtClean="0"/>
                <a:t>이영준</a:t>
              </a:r>
              <a:endParaRPr lang="en-US" altLang="ko-KR" sz="800" dirty="0" smtClean="0"/>
            </a:p>
            <a:p>
              <a:r>
                <a:rPr lang="ko-KR" altLang="en-US" sz="800" dirty="0" smtClean="0"/>
                <a:t>사업자등록번호 </a:t>
              </a:r>
              <a:r>
                <a:rPr lang="en-US" altLang="ko-KR" sz="800" dirty="0" smtClean="0"/>
                <a:t>: 214-86-39734 </a:t>
              </a:r>
              <a:r>
                <a:rPr lang="ko-KR" altLang="en-US" sz="800" dirty="0" smtClean="0"/>
                <a:t>통신판매번호 </a:t>
              </a:r>
              <a:r>
                <a:rPr lang="en-US" altLang="ko-KR" sz="800" dirty="0" smtClean="0"/>
                <a:t>: </a:t>
              </a:r>
              <a:r>
                <a:rPr lang="ko-KR" altLang="en-US" sz="800" dirty="0" smtClean="0"/>
                <a:t>강남</a:t>
              </a:r>
              <a:r>
                <a:rPr lang="en-US" altLang="ko-KR" sz="800" dirty="0" smtClean="0"/>
                <a:t>-6372</a:t>
              </a:r>
              <a:endParaRPr lang="ko-KR" altLang="en-US" sz="800" dirty="0"/>
            </a:p>
          </p:txBody>
        </p:sp>
      </p:grpSp>
      <p:sp>
        <p:nvSpPr>
          <p:cNvPr id="88" name="슬라이드 번호 개체 틀 87"/>
          <p:cNvSpPr>
            <a:spLocks noGrp="1"/>
          </p:cNvSpPr>
          <p:nvPr>
            <p:ph type="sldNum" sz="quarter" idx="4"/>
          </p:nvPr>
        </p:nvSpPr>
        <p:spPr/>
        <p:txBody>
          <a:bodyPr/>
          <a:lstStyle/>
          <a:p>
            <a:fld id="{C70D9EDE-4299-4BB9-BBD1-CAF81FD85894}" type="slidenum">
              <a:rPr lang="ko-KR" altLang="en-US" smtClean="0"/>
              <a:pPr/>
              <a:t>26</a:t>
            </a:fld>
            <a:endParaRPr lang="ko-KR" altLang="en-US"/>
          </a:p>
        </p:txBody>
      </p:sp>
      <p:sp>
        <p:nvSpPr>
          <p:cNvPr id="89" name="타원 88"/>
          <p:cNvSpPr/>
          <p:nvPr/>
        </p:nvSpPr>
        <p:spPr>
          <a:xfrm>
            <a:off x="114790" y="65042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05" name="타원 104"/>
          <p:cNvSpPr/>
          <p:nvPr/>
        </p:nvSpPr>
        <p:spPr>
          <a:xfrm>
            <a:off x="3405058" y="2162968"/>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2-1</a:t>
            </a:r>
            <a:endParaRPr lang="ko-KR" altLang="en-US" sz="1200" b="1" spc="-250" dirty="0">
              <a:solidFill>
                <a:schemeClr val="bg1"/>
              </a:solidFill>
              <a:latin typeface="+mn-ea"/>
            </a:endParaRPr>
          </a:p>
        </p:txBody>
      </p:sp>
      <p:sp>
        <p:nvSpPr>
          <p:cNvPr id="109" name="타원 108"/>
          <p:cNvSpPr/>
          <p:nvPr/>
        </p:nvSpPr>
        <p:spPr>
          <a:xfrm>
            <a:off x="4435096" y="2350415"/>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2-2</a:t>
            </a:r>
            <a:endParaRPr lang="ko-KR" altLang="en-US" sz="1200" b="1" spc="-250" dirty="0">
              <a:solidFill>
                <a:schemeClr val="bg1"/>
              </a:solidFill>
              <a:latin typeface="+mn-ea"/>
            </a:endParaRPr>
          </a:p>
        </p:txBody>
      </p:sp>
      <p:sp>
        <p:nvSpPr>
          <p:cNvPr id="128" name="타원 127"/>
          <p:cNvSpPr/>
          <p:nvPr/>
        </p:nvSpPr>
        <p:spPr>
          <a:xfrm>
            <a:off x="4709223" y="2758369"/>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2-3</a:t>
            </a:r>
            <a:endParaRPr lang="ko-KR" altLang="en-US" sz="1200" b="1" spc="-250" dirty="0">
              <a:solidFill>
                <a:schemeClr val="bg1"/>
              </a:solidFill>
              <a:latin typeface="+mn-ea"/>
            </a:endParaRPr>
          </a:p>
        </p:txBody>
      </p:sp>
      <p:sp>
        <p:nvSpPr>
          <p:cNvPr id="129" name="타원 128"/>
          <p:cNvSpPr/>
          <p:nvPr/>
        </p:nvSpPr>
        <p:spPr>
          <a:xfrm>
            <a:off x="4790887" y="1784299"/>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2-4</a:t>
            </a:r>
            <a:endParaRPr lang="ko-KR" altLang="en-US" sz="1200" b="1" spc="-250" dirty="0">
              <a:solidFill>
                <a:schemeClr val="bg1"/>
              </a:solidFill>
              <a:latin typeface="+mn-ea"/>
            </a:endParaRPr>
          </a:p>
        </p:txBody>
      </p:sp>
      <p:sp>
        <p:nvSpPr>
          <p:cNvPr id="133" name="타원 132"/>
          <p:cNvSpPr/>
          <p:nvPr/>
        </p:nvSpPr>
        <p:spPr>
          <a:xfrm>
            <a:off x="1545272" y="4132140"/>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9-1</a:t>
            </a:r>
            <a:endParaRPr lang="ko-KR" altLang="en-US" sz="1200" b="1" spc="-250" dirty="0">
              <a:solidFill>
                <a:schemeClr val="bg1"/>
              </a:solidFill>
              <a:latin typeface="+mn-ea"/>
            </a:endParaRPr>
          </a:p>
        </p:txBody>
      </p:sp>
      <p:sp>
        <p:nvSpPr>
          <p:cNvPr id="134" name="타원 133"/>
          <p:cNvSpPr/>
          <p:nvPr/>
        </p:nvSpPr>
        <p:spPr>
          <a:xfrm>
            <a:off x="195456" y="518040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10</a:t>
            </a:r>
            <a:endParaRPr lang="ko-KR" altLang="en-US" sz="1200" b="1" dirty="0">
              <a:solidFill>
                <a:schemeClr val="bg1"/>
              </a:solidFill>
              <a:latin typeface="+mn-ea"/>
            </a:endParaRPr>
          </a:p>
        </p:txBody>
      </p:sp>
      <p:graphicFrame>
        <p:nvGraphicFramePr>
          <p:cNvPr id="125" name="표 124"/>
          <p:cNvGraphicFramePr>
            <a:graphicFrameLocks noGrp="1"/>
          </p:cNvGraphicFramePr>
          <p:nvPr/>
        </p:nvGraphicFramePr>
        <p:xfrm>
          <a:off x="6057590" y="1786029"/>
          <a:ext cx="1740722" cy="2292090"/>
        </p:xfrm>
        <a:graphic>
          <a:graphicData uri="http://schemas.openxmlformats.org/drawingml/2006/table">
            <a:tbl>
              <a:tblPr firstRow="1" bandRow="1">
                <a:tableStyleId>{5C22544A-7EE6-4342-B048-85BDC9FD1C3A}</a:tableStyleId>
              </a:tblPr>
              <a:tblGrid>
                <a:gridCol w="1740722"/>
              </a:tblGrid>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83" name="TextBox 82"/>
          <p:cNvSpPr txBox="1"/>
          <p:nvPr/>
        </p:nvSpPr>
        <p:spPr>
          <a:xfrm>
            <a:off x="6220641" y="1837426"/>
            <a:ext cx="1072730" cy="230832"/>
          </a:xfrm>
          <a:prstGeom prst="rect">
            <a:avLst/>
          </a:prstGeom>
          <a:noFill/>
        </p:spPr>
        <p:txBody>
          <a:bodyPr wrap="none" rtlCol="0">
            <a:spAutoFit/>
          </a:bodyPr>
          <a:lstStyle/>
          <a:p>
            <a:r>
              <a:rPr lang="ko-KR" altLang="en-US" sz="900" dirty="0" smtClean="0"/>
              <a:t>지난달 정산 금액</a:t>
            </a:r>
            <a:endParaRPr lang="en-US" altLang="ko-KR" sz="900" dirty="0" smtClean="0"/>
          </a:p>
        </p:txBody>
      </p:sp>
      <p:sp>
        <p:nvSpPr>
          <p:cNvPr id="91" name="TextBox 90"/>
          <p:cNvSpPr txBox="1"/>
          <p:nvPr/>
        </p:nvSpPr>
        <p:spPr>
          <a:xfrm>
            <a:off x="6413642" y="2007390"/>
            <a:ext cx="1217000" cy="369332"/>
          </a:xfrm>
          <a:prstGeom prst="rect">
            <a:avLst/>
          </a:prstGeom>
          <a:noFill/>
        </p:spPr>
        <p:txBody>
          <a:bodyPr wrap="none" rtlCol="0">
            <a:spAutoFit/>
          </a:bodyPr>
          <a:lstStyle/>
          <a:p>
            <a:r>
              <a:rPr lang="en-US" altLang="ko-KR" sz="1400" b="1" dirty="0" smtClean="0"/>
              <a:t>1,000,000</a:t>
            </a:r>
            <a:r>
              <a:rPr lang="en-US" altLang="ko-KR" dirty="0" smtClean="0"/>
              <a:t> </a:t>
            </a:r>
            <a:r>
              <a:rPr lang="ko-KR" altLang="en-US" sz="1000" dirty="0" smtClean="0"/>
              <a:t>원</a:t>
            </a:r>
            <a:endParaRPr lang="ko-KR" altLang="en-US" dirty="0"/>
          </a:p>
        </p:txBody>
      </p:sp>
      <p:sp>
        <p:nvSpPr>
          <p:cNvPr id="92" name="TextBox 91"/>
          <p:cNvSpPr txBox="1"/>
          <p:nvPr/>
        </p:nvSpPr>
        <p:spPr>
          <a:xfrm>
            <a:off x="7054705" y="2319882"/>
            <a:ext cx="686406" cy="230832"/>
          </a:xfrm>
          <a:prstGeom prst="rect">
            <a:avLst/>
          </a:prstGeom>
          <a:noFill/>
        </p:spPr>
        <p:txBody>
          <a:bodyPr wrap="none" rtlCol="0">
            <a:spAutoFit/>
          </a:bodyPr>
          <a:lstStyle/>
          <a:p>
            <a:r>
              <a:rPr lang="ko-KR" altLang="en-US" sz="900" dirty="0" smtClean="0"/>
              <a:t>지급 완료</a:t>
            </a:r>
            <a:endParaRPr lang="ko-KR" altLang="en-US" sz="900" dirty="0"/>
          </a:p>
        </p:txBody>
      </p:sp>
      <p:sp>
        <p:nvSpPr>
          <p:cNvPr id="85" name="TextBox 84"/>
          <p:cNvSpPr txBox="1"/>
          <p:nvPr/>
        </p:nvSpPr>
        <p:spPr>
          <a:xfrm>
            <a:off x="6431131" y="2595985"/>
            <a:ext cx="1112805" cy="230832"/>
          </a:xfrm>
          <a:prstGeom prst="rect">
            <a:avLst/>
          </a:prstGeom>
          <a:noFill/>
        </p:spPr>
        <p:txBody>
          <a:bodyPr wrap="none" rtlCol="0">
            <a:spAutoFit/>
          </a:bodyPr>
          <a:lstStyle/>
          <a:p>
            <a:r>
              <a:rPr lang="ko-KR" altLang="en-US" sz="900" dirty="0" smtClean="0"/>
              <a:t>지난 달 상담 건수</a:t>
            </a:r>
            <a:endParaRPr lang="en-US" altLang="ko-KR" sz="900" dirty="0" smtClean="0"/>
          </a:p>
        </p:txBody>
      </p:sp>
      <p:sp>
        <p:nvSpPr>
          <p:cNvPr id="102" name="TextBox 101"/>
          <p:cNvSpPr txBox="1"/>
          <p:nvPr/>
        </p:nvSpPr>
        <p:spPr>
          <a:xfrm>
            <a:off x="6906492" y="2894823"/>
            <a:ext cx="603050" cy="369332"/>
          </a:xfrm>
          <a:prstGeom prst="rect">
            <a:avLst/>
          </a:prstGeom>
          <a:noFill/>
        </p:spPr>
        <p:txBody>
          <a:bodyPr wrap="none" rtlCol="0">
            <a:spAutoFit/>
          </a:bodyPr>
          <a:lstStyle/>
          <a:p>
            <a:r>
              <a:rPr lang="en-US" altLang="ko-KR" sz="1400" b="1" dirty="0" smtClean="0"/>
              <a:t>50</a:t>
            </a:r>
            <a:r>
              <a:rPr lang="en-US" altLang="ko-KR" dirty="0" smtClean="0"/>
              <a:t> </a:t>
            </a:r>
            <a:r>
              <a:rPr lang="ko-KR" altLang="en-US" sz="1000" dirty="0" smtClean="0"/>
              <a:t>건</a:t>
            </a:r>
            <a:endParaRPr lang="ko-KR" altLang="en-US" dirty="0"/>
          </a:p>
        </p:txBody>
      </p:sp>
      <p:sp>
        <p:nvSpPr>
          <p:cNvPr id="99" name="타원 98"/>
          <p:cNvSpPr/>
          <p:nvPr/>
        </p:nvSpPr>
        <p:spPr>
          <a:xfrm>
            <a:off x="6255641" y="258012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93" name="타원 92"/>
          <p:cNvSpPr/>
          <p:nvPr/>
        </p:nvSpPr>
        <p:spPr>
          <a:xfrm>
            <a:off x="6034833" y="175539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107" name="TextBox 106"/>
          <p:cNvSpPr txBox="1"/>
          <p:nvPr/>
        </p:nvSpPr>
        <p:spPr>
          <a:xfrm>
            <a:off x="6431131" y="3356962"/>
            <a:ext cx="1112805" cy="230832"/>
          </a:xfrm>
          <a:prstGeom prst="rect">
            <a:avLst/>
          </a:prstGeom>
          <a:noFill/>
        </p:spPr>
        <p:txBody>
          <a:bodyPr wrap="none" rtlCol="0">
            <a:spAutoFit/>
          </a:bodyPr>
          <a:lstStyle/>
          <a:p>
            <a:r>
              <a:rPr lang="ko-KR" altLang="en-US" sz="900" dirty="0" smtClean="0"/>
              <a:t>이번 달 상담 건수</a:t>
            </a:r>
            <a:endParaRPr lang="en-US" altLang="ko-KR" sz="900" dirty="0" smtClean="0"/>
          </a:p>
        </p:txBody>
      </p:sp>
      <p:sp>
        <p:nvSpPr>
          <p:cNvPr id="108" name="TextBox 107"/>
          <p:cNvSpPr txBox="1"/>
          <p:nvPr/>
        </p:nvSpPr>
        <p:spPr>
          <a:xfrm>
            <a:off x="6906492" y="3646275"/>
            <a:ext cx="603050" cy="369332"/>
          </a:xfrm>
          <a:prstGeom prst="rect">
            <a:avLst/>
          </a:prstGeom>
          <a:noFill/>
        </p:spPr>
        <p:txBody>
          <a:bodyPr wrap="none" rtlCol="0">
            <a:spAutoFit/>
          </a:bodyPr>
          <a:lstStyle/>
          <a:p>
            <a:r>
              <a:rPr lang="en-US" altLang="ko-KR" sz="1400" b="1" dirty="0" smtClean="0"/>
              <a:t>10</a:t>
            </a:r>
            <a:r>
              <a:rPr lang="en-US" altLang="ko-KR" dirty="0" smtClean="0"/>
              <a:t> </a:t>
            </a:r>
            <a:r>
              <a:rPr lang="ko-KR" altLang="en-US" sz="1000" dirty="0" smtClean="0"/>
              <a:t>건</a:t>
            </a:r>
            <a:endParaRPr lang="ko-KR" altLang="en-US" dirty="0"/>
          </a:p>
        </p:txBody>
      </p:sp>
      <p:sp>
        <p:nvSpPr>
          <p:cNvPr id="100" name="타원 99"/>
          <p:cNvSpPr/>
          <p:nvPr/>
        </p:nvSpPr>
        <p:spPr>
          <a:xfrm>
            <a:off x="6242295" y="333791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84" name="TextBox 83"/>
          <p:cNvSpPr txBox="1"/>
          <p:nvPr/>
        </p:nvSpPr>
        <p:spPr>
          <a:xfrm>
            <a:off x="2978689" y="3376963"/>
            <a:ext cx="686406" cy="230832"/>
          </a:xfrm>
          <a:prstGeom prst="rect">
            <a:avLst/>
          </a:prstGeom>
          <a:noFill/>
        </p:spPr>
        <p:txBody>
          <a:bodyPr wrap="none" rtlCol="0">
            <a:spAutoFit/>
          </a:bodyPr>
          <a:lstStyle/>
          <a:p>
            <a:r>
              <a:rPr lang="ko-KR" altLang="en-US" sz="900" dirty="0" smtClean="0"/>
              <a:t>상</a:t>
            </a:r>
            <a:r>
              <a:rPr lang="ko-KR" altLang="en-US" sz="900" dirty="0"/>
              <a:t>담</a:t>
            </a:r>
            <a:r>
              <a:rPr lang="ko-KR" altLang="en-US" sz="900" dirty="0" smtClean="0"/>
              <a:t> 예정</a:t>
            </a:r>
            <a:endParaRPr lang="en-US" altLang="ko-KR" sz="900" dirty="0" smtClean="0"/>
          </a:p>
        </p:txBody>
      </p:sp>
      <p:sp>
        <p:nvSpPr>
          <p:cNvPr id="71" name="타원 70"/>
          <p:cNvSpPr/>
          <p:nvPr/>
        </p:nvSpPr>
        <p:spPr>
          <a:xfrm>
            <a:off x="2510890" y="3275830"/>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altLang="ko-KR" sz="900" dirty="0" smtClean="0">
                <a:solidFill>
                  <a:prstClr val="black"/>
                </a:solidFill>
              </a:rPr>
              <a:t>icon</a:t>
            </a:r>
            <a:endParaRPr lang="ko-KR" altLang="en-US" sz="900" dirty="0" smtClean="0">
              <a:solidFill>
                <a:prstClr val="black"/>
              </a:solidFill>
            </a:endParaRPr>
          </a:p>
        </p:txBody>
      </p:sp>
      <p:sp>
        <p:nvSpPr>
          <p:cNvPr id="132" name="TextBox 131"/>
          <p:cNvSpPr txBox="1"/>
          <p:nvPr/>
        </p:nvSpPr>
        <p:spPr>
          <a:xfrm>
            <a:off x="3377209"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sp>
        <p:nvSpPr>
          <p:cNvPr id="135" name="TextBox 134"/>
          <p:cNvSpPr txBox="1"/>
          <p:nvPr/>
        </p:nvSpPr>
        <p:spPr>
          <a:xfrm>
            <a:off x="5181160"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cxnSp>
        <p:nvCxnSpPr>
          <p:cNvPr id="137" name="직선 연결선 136"/>
          <p:cNvCxnSpPr/>
          <p:nvPr/>
        </p:nvCxnSpPr>
        <p:spPr>
          <a:xfrm>
            <a:off x="6154669" y="5104390"/>
            <a:ext cx="148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149050" y="4518646"/>
            <a:ext cx="2589170" cy="552459"/>
          </a:xfrm>
          <a:prstGeom prst="rect">
            <a:avLst/>
          </a:prstGeom>
          <a:noFill/>
        </p:spPr>
        <p:txBody>
          <a:bodyPr wrap="none" rtlCol="0">
            <a:spAutoFit/>
          </a:bodyPr>
          <a:lstStyle/>
          <a:p>
            <a:pPr>
              <a:lnSpc>
                <a:spcPct val="130000"/>
              </a:lnSpc>
            </a:pPr>
            <a:r>
              <a:rPr lang="ko-KR" altLang="en-US" sz="900" dirty="0" smtClean="0"/>
              <a:t> </a:t>
            </a:r>
            <a:r>
              <a:rPr lang="en-US" altLang="ko-KR" sz="900" dirty="0" smtClean="0"/>
              <a:t>[</a:t>
            </a:r>
            <a:r>
              <a:rPr lang="ko-KR" altLang="en-US" sz="900" dirty="0" smtClean="0"/>
              <a:t>공지</a:t>
            </a:r>
            <a:r>
              <a:rPr lang="en-US" altLang="ko-KR" sz="900" dirty="0" smtClean="0"/>
              <a:t>] Hello </a:t>
            </a:r>
            <a:r>
              <a:rPr lang="ko-KR" altLang="en-US" sz="900" dirty="0" smtClean="0"/>
              <a:t>업데이트 안내            </a:t>
            </a:r>
            <a:r>
              <a:rPr lang="en-US" altLang="ko-KR" sz="800" dirty="0" smtClean="0">
                <a:solidFill>
                  <a:prstClr val="black"/>
                </a:solidFill>
              </a:rPr>
              <a:t>2016.12.30</a:t>
            </a:r>
            <a:endParaRPr lang="en-US" altLang="ko-KR" sz="900" dirty="0" smtClean="0"/>
          </a:p>
          <a:p>
            <a:pPr>
              <a:lnSpc>
                <a:spcPct val="130000"/>
              </a:lnSpc>
            </a:pPr>
            <a:endParaRPr lang="en-US" altLang="ko-KR" sz="500" dirty="0" smtClean="0"/>
          </a:p>
          <a:p>
            <a:pPr>
              <a:lnSpc>
                <a:spcPct val="130000"/>
              </a:lnSpc>
            </a:pPr>
            <a:r>
              <a:rPr lang="en-US" altLang="ko-KR" sz="900" dirty="0" smtClean="0"/>
              <a:t> [</a:t>
            </a:r>
            <a:r>
              <a:rPr lang="ko-KR" altLang="en-US" sz="900" dirty="0" smtClean="0"/>
              <a:t>공지</a:t>
            </a:r>
            <a:r>
              <a:rPr lang="en-US" altLang="ko-KR" sz="900" dirty="0" smtClean="0"/>
              <a:t>] </a:t>
            </a:r>
            <a:r>
              <a:rPr lang="ko-KR" altLang="en-US" sz="900" dirty="0" smtClean="0"/>
              <a:t>상담실 기능 개선                </a:t>
            </a:r>
            <a:r>
              <a:rPr lang="en-US" altLang="ko-KR" sz="800" dirty="0" smtClean="0">
                <a:solidFill>
                  <a:prstClr val="black"/>
                </a:solidFill>
              </a:rPr>
              <a:t>2016.12.30</a:t>
            </a:r>
            <a:endParaRPr lang="en-US" altLang="ko-KR" sz="900" dirty="0" smtClean="0"/>
          </a:p>
        </p:txBody>
      </p:sp>
      <p:sp>
        <p:nvSpPr>
          <p:cNvPr id="146" name="TextBox 145"/>
          <p:cNvSpPr txBox="1"/>
          <p:nvPr/>
        </p:nvSpPr>
        <p:spPr>
          <a:xfrm>
            <a:off x="3210105" y="5474782"/>
            <a:ext cx="2404826" cy="452432"/>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최고였습니다</a:t>
            </a:r>
            <a:r>
              <a:rPr lang="en-US" altLang="ko-KR" sz="900" dirty="0" smtClean="0"/>
              <a:t>.</a:t>
            </a:r>
            <a:r>
              <a:rPr lang="ko-KR" altLang="en-US" sz="900" dirty="0" smtClean="0"/>
              <a:t>감사합니다</a:t>
            </a:r>
            <a:r>
              <a:rPr lang="en-US" altLang="ko-KR" sz="900" dirty="0" smtClean="0"/>
              <a:t>. </a:t>
            </a:r>
          </a:p>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도움이 전혀 되지 </a:t>
            </a:r>
            <a:r>
              <a:rPr lang="ko-KR" altLang="en-US" sz="900" dirty="0" err="1" smtClean="0"/>
              <a:t>않았습</a:t>
            </a:r>
            <a:endParaRPr lang="en-US" altLang="ko-KR" sz="900" dirty="0" smtClean="0"/>
          </a:p>
        </p:txBody>
      </p:sp>
      <p:sp>
        <p:nvSpPr>
          <p:cNvPr id="150" name="TextBox 149"/>
          <p:cNvSpPr txBox="1"/>
          <p:nvPr/>
        </p:nvSpPr>
        <p:spPr>
          <a:xfrm>
            <a:off x="6131136" y="5104390"/>
            <a:ext cx="917239" cy="230832"/>
          </a:xfrm>
          <a:prstGeom prst="rect">
            <a:avLst/>
          </a:prstGeom>
          <a:noFill/>
        </p:spPr>
        <p:txBody>
          <a:bodyPr wrap="none" rtlCol="0">
            <a:spAutoFit/>
          </a:bodyPr>
          <a:lstStyle/>
          <a:p>
            <a:r>
              <a:rPr lang="ko-KR" altLang="en-US" sz="900" dirty="0" err="1" smtClean="0"/>
              <a:t>상담사</a:t>
            </a:r>
            <a:r>
              <a:rPr lang="ko-KR" altLang="en-US" sz="900" dirty="0" smtClean="0"/>
              <a:t> 매뉴얼</a:t>
            </a:r>
            <a:endParaRPr lang="en-US" altLang="ko-KR" sz="900" dirty="0" smtClean="0"/>
          </a:p>
        </p:txBody>
      </p:sp>
      <p:sp>
        <p:nvSpPr>
          <p:cNvPr id="131" name="타원 130"/>
          <p:cNvSpPr/>
          <p:nvPr/>
        </p:nvSpPr>
        <p:spPr>
          <a:xfrm>
            <a:off x="6034833" y="518040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11</a:t>
            </a:r>
            <a:endParaRPr lang="ko-KR" altLang="en-US" sz="1200" b="1" dirty="0">
              <a:solidFill>
                <a:schemeClr val="bg1"/>
              </a:solidFill>
              <a:latin typeface="+mn-ea"/>
            </a:endParaRPr>
          </a:p>
        </p:txBody>
      </p:sp>
      <p:sp>
        <p:nvSpPr>
          <p:cNvPr id="78" name="TextBox 77"/>
          <p:cNvSpPr txBox="1"/>
          <p:nvPr/>
        </p:nvSpPr>
        <p:spPr>
          <a:xfrm>
            <a:off x="1212151" y="117792"/>
            <a:ext cx="1085554"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(After Login)</a:t>
            </a:r>
            <a:endParaRPr lang="ko-KR" altLang="en-US" sz="800" dirty="0">
              <a:solidFill>
                <a:prstClr val="black"/>
              </a:solidFill>
            </a:endParaRPr>
          </a:p>
        </p:txBody>
      </p:sp>
      <p:sp>
        <p:nvSpPr>
          <p:cNvPr id="82" name="TextBox 81"/>
          <p:cNvSpPr txBox="1"/>
          <p:nvPr/>
        </p:nvSpPr>
        <p:spPr>
          <a:xfrm>
            <a:off x="1210055" y="352286"/>
            <a:ext cx="463588" cy="215444"/>
          </a:xfrm>
          <a:prstGeom prst="rect">
            <a:avLst/>
          </a:prstGeom>
          <a:noFill/>
        </p:spPr>
        <p:txBody>
          <a:bodyPr wrap="none" rtlCol="0">
            <a:spAutoFit/>
          </a:bodyPr>
          <a:lstStyle/>
          <a:p>
            <a:r>
              <a:rPr lang="en-US" altLang="ko-KR" sz="800" dirty="0" smtClean="0">
                <a:solidFill>
                  <a:prstClr val="black"/>
                </a:solidFill>
              </a:rPr>
              <a:t>Home</a:t>
            </a:r>
            <a:endParaRPr lang="ko-KR" altLang="en-US" sz="800" dirty="0">
              <a:solidFill>
                <a:prstClr val="black"/>
              </a:solidFill>
            </a:endParaRPr>
          </a:p>
        </p:txBody>
      </p:sp>
    </p:spTree>
    <p:extLst>
      <p:ext uri="{BB962C8B-B14F-4D97-AF65-F5344CB8AC3E}">
        <p14:creationId xmlns:p14="http://schemas.microsoft.com/office/powerpoint/2010/main" val="212765710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27</a:t>
            </a:fld>
            <a:endParaRPr lang="ko-KR" altLang="en-US"/>
          </a:p>
        </p:txBody>
      </p:sp>
      <p:graphicFrame>
        <p:nvGraphicFramePr>
          <p:cNvPr id="3" name="표 2"/>
          <p:cNvGraphicFramePr>
            <a:graphicFrameLocks noGrp="1"/>
          </p:cNvGraphicFramePr>
          <p:nvPr>
            <p:extLst/>
          </p:nvPr>
        </p:nvGraphicFramePr>
        <p:xfrm>
          <a:off x="7808120" y="650426"/>
          <a:ext cx="1967152" cy="23731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9</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3 Notice </a:t>
                      </a:r>
                      <a:r>
                        <a:rPr lang="en-US" altLang="ko-KR" sz="800" kern="1200" baseline="0" dirty="0" err="1" smtClean="0">
                          <a:solidFill>
                            <a:schemeClr val="tx1"/>
                          </a:solidFill>
                          <a:latin typeface="+mn-lt"/>
                          <a:ea typeface="+mn-ea"/>
                          <a:cs typeface="+mn-cs"/>
                        </a:rPr>
                        <a:t>mới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nhất</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click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tiêu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báo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[Notice detail]</a:t>
                      </a:r>
                      <a:r>
                        <a:rPr lang="en-US" altLang="ko-KR" sz="800" kern="1200" dirty="0" smtClean="0">
                          <a:solidFill>
                            <a:schemeClr val="tx1"/>
                          </a:solidFill>
                          <a:latin typeface="+mn-lt"/>
                          <a:ea typeface="+mn-ea"/>
                          <a:cs typeface="+mn-cs"/>
                        </a:rPr>
                        <a:t>(</a:t>
                      </a:r>
                      <a:r>
                        <a:rPr lang="en-US" altLang="ko-KR" sz="800" dirty="0" smtClean="0">
                          <a:solidFill>
                            <a:schemeClr val="tx1"/>
                          </a:solidFill>
                        </a:rPr>
                        <a:t>RCW-060101)</a:t>
                      </a:r>
                      <a:r>
                        <a:rPr lang="ko-KR" altLang="en-US"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Thông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báo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click </a:t>
                      </a:r>
                      <a:r>
                        <a:rPr lang="en-US" altLang="ko-KR" sz="800" kern="1200" baseline="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(9-1)</a:t>
                      </a:r>
                      <a:r>
                        <a:rPr lang="en-US" altLang="ko-KR" sz="800" kern="1200" baseline="0" dirty="0" smtClean="0">
                          <a:solidFill>
                            <a:schemeClr val="tx1"/>
                          </a:solidFill>
                          <a:latin typeface="+mn-lt"/>
                          <a:ea typeface="+mn-ea"/>
                          <a:cs typeface="+mn-cs"/>
                        </a:rPr>
                        <a:t> : </a:t>
                      </a:r>
                      <a:r>
                        <a:rPr lang="en-US" altLang="ko-KR" sz="800" kern="1200" baseline="0" dirty="0" err="1" smtClean="0">
                          <a:solidFill>
                            <a:schemeClr val="tx1"/>
                          </a:solidFill>
                          <a:latin typeface="+mn-lt"/>
                          <a:ea typeface="+mn-ea"/>
                          <a:cs typeface="+mn-cs"/>
                        </a:rPr>
                        <a:t>Chuyển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[Notice List]</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(RCW-0601)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10</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3 </a:t>
                      </a:r>
                      <a:r>
                        <a:rPr lang="en-US" altLang="ko-KR" sz="800" kern="1200" baseline="0" dirty="0" err="1" smtClean="0">
                          <a:solidFill>
                            <a:schemeClr val="tx1"/>
                          </a:solidFill>
                          <a:latin typeface="+mn-lt"/>
                          <a:ea typeface="+mn-ea"/>
                          <a:cs typeface="+mn-cs"/>
                        </a:rPr>
                        <a:t>Đánh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giá</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Độ</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hài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lòng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nhất</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click </a:t>
                      </a:r>
                      <a:r>
                        <a:rPr lang="en-US" altLang="ko-KR" sz="800" kern="1200" dirty="0" err="1" smtClean="0">
                          <a:solidFill>
                            <a:schemeClr val="tx1"/>
                          </a:solidFill>
                          <a:latin typeface="+mn-lt"/>
                          <a:ea typeface="+mn-ea"/>
                          <a:cs typeface="+mn-cs"/>
                        </a:rPr>
                        <a:t>vào</a:t>
                      </a:r>
                      <a:r>
                        <a:rPr lang="en-US" altLang="ko-KR" sz="800" kern="1200" baseline="0" dirty="0" smtClean="0">
                          <a:solidFill>
                            <a:schemeClr val="tx1"/>
                          </a:solidFill>
                          <a:latin typeface="+mn-lt"/>
                          <a:ea typeface="+mn-ea"/>
                          <a:cs typeface="+mn-cs"/>
                        </a:rPr>
                        <a:t> List,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dirty="0" smtClean="0">
                          <a:solidFill>
                            <a:schemeClr val="tx1"/>
                          </a:solidFill>
                        </a:rPr>
                        <a:t>Evaluate Satisfaction detail layer pop-up]</a:t>
                      </a:r>
                      <a:r>
                        <a:rPr lang="en-US" altLang="ko-KR" sz="800" baseline="0" dirty="0" smtClean="0">
                          <a:solidFill>
                            <a:schemeClr val="tx1"/>
                          </a:solidFill>
                        </a:rPr>
                        <a:t> </a:t>
                      </a:r>
                      <a:r>
                        <a:rPr lang="en-US" altLang="ko-KR" sz="800" kern="1200" dirty="0" smtClean="0">
                          <a:solidFill>
                            <a:schemeClr val="tx1"/>
                          </a:solidFill>
                          <a:latin typeface="+mn-lt"/>
                          <a:ea typeface="+mn-ea"/>
                          <a:cs typeface="+mn-cs"/>
                        </a:rPr>
                        <a:t>(</a:t>
                      </a:r>
                      <a:r>
                        <a:rPr lang="en-US" altLang="ko-KR" sz="800" dirty="0" smtClean="0">
                          <a:solidFill>
                            <a:schemeClr val="tx1"/>
                          </a:solidFill>
                        </a:rPr>
                        <a:t>RCW-03P2)</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Xem</a:t>
                      </a:r>
                      <a:r>
                        <a:rPr lang="en-US" altLang="ko-KR" sz="800" kern="1200" dirty="0" smtClean="0">
                          <a:solidFill>
                            <a:schemeClr val="tx1"/>
                          </a:solidFill>
                          <a:latin typeface="+mn-lt"/>
                          <a:ea typeface="+mn-ea"/>
                          <a:cs typeface="+mn-cs"/>
                        </a:rPr>
                        <a:t> file</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PDF </a:t>
                      </a:r>
                      <a:r>
                        <a:rPr lang="en-US" altLang="ko-KR" sz="800" kern="1200" dirty="0" err="1" smtClean="0">
                          <a:solidFill>
                            <a:schemeClr val="tx1"/>
                          </a:solidFill>
                          <a:latin typeface="+mn-lt"/>
                          <a:ea typeface="+mn-ea"/>
                          <a:cs typeface="+mn-cs"/>
                        </a:rPr>
                        <a:t>Sổ</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tay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viên</a:t>
                      </a:r>
                      <a:r>
                        <a:rPr lang="en-US" altLang="ko-KR" sz="800" kern="1200" baseline="0" dirty="0" smtClean="0">
                          <a:solidFill>
                            <a:schemeClr val="tx1"/>
                          </a:solidFill>
                          <a:latin typeface="+mn-lt"/>
                          <a:ea typeface="+mn-ea"/>
                          <a:cs typeface="+mn-cs"/>
                        </a:rPr>
                        <a:t> - </a:t>
                      </a:r>
                      <a:r>
                        <a:rPr lang="en-US" altLang="ko-KR" sz="800" kern="1200" dirty="0" smtClean="0">
                          <a:solidFill>
                            <a:schemeClr val="tx1"/>
                          </a:solidFill>
                          <a:latin typeface="+mn-lt"/>
                          <a:ea typeface="+mn-ea"/>
                          <a:cs typeface="+mn-cs"/>
                        </a:rPr>
                        <a:t>Counselor Manual </a:t>
                      </a:r>
                      <a:r>
                        <a:rPr lang="en-US" altLang="ko-KR" sz="800" kern="1200" dirty="0" err="1" smtClean="0">
                          <a:solidFill>
                            <a:schemeClr val="tx1"/>
                          </a:solidFill>
                          <a:latin typeface="+mn-lt"/>
                          <a:ea typeface="+mn-ea"/>
                          <a:cs typeface="+mn-cs"/>
                        </a:rPr>
                        <a:t>trên</a:t>
                      </a:r>
                      <a:r>
                        <a:rPr lang="en-US" altLang="ko-KR" sz="800" kern="1200" baseline="0" dirty="0" smtClean="0">
                          <a:solidFill>
                            <a:schemeClr val="tx1"/>
                          </a:solidFill>
                          <a:latin typeface="+mn-lt"/>
                          <a:ea typeface="+mn-ea"/>
                          <a:cs typeface="+mn-cs"/>
                        </a:rPr>
                        <a:t> web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5928108" y="117792"/>
            <a:ext cx="564578" cy="215444"/>
          </a:xfrm>
          <a:prstGeom prst="rect">
            <a:avLst/>
          </a:prstGeom>
          <a:noFill/>
        </p:spPr>
        <p:txBody>
          <a:bodyPr wrap="none" rtlCol="0">
            <a:spAutoFit/>
          </a:bodyPr>
          <a:lstStyle/>
          <a:p>
            <a:r>
              <a:rPr lang="en-US" altLang="ko-KR" sz="800" dirty="0" smtClean="0">
                <a:solidFill>
                  <a:prstClr val="black"/>
                </a:solidFill>
              </a:rPr>
              <a:t>RCW-03</a:t>
            </a:r>
            <a:endParaRPr lang="ko-KR" altLang="en-US" sz="800" dirty="0">
              <a:solidFill>
                <a:prstClr val="black"/>
              </a:solidFill>
            </a:endParaRPr>
          </a:p>
        </p:txBody>
      </p:sp>
      <p:sp>
        <p:nvSpPr>
          <p:cNvPr id="7" name="TextBox 6"/>
          <p:cNvSpPr txBox="1"/>
          <p:nvPr/>
        </p:nvSpPr>
        <p:spPr>
          <a:xfrm>
            <a:off x="1212151" y="117792"/>
            <a:ext cx="1085554"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(After Login)</a:t>
            </a:r>
            <a:endParaRPr lang="ko-KR" altLang="en-US" sz="800" dirty="0">
              <a:solidFill>
                <a:prstClr val="black"/>
              </a:solidFill>
            </a:endParaRPr>
          </a:p>
        </p:txBody>
      </p:sp>
      <p:sp>
        <p:nvSpPr>
          <p:cNvPr id="8" name="TextBox 7"/>
          <p:cNvSpPr txBox="1"/>
          <p:nvPr/>
        </p:nvSpPr>
        <p:spPr>
          <a:xfrm>
            <a:off x="1210055" y="352286"/>
            <a:ext cx="463588" cy="215444"/>
          </a:xfrm>
          <a:prstGeom prst="rect">
            <a:avLst/>
          </a:prstGeom>
          <a:noFill/>
        </p:spPr>
        <p:txBody>
          <a:bodyPr wrap="none" rtlCol="0">
            <a:spAutoFit/>
          </a:bodyPr>
          <a:lstStyle/>
          <a:p>
            <a:r>
              <a:rPr lang="en-US" altLang="ko-KR" sz="800" dirty="0" smtClean="0">
                <a:solidFill>
                  <a:prstClr val="black"/>
                </a:solidFill>
              </a:rPr>
              <a:t>Home</a:t>
            </a:r>
            <a:endParaRPr lang="ko-KR" altLang="en-US" sz="800" dirty="0">
              <a:solidFill>
                <a:prstClr val="black"/>
              </a:solidFill>
            </a:endParaRPr>
          </a:p>
        </p:txBody>
      </p:sp>
    </p:spTree>
    <p:extLst>
      <p:ext uri="{BB962C8B-B14F-4D97-AF65-F5344CB8AC3E}">
        <p14:creationId xmlns:p14="http://schemas.microsoft.com/office/powerpoint/2010/main" val="15697185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5928108" y="117792"/>
            <a:ext cx="679994" cy="215444"/>
          </a:xfrm>
          <a:prstGeom prst="rect">
            <a:avLst/>
          </a:prstGeom>
          <a:noFill/>
        </p:spPr>
        <p:txBody>
          <a:bodyPr wrap="none" rtlCol="0">
            <a:spAutoFit/>
          </a:bodyPr>
          <a:lstStyle/>
          <a:p>
            <a:r>
              <a:rPr lang="en-US" altLang="ko-KR" sz="800" dirty="0" smtClean="0">
                <a:solidFill>
                  <a:prstClr val="black"/>
                </a:solidFill>
              </a:rPr>
              <a:t>RCW-03P1</a:t>
            </a:r>
            <a:endParaRPr lang="ko-KR" altLang="en-US" sz="800" dirty="0">
              <a:solidFill>
                <a:prstClr val="black"/>
              </a:solidFill>
            </a:endParaRPr>
          </a:p>
        </p:txBody>
      </p:sp>
      <p:graphicFrame>
        <p:nvGraphicFramePr>
          <p:cNvPr id="81" name="표 80"/>
          <p:cNvGraphicFramePr>
            <a:graphicFrameLocks noGrp="1"/>
          </p:cNvGraphicFramePr>
          <p:nvPr>
            <p:extLst/>
          </p:nvPr>
        </p:nvGraphicFramePr>
        <p:xfrm>
          <a:off x="7808120" y="650426"/>
          <a:ext cx="1967152" cy="15501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Lần</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tiên</a:t>
                      </a:r>
                      <a:r>
                        <a:rPr lang="en-US" altLang="ko-KR" sz="800" baseline="0" dirty="0" smtClean="0">
                          <a:solidFill>
                            <a:schemeClr val="tx1"/>
                          </a:solidFill>
                        </a:rPr>
                        <a:t> </a:t>
                      </a:r>
                      <a:r>
                        <a:rPr lang="en-US" altLang="ko-KR" sz="800" baseline="0" dirty="0" err="1" smtClean="0">
                          <a:solidFill>
                            <a:schemeClr val="tx1"/>
                          </a:solidFill>
                        </a:rPr>
                        <a:t>đăng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s</a:t>
                      </a:r>
                      <a:r>
                        <a:rPr lang="en-US" altLang="ko-KR" sz="800" dirty="0" err="1" smtClean="0">
                          <a:solidFill>
                            <a:schemeClr val="tx1"/>
                          </a:solidFill>
                        </a:rPr>
                        <a:t>au</a:t>
                      </a:r>
                      <a:r>
                        <a:rPr lang="en-US" altLang="ko-KR" sz="800" dirty="0" smtClean="0">
                          <a:solidFill>
                            <a:schemeClr val="tx1"/>
                          </a:solidFill>
                        </a:rPr>
                        <a:t> </a:t>
                      </a:r>
                      <a:r>
                        <a:rPr lang="en-US" altLang="ko-KR" sz="80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chấp</a:t>
                      </a:r>
                      <a:r>
                        <a:rPr lang="en-US" altLang="ko-KR" sz="800" baseline="0" dirty="0" smtClean="0">
                          <a:solidFill>
                            <a:schemeClr val="tx1"/>
                          </a:solidFill>
                        </a:rPr>
                        <a:t> </a:t>
                      </a:r>
                      <a:r>
                        <a:rPr lang="en-US" altLang="ko-KR" sz="800" baseline="0" dirty="0" err="1" smtClean="0">
                          <a:solidFill>
                            <a:schemeClr val="tx1"/>
                          </a:solidFill>
                        </a:rPr>
                        <a:t>thuận</a:t>
                      </a:r>
                      <a:r>
                        <a:rPr lang="en-US" altLang="ko-KR" sz="800" baseline="0" dirty="0" smtClean="0">
                          <a:solidFill>
                            <a:schemeClr val="tx1"/>
                          </a:solidFill>
                        </a:rPr>
                        <a:t> </a:t>
                      </a:r>
                      <a:r>
                        <a:rPr lang="en-US" altLang="ko-KR" sz="800" baseline="0" dirty="0" err="1" smtClean="0">
                          <a:solidFill>
                            <a:schemeClr val="tx1"/>
                          </a:solidFill>
                        </a:rPr>
                        <a:t>xét</a:t>
                      </a:r>
                      <a:r>
                        <a:rPr lang="en-US" altLang="ko-KR" sz="800" baseline="0" dirty="0" smtClean="0">
                          <a:solidFill>
                            <a:schemeClr val="tx1"/>
                          </a:solidFill>
                        </a:rPr>
                        <a:t> </a:t>
                      </a:r>
                      <a:r>
                        <a:rPr lang="en-US" altLang="ko-KR" sz="800" baseline="0" dirty="0" err="1" smtClean="0">
                          <a:solidFill>
                            <a:schemeClr val="tx1"/>
                          </a:solidFill>
                        </a:rPr>
                        <a:t>duyệt</a:t>
                      </a:r>
                      <a:r>
                        <a:rPr lang="en-US" altLang="ko-KR" sz="800" baseline="0" dirty="0" smtClean="0">
                          <a:solidFill>
                            <a:schemeClr val="tx1"/>
                          </a:solidFill>
                        </a:rPr>
                        <a:t> </a:t>
                      </a:r>
                      <a:r>
                        <a:rPr lang="en-US" altLang="ko-KR" sz="800" baseline="0" dirty="0" err="1" smtClean="0">
                          <a:solidFill>
                            <a:schemeClr val="tx1"/>
                          </a:solidFill>
                        </a:rPr>
                        <a:t>trở</a:t>
                      </a:r>
                      <a:r>
                        <a:rPr lang="en-US" altLang="ko-KR" sz="800" baseline="0" dirty="0" smtClean="0">
                          <a:solidFill>
                            <a:schemeClr val="tx1"/>
                          </a:solidFill>
                        </a:rPr>
                        <a:t> </a:t>
                      </a:r>
                      <a:r>
                        <a:rPr lang="en-US" altLang="ko-KR" sz="800" baseline="0" dirty="0" err="1" smtClean="0">
                          <a:solidFill>
                            <a:schemeClr val="tx1"/>
                          </a:solidFill>
                        </a:rPr>
                        <a:t>thành</a:t>
                      </a:r>
                      <a:r>
                        <a:rPr lang="en-US" altLang="ko-KR" sz="800" baseline="0" dirty="0" smtClean="0">
                          <a:solidFill>
                            <a:schemeClr val="tx1"/>
                          </a:solidFill>
                        </a:rPr>
                        <a:t> Counselor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động</a:t>
                      </a:r>
                      <a:r>
                        <a:rPr lang="en-US" altLang="ko-KR" sz="800" baseline="0" dirty="0" smtClean="0">
                          <a:solidFill>
                            <a:schemeClr val="tx1"/>
                          </a:solidFill>
                        </a:rPr>
                        <a:t> </a:t>
                      </a:r>
                      <a:r>
                        <a:rPr lang="en-US" altLang="ko-KR" sz="800" baseline="0" dirty="0" err="1" smtClean="0">
                          <a:solidFill>
                            <a:schemeClr val="tx1"/>
                          </a:solidFill>
                        </a:rPr>
                        <a:t>thay</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Counselor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phần</a:t>
                      </a:r>
                      <a:r>
                        <a:rPr lang="en-US" altLang="ko-KR" sz="800" baseline="0" dirty="0" smtClean="0">
                          <a:solidFill>
                            <a:schemeClr val="tx1"/>
                          </a:solidFill>
                        </a:rPr>
                        <a:t> </a:t>
                      </a:r>
                      <a:r>
                        <a:rPr lang="en-US" altLang="ko-KR" sz="800" dirty="0" smtClean="0">
                          <a:solidFill>
                            <a:schemeClr val="tx1"/>
                          </a:solidFill>
                        </a:rPr>
                        <a:t>[</a:t>
                      </a:r>
                      <a:r>
                        <a:rPr lang="ko-KR" altLang="en-US" sz="800" dirty="0" smtClean="0">
                          <a:solidFill>
                            <a:schemeClr val="tx1"/>
                          </a:solidFill>
                        </a:rPr>
                        <a:t>이름</a:t>
                      </a:r>
                      <a:r>
                        <a:rPr lang="en-US" altLang="ko-KR" sz="800" dirty="0" smtClean="0">
                          <a:solidFill>
                            <a:schemeClr val="tx1"/>
                          </a:solidFill>
                        </a:rPr>
                        <a:t>] ở</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a:t>
                      </a:r>
                      <a:r>
                        <a:rPr lang="en-US" altLang="ko-KR" sz="800" baseline="0" dirty="0" err="1" smtClean="0">
                          <a:solidFill>
                            <a:schemeClr val="tx1"/>
                          </a:solidFill>
                        </a:rPr>
                        <a:t>báo</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download Counseling Manual – </a:t>
                      </a:r>
                      <a:r>
                        <a:rPr lang="en-US" altLang="ko-KR" sz="800" baseline="0" dirty="0" err="1" smtClean="0">
                          <a:solidFill>
                            <a:schemeClr val="tx1"/>
                          </a:solidFill>
                        </a:rPr>
                        <a:t>Sổ</a:t>
                      </a:r>
                      <a:r>
                        <a:rPr lang="en-US" altLang="ko-KR" sz="800" baseline="0" dirty="0" smtClean="0">
                          <a:solidFill>
                            <a:schemeClr val="tx1"/>
                          </a:solidFill>
                        </a:rPr>
                        <a:t> </a:t>
                      </a:r>
                      <a:r>
                        <a:rPr lang="en-US" altLang="ko-KR" sz="800" baseline="0" dirty="0" err="1" smtClean="0">
                          <a:solidFill>
                            <a:schemeClr val="tx1"/>
                          </a:solidFill>
                        </a:rPr>
                        <a:t>tay</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viên</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85" name="슬라이드 번호 개체 틀 84"/>
          <p:cNvSpPr>
            <a:spLocks noGrp="1"/>
          </p:cNvSpPr>
          <p:nvPr>
            <p:ph type="sldNum" sz="quarter" idx="4"/>
          </p:nvPr>
        </p:nvSpPr>
        <p:spPr/>
        <p:txBody>
          <a:bodyPr/>
          <a:lstStyle/>
          <a:p>
            <a:fld id="{C70D9EDE-4299-4BB9-BBD1-CAF81FD85894}" type="slidenum">
              <a:rPr lang="ko-KR" altLang="en-US" smtClean="0"/>
              <a:pPr/>
              <a:t>28</a:t>
            </a:fld>
            <a:endParaRPr lang="ko-KR" altLang="en-US"/>
          </a:p>
        </p:txBody>
      </p:sp>
      <p:sp>
        <p:nvSpPr>
          <p:cNvPr id="121" name="직사각형 120"/>
          <p:cNvSpPr/>
          <p:nvPr/>
        </p:nvSpPr>
        <p:spPr>
          <a:xfrm>
            <a:off x="277707" y="1819397"/>
            <a:ext cx="5699157" cy="118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8" name="그림 127" descr="화상상담 이미지3.JPG"/>
          <p:cNvPicPr>
            <a:picLocks noChangeAspect="1"/>
          </p:cNvPicPr>
          <p:nvPr/>
        </p:nvPicPr>
        <p:blipFill>
          <a:blip r:embed="rId3" cstate="print"/>
          <a:srcRect t="3835" b="10525"/>
          <a:stretch>
            <a:fillRect/>
          </a:stretch>
        </p:blipFill>
        <p:spPr>
          <a:xfrm>
            <a:off x="505938" y="2174611"/>
            <a:ext cx="690047" cy="684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cxnSp>
        <p:nvCxnSpPr>
          <p:cNvPr id="129" name="직선 연결선 128"/>
          <p:cNvCxnSpPr/>
          <p:nvPr/>
        </p:nvCxnSpPr>
        <p:spPr>
          <a:xfrm>
            <a:off x="282799" y="1819338"/>
            <a:ext cx="483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247589" y="2158836"/>
            <a:ext cx="1170513" cy="261610"/>
          </a:xfrm>
          <a:prstGeom prst="rect">
            <a:avLst/>
          </a:prstGeom>
          <a:noFill/>
        </p:spPr>
        <p:txBody>
          <a:bodyPr wrap="none" rtlCol="0">
            <a:spAutoFit/>
          </a:bodyPr>
          <a:lstStyle/>
          <a:p>
            <a:r>
              <a:rPr lang="ko-KR" altLang="en-US" sz="1100" b="1" dirty="0" smtClean="0"/>
              <a:t>김태희 </a:t>
            </a:r>
            <a:r>
              <a:rPr lang="ko-KR" altLang="en-US" sz="800" dirty="0" smtClean="0"/>
              <a:t>심리상담사</a:t>
            </a:r>
            <a:endParaRPr lang="ko-KR" altLang="en-US" sz="1100" dirty="0"/>
          </a:p>
        </p:txBody>
      </p:sp>
      <p:sp>
        <p:nvSpPr>
          <p:cNvPr id="135" name="직사각형 134"/>
          <p:cNvSpPr/>
          <p:nvPr/>
        </p:nvSpPr>
        <p:spPr>
          <a:xfrm>
            <a:off x="2353324" y="2184136"/>
            <a:ext cx="1026243" cy="230832"/>
          </a:xfrm>
          <a:prstGeom prst="rect">
            <a:avLst/>
          </a:prstGeom>
        </p:spPr>
        <p:txBody>
          <a:bodyPr wrap="none">
            <a:spAutoFit/>
          </a:bodyPr>
          <a:lstStyle/>
          <a:p>
            <a:r>
              <a:rPr lang="ko-KR" altLang="en-US" sz="900" dirty="0" smtClean="0">
                <a:solidFill>
                  <a:srgbClr val="000000"/>
                </a:solidFill>
              </a:rPr>
              <a:t>★★★★☆ </a:t>
            </a:r>
            <a:r>
              <a:rPr lang="en-US" altLang="ko-KR" sz="900" dirty="0" smtClean="0">
                <a:solidFill>
                  <a:srgbClr val="000000"/>
                </a:solidFill>
              </a:rPr>
              <a:t>(4.7)</a:t>
            </a:r>
            <a:endParaRPr lang="ko-KR" altLang="en-US" sz="900" dirty="0"/>
          </a:p>
        </p:txBody>
      </p:sp>
      <p:sp>
        <p:nvSpPr>
          <p:cNvPr id="139" name="TextBox 138"/>
          <p:cNvSpPr txBox="1"/>
          <p:nvPr/>
        </p:nvSpPr>
        <p:spPr>
          <a:xfrm>
            <a:off x="1254954" y="2621896"/>
            <a:ext cx="3425938" cy="230832"/>
          </a:xfrm>
          <a:prstGeom prst="rect">
            <a:avLst/>
          </a:prstGeom>
          <a:noFill/>
        </p:spPr>
        <p:txBody>
          <a:bodyPr wrap="none" rtlCol="0">
            <a:spAutoFit/>
          </a:bodyPr>
          <a:lstStyle/>
          <a:p>
            <a:r>
              <a:rPr lang="ko-KR" altLang="en-US" sz="900" dirty="0" smtClean="0"/>
              <a:t>우리 아이가 점점 난폭해지지는 않나요</a:t>
            </a:r>
            <a:r>
              <a:rPr lang="en-US" altLang="ko-KR" sz="900" dirty="0" smtClean="0"/>
              <a:t>? </a:t>
            </a:r>
            <a:r>
              <a:rPr lang="ko-KR" altLang="en-US" sz="900" dirty="0" smtClean="0"/>
              <a:t>반항하지는 않나요</a:t>
            </a:r>
            <a:r>
              <a:rPr lang="en-US" altLang="ko-KR" sz="900" dirty="0" smtClean="0"/>
              <a:t>? …</a:t>
            </a:r>
          </a:p>
        </p:txBody>
      </p:sp>
      <p:sp>
        <p:nvSpPr>
          <p:cNvPr id="141" name="TextBox 140"/>
          <p:cNvSpPr txBox="1"/>
          <p:nvPr/>
        </p:nvSpPr>
        <p:spPr>
          <a:xfrm>
            <a:off x="4051927" y="1910299"/>
            <a:ext cx="843501" cy="215444"/>
          </a:xfrm>
          <a:prstGeom prst="rect">
            <a:avLst/>
          </a:prstGeom>
          <a:noFill/>
        </p:spPr>
        <p:txBody>
          <a:bodyPr wrap="none" rtlCol="0">
            <a:spAutoFit/>
          </a:bodyPr>
          <a:lstStyle/>
          <a:p>
            <a:r>
              <a:rPr lang="ko-KR" altLang="en-US" sz="800" u="sng" dirty="0" smtClean="0"/>
              <a:t>프로필 수정 </a:t>
            </a:r>
            <a:r>
              <a:rPr lang="en-US" altLang="ko-KR" sz="800" u="sng" dirty="0" smtClean="0"/>
              <a:t>&gt;</a:t>
            </a:r>
          </a:p>
        </p:txBody>
      </p:sp>
      <p:sp>
        <p:nvSpPr>
          <p:cNvPr id="142" name="TextBox 141"/>
          <p:cNvSpPr txBox="1"/>
          <p:nvPr/>
        </p:nvSpPr>
        <p:spPr>
          <a:xfrm>
            <a:off x="360580" y="1885386"/>
            <a:ext cx="686406" cy="230832"/>
          </a:xfrm>
          <a:prstGeom prst="rect">
            <a:avLst/>
          </a:prstGeom>
          <a:noFill/>
        </p:spPr>
        <p:txBody>
          <a:bodyPr wrap="none" rtlCol="0">
            <a:spAutoFit/>
          </a:bodyPr>
          <a:lstStyle/>
          <a:p>
            <a:r>
              <a:rPr lang="ko-KR" altLang="en-US" sz="900" dirty="0" smtClean="0"/>
              <a:t>내 프로필</a:t>
            </a:r>
            <a:endParaRPr lang="en-US" altLang="ko-KR" sz="900" dirty="0" smtClean="0"/>
          </a:p>
        </p:txBody>
      </p:sp>
      <p:sp>
        <p:nvSpPr>
          <p:cNvPr id="143" name="직사각형 142"/>
          <p:cNvSpPr/>
          <p:nvPr/>
        </p:nvSpPr>
        <p:spPr>
          <a:xfrm>
            <a:off x="282799" y="3159030"/>
            <a:ext cx="5694065" cy="91909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4" name="직선 연결선 143"/>
          <p:cNvCxnSpPr/>
          <p:nvPr/>
        </p:nvCxnSpPr>
        <p:spPr>
          <a:xfrm>
            <a:off x="287890" y="3158970"/>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5" name="타원 144"/>
          <p:cNvSpPr/>
          <p:nvPr/>
        </p:nvSpPr>
        <p:spPr>
          <a:xfrm>
            <a:off x="360580" y="3249117"/>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146" name="TextBox 145"/>
          <p:cNvSpPr txBox="1"/>
          <p:nvPr/>
        </p:nvSpPr>
        <p:spPr>
          <a:xfrm>
            <a:off x="848982" y="3378188"/>
            <a:ext cx="801823" cy="230832"/>
          </a:xfrm>
          <a:prstGeom prst="rect">
            <a:avLst/>
          </a:prstGeom>
          <a:noFill/>
        </p:spPr>
        <p:txBody>
          <a:bodyPr wrap="none" rtlCol="0">
            <a:spAutoFit/>
          </a:bodyPr>
          <a:lstStyle/>
          <a:p>
            <a:r>
              <a:rPr lang="ko-KR" altLang="en-US" sz="900" dirty="0" smtClean="0"/>
              <a:t>실시간 상담</a:t>
            </a:r>
            <a:endParaRPr lang="en-US" altLang="ko-KR" sz="900" dirty="0" smtClean="0"/>
          </a:p>
        </p:txBody>
      </p:sp>
      <p:sp>
        <p:nvSpPr>
          <p:cNvPr id="147" name="TextBox 146"/>
          <p:cNvSpPr txBox="1"/>
          <p:nvPr/>
        </p:nvSpPr>
        <p:spPr>
          <a:xfrm>
            <a:off x="1545272" y="3707831"/>
            <a:ext cx="466794" cy="307777"/>
          </a:xfrm>
          <a:prstGeom prst="rect">
            <a:avLst/>
          </a:prstGeom>
          <a:noFill/>
        </p:spPr>
        <p:txBody>
          <a:bodyPr wrap="none" rtlCol="0">
            <a:spAutoFit/>
          </a:bodyPr>
          <a:lstStyle/>
          <a:p>
            <a:r>
              <a:rPr lang="en-US" altLang="ko-KR" sz="1400" b="1" dirty="0" smtClean="0"/>
              <a:t>ON</a:t>
            </a:r>
          </a:p>
        </p:txBody>
      </p:sp>
      <p:sp>
        <p:nvSpPr>
          <p:cNvPr id="148" name="TextBox 147"/>
          <p:cNvSpPr txBox="1"/>
          <p:nvPr/>
        </p:nvSpPr>
        <p:spPr>
          <a:xfrm>
            <a:off x="1524504"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sp>
        <p:nvSpPr>
          <p:cNvPr id="149" name="TextBox 148"/>
          <p:cNvSpPr txBox="1"/>
          <p:nvPr/>
        </p:nvSpPr>
        <p:spPr>
          <a:xfrm>
            <a:off x="3211371" y="3707831"/>
            <a:ext cx="468398" cy="307777"/>
          </a:xfrm>
          <a:prstGeom prst="rect">
            <a:avLst/>
          </a:prstGeom>
          <a:noFill/>
        </p:spPr>
        <p:txBody>
          <a:bodyPr wrap="none" rtlCol="0">
            <a:spAutoFit/>
          </a:bodyPr>
          <a:lstStyle/>
          <a:p>
            <a:r>
              <a:rPr lang="en-US" altLang="ko-KR" sz="1400" b="1" dirty="0"/>
              <a:t>2</a:t>
            </a:r>
            <a:r>
              <a:rPr lang="ko-KR" altLang="en-US" sz="1400" b="1" dirty="0" smtClean="0"/>
              <a:t>건</a:t>
            </a:r>
            <a:endParaRPr lang="en-US" altLang="ko-KR" sz="1400" b="1" dirty="0" smtClean="0"/>
          </a:p>
        </p:txBody>
      </p:sp>
      <p:sp>
        <p:nvSpPr>
          <p:cNvPr id="150" name="TextBox 149"/>
          <p:cNvSpPr txBox="1"/>
          <p:nvPr/>
        </p:nvSpPr>
        <p:spPr>
          <a:xfrm>
            <a:off x="4809356" y="3404643"/>
            <a:ext cx="686406" cy="230832"/>
          </a:xfrm>
          <a:prstGeom prst="rect">
            <a:avLst/>
          </a:prstGeom>
          <a:noFill/>
        </p:spPr>
        <p:txBody>
          <a:bodyPr wrap="none" rtlCol="0">
            <a:spAutoFit/>
          </a:bodyPr>
          <a:lstStyle/>
          <a:p>
            <a:r>
              <a:rPr lang="ko-KR" altLang="en-US" sz="900" dirty="0" smtClean="0"/>
              <a:t>받은 쪽지</a:t>
            </a:r>
            <a:endParaRPr lang="en-US" altLang="ko-KR" sz="900" dirty="0" smtClean="0"/>
          </a:p>
        </p:txBody>
      </p:sp>
      <p:sp>
        <p:nvSpPr>
          <p:cNvPr id="151" name="타원 150"/>
          <p:cNvSpPr/>
          <p:nvPr/>
        </p:nvSpPr>
        <p:spPr>
          <a:xfrm>
            <a:off x="4345278" y="3303510"/>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152" name="TextBox 151"/>
          <p:cNvSpPr txBox="1"/>
          <p:nvPr/>
        </p:nvSpPr>
        <p:spPr>
          <a:xfrm>
            <a:off x="5060223" y="3707831"/>
            <a:ext cx="468398" cy="307777"/>
          </a:xfrm>
          <a:prstGeom prst="rect">
            <a:avLst/>
          </a:prstGeom>
          <a:noFill/>
        </p:spPr>
        <p:txBody>
          <a:bodyPr wrap="none" rtlCol="0">
            <a:spAutoFit/>
          </a:bodyPr>
          <a:lstStyle/>
          <a:p>
            <a:r>
              <a:rPr lang="en-US" altLang="ko-KR" sz="1400" b="1" dirty="0" smtClean="0"/>
              <a:t>3</a:t>
            </a:r>
            <a:r>
              <a:rPr lang="ko-KR" altLang="en-US" sz="1400" b="1" dirty="0" smtClean="0"/>
              <a:t>건</a:t>
            </a:r>
            <a:endParaRPr lang="en-US" altLang="ko-KR" sz="1400" b="1" dirty="0" smtClean="0"/>
          </a:p>
        </p:txBody>
      </p:sp>
      <p:cxnSp>
        <p:nvCxnSpPr>
          <p:cNvPr id="153" name="직선 연결선 152"/>
          <p:cNvCxnSpPr/>
          <p:nvPr/>
        </p:nvCxnSpPr>
        <p:spPr>
          <a:xfrm>
            <a:off x="2320208" y="3242075"/>
            <a:ext cx="0" cy="75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직선 연결선 154"/>
          <p:cNvCxnSpPr/>
          <p:nvPr/>
        </p:nvCxnSpPr>
        <p:spPr>
          <a:xfrm>
            <a:off x="4172913" y="3242075"/>
            <a:ext cx="0" cy="75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직사각형 155"/>
          <p:cNvSpPr/>
          <p:nvPr/>
        </p:nvSpPr>
        <p:spPr>
          <a:xfrm>
            <a:off x="282799" y="4184620"/>
            <a:ext cx="5694065" cy="91977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7" name="직선 연결선 156"/>
          <p:cNvCxnSpPr/>
          <p:nvPr/>
        </p:nvCxnSpPr>
        <p:spPr>
          <a:xfrm>
            <a:off x="287890" y="4194085"/>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8" name="직사각형 157"/>
          <p:cNvSpPr/>
          <p:nvPr/>
        </p:nvSpPr>
        <p:spPr>
          <a:xfrm>
            <a:off x="291530" y="5158708"/>
            <a:ext cx="5690361" cy="768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직사각형 158"/>
          <p:cNvSpPr/>
          <p:nvPr/>
        </p:nvSpPr>
        <p:spPr>
          <a:xfrm>
            <a:off x="6057591" y="4194085"/>
            <a:ext cx="1646350" cy="173312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0" name="직선 연결선 159"/>
          <p:cNvCxnSpPr/>
          <p:nvPr/>
        </p:nvCxnSpPr>
        <p:spPr>
          <a:xfrm>
            <a:off x="298521" y="5158708"/>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직선 연결선 160"/>
          <p:cNvCxnSpPr/>
          <p:nvPr/>
        </p:nvCxnSpPr>
        <p:spPr>
          <a:xfrm>
            <a:off x="6057591" y="4194085"/>
            <a:ext cx="163603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387791" y="4252333"/>
            <a:ext cx="646331" cy="230832"/>
          </a:xfrm>
          <a:prstGeom prst="rect">
            <a:avLst/>
          </a:prstGeom>
          <a:noFill/>
        </p:spPr>
        <p:txBody>
          <a:bodyPr wrap="none" rtlCol="0">
            <a:spAutoFit/>
          </a:bodyPr>
          <a:lstStyle/>
          <a:p>
            <a:r>
              <a:rPr lang="ko-KR" altLang="en-US" sz="900" dirty="0" smtClean="0"/>
              <a:t>공지사항</a:t>
            </a:r>
            <a:endParaRPr lang="en-US" altLang="ko-KR" sz="900" dirty="0" smtClean="0"/>
          </a:p>
        </p:txBody>
      </p:sp>
      <p:sp>
        <p:nvSpPr>
          <p:cNvPr id="163" name="TextBox 162"/>
          <p:cNvSpPr txBox="1"/>
          <p:nvPr/>
        </p:nvSpPr>
        <p:spPr>
          <a:xfrm>
            <a:off x="375920" y="5222763"/>
            <a:ext cx="801823" cy="230832"/>
          </a:xfrm>
          <a:prstGeom prst="rect">
            <a:avLst/>
          </a:prstGeom>
          <a:noFill/>
        </p:spPr>
        <p:txBody>
          <a:bodyPr wrap="none" rtlCol="0">
            <a:spAutoFit/>
          </a:bodyPr>
          <a:lstStyle/>
          <a:p>
            <a:r>
              <a:rPr lang="ko-KR" altLang="en-US" sz="900" dirty="0" smtClean="0"/>
              <a:t>만족도 평가</a:t>
            </a:r>
            <a:endParaRPr lang="en-US" altLang="ko-KR" sz="900" dirty="0" smtClean="0"/>
          </a:p>
        </p:txBody>
      </p:sp>
      <p:sp>
        <p:nvSpPr>
          <p:cNvPr id="164" name="TextBox 163"/>
          <p:cNvSpPr txBox="1"/>
          <p:nvPr/>
        </p:nvSpPr>
        <p:spPr>
          <a:xfrm>
            <a:off x="6154669" y="4384140"/>
            <a:ext cx="1072730" cy="230832"/>
          </a:xfrm>
          <a:prstGeom prst="rect">
            <a:avLst/>
          </a:prstGeom>
          <a:noFill/>
        </p:spPr>
        <p:txBody>
          <a:bodyPr wrap="none" rtlCol="0">
            <a:spAutoFit/>
          </a:bodyPr>
          <a:lstStyle/>
          <a:p>
            <a:r>
              <a:rPr lang="ko-KR" altLang="en-US" sz="900" dirty="0" smtClean="0"/>
              <a:t>서비스 관련 문의</a:t>
            </a:r>
            <a:endParaRPr lang="en-US" altLang="ko-KR" sz="900" dirty="0" smtClean="0"/>
          </a:p>
        </p:txBody>
      </p:sp>
      <p:sp>
        <p:nvSpPr>
          <p:cNvPr id="165" name="직사각형 164"/>
          <p:cNvSpPr/>
          <p:nvPr/>
        </p:nvSpPr>
        <p:spPr>
          <a:xfrm>
            <a:off x="6307833" y="4724856"/>
            <a:ext cx="1226618" cy="230832"/>
          </a:xfrm>
          <a:prstGeom prst="rect">
            <a:avLst/>
          </a:prstGeom>
        </p:spPr>
        <p:txBody>
          <a:bodyPr wrap="none">
            <a:spAutoFit/>
          </a:bodyPr>
          <a:lstStyle/>
          <a:p>
            <a:r>
              <a:rPr lang="en-US" altLang="ko-KR" sz="900" dirty="0" smtClean="0"/>
              <a:t>hello@aimmed.com</a:t>
            </a:r>
            <a:endParaRPr lang="ko-KR" altLang="en-US" sz="900" dirty="0"/>
          </a:p>
        </p:txBody>
      </p:sp>
      <p:sp>
        <p:nvSpPr>
          <p:cNvPr id="166" name="직사각형 165"/>
          <p:cNvSpPr/>
          <p:nvPr/>
        </p:nvSpPr>
        <p:spPr>
          <a:xfrm>
            <a:off x="6122843" y="5432400"/>
            <a:ext cx="1513827" cy="3240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err="1" smtClean="0">
                <a:solidFill>
                  <a:schemeClr val="tx1"/>
                </a:solidFill>
              </a:rPr>
              <a:t>상담사</a:t>
            </a:r>
            <a:r>
              <a:rPr lang="ko-KR" altLang="en-US" sz="900" dirty="0" smtClean="0">
                <a:solidFill>
                  <a:schemeClr val="tx1"/>
                </a:solidFill>
              </a:rPr>
              <a:t> 매뉴얼 보기</a:t>
            </a:r>
            <a:endParaRPr lang="ko-KR" altLang="en-US" sz="900" dirty="0">
              <a:solidFill>
                <a:schemeClr val="tx1"/>
              </a:solidFill>
            </a:endParaRPr>
          </a:p>
        </p:txBody>
      </p:sp>
      <p:sp>
        <p:nvSpPr>
          <p:cNvPr id="167" name="TextBox 166"/>
          <p:cNvSpPr txBox="1"/>
          <p:nvPr/>
        </p:nvSpPr>
        <p:spPr>
          <a:xfrm>
            <a:off x="277884" y="5474782"/>
            <a:ext cx="2404826" cy="452432"/>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최고였습니다</a:t>
            </a:r>
            <a:r>
              <a:rPr lang="en-US" altLang="ko-KR" sz="900" dirty="0" smtClean="0"/>
              <a:t>.</a:t>
            </a:r>
            <a:r>
              <a:rPr lang="ko-KR" altLang="en-US" sz="900" dirty="0" smtClean="0"/>
              <a:t>감사합니다</a:t>
            </a:r>
            <a:r>
              <a:rPr lang="en-US" altLang="ko-KR" sz="900" dirty="0" smtClean="0"/>
              <a:t>. </a:t>
            </a:r>
          </a:p>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도움이 전혀 되지 </a:t>
            </a:r>
            <a:r>
              <a:rPr lang="ko-KR" altLang="en-US" sz="900" dirty="0" err="1" smtClean="0"/>
              <a:t>않았습</a:t>
            </a:r>
            <a:endParaRPr lang="en-US" altLang="ko-KR" sz="900" dirty="0" smtClean="0"/>
          </a:p>
        </p:txBody>
      </p:sp>
      <p:sp>
        <p:nvSpPr>
          <p:cNvPr id="168" name="TextBox 167"/>
          <p:cNvSpPr txBox="1"/>
          <p:nvPr/>
        </p:nvSpPr>
        <p:spPr>
          <a:xfrm>
            <a:off x="306042" y="4518646"/>
            <a:ext cx="2629246" cy="552459"/>
          </a:xfrm>
          <a:prstGeom prst="rect">
            <a:avLst/>
          </a:prstGeom>
          <a:noFill/>
        </p:spPr>
        <p:txBody>
          <a:bodyPr wrap="none" rtlCol="0">
            <a:spAutoFit/>
          </a:bodyPr>
          <a:lstStyle/>
          <a:p>
            <a:pPr>
              <a:lnSpc>
                <a:spcPct val="130000"/>
              </a:lnSpc>
            </a:pPr>
            <a:r>
              <a:rPr lang="en-US" altLang="ko-KR" sz="900" dirty="0" smtClean="0"/>
              <a:t>[</a:t>
            </a:r>
            <a:r>
              <a:rPr lang="ko-KR" altLang="en-US" sz="900" dirty="0" smtClean="0"/>
              <a:t>공지</a:t>
            </a:r>
            <a:r>
              <a:rPr lang="en-US" altLang="ko-KR" sz="900" dirty="0" smtClean="0"/>
              <a:t>] Hello </a:t>
            </a:r>
            <a:r>
              <a:rPr lang="ko-KR" altLang="en-US" sz="900" dirty="0" smtClean="0"/>
              <a:t>업데이트 안내              </a:t>
            </a:r>
            <a:r>
              <a:rPr lang="en-US" altLang="ko-KR" sz="800" dirty="0" smtClean="0"/>
              <a:t>2016.12.30</a:t>
            </a:r>
            <a:endParaRPr lang="en-US" altLang="ko-KR" sz="900" dirty="0" smtClean="0"/>
          </a:p>
          <a:p>
            <a:pPr>
              <a:lnSpc>
                <a:spcPct val="130000"/>
              </a:lnSpc>
            </a:pPr>
            <a:endParaRPr lang="en-US" altLang="ko-KR" sz="500" dirty="0" smtClean="0"/>
          </a:p>
          <a:p>
            <a:pPr>
              <a:lnSpc>
                <a:spcPct val="130000"/>
              </a:lnSpc>
            </a:pPr>
            <a:r>
              <a:rPr lang="en-US" altLang="ko-KR" sz="900" dirty="0" smtClean="0"/>
              <a:t>[</a:t>
            </a:r>
            <a:r>
              <a:rPr lang="ko-KR" altLang="en-US" sz="900" dirty="0" smtClean="0"/>
              <a:t>공지</a:t>
            </a:r>
            <a:r>
              <a:rPr lang="en-US" altLang="ko-KR" sz="900" dirty="0" smtClean="0"/>
              <a:t>] </a:t>
            </a:r>
            <a:r>
              <a:rPr lang="ko-KR" altLang="en-US" sz="900" dirty="0" smtClean="0"/>
              <a:t>상담실 기능 개선                  </a:t>
            </a:r>
            <a:r>
              <a:rPr lang="en-US" altLang="ko-KR" sz="800" dirty="0" smtClean="0">
                <a:solidFill>
                  <a:prstClr val="black"/>
                </a:solidFill>
              </a:rPr>
              <a:t>2016.12.30</a:t>
            </a:r>
            <a:endParaRPr lang="en-US" altLang="ko-KR" sz="900" dirty="0" smtClean="0"/>
          </a:p>
        </p:txBody>
      </p:sp>
      <p:sp>
        <p:nvSpPr>
          <p:cNvPr id="169" name="TextBox 168"/>
          <p:cNvSpPr txBox="1"/>
          <p:nvPr/>
        </p:nvSpPr>
        <p:spPr>
          <a:xfrm>
            <a:off x="1735143" y="4252333"/>
            <a:ext cx="492443" cy="215444"/>
          </a:xfrm>
          <a:prstGeom prst="rect">
            <a:avLst/>
          </a:prstGeom>
          <a:noFill/>
        </p:spPr>
        <p:txBody>
          <a:bodyPr wrap="none" rtlCol="0">
            <a:spAutoFit/>
          </a:bodyPr>
          <a:lstStyle/>
          <a:p>
            <a:r>
              <a:rPr lang="ko-KR" altLang="en-US" sz="800" u="sng" dirty="0" err="1" smtClean="0"/>
              <a:t>더보기</a:t>
            </a:r>
            <a:endParaRPr lang="en-US" altLang="ko-KR" sz="800" u="sng" dirty="0" smtClean="0"/>
          </a:p>
        </p:txBody>
      </p:sp>
      <p:sp>
        <p:nvSpPr>
          <p:cNvPr id="170" name="TextBox 169"/>
          <p:cNvSpPr txBox="1"/>
          <p:nvPr/>
        </p:nvSpPr>
        <p:spPr>
          <a:xfrm>
            <a:off x="1247589" y="2402678"/>
            <a:ext cx="3013967" cy="230832"/>
          </a:xfrm>
          <a:prstGeom prst="rect">
            <a:avLst/>
          </a:prstGeom>
          <a:noFill/>
        </p:spPr>
        <p:txBody>
          <a:bodyPr wrap="none" rtlCol="0">
            <a:spAutoFit/>
          </a:bodyPr>
          <a:lstStyle/>
          <a:p>
            <a:r>
              <a:rPr lang="ko-KR" altLang="en-US" sz="900" dirty="0" smtClean="0"/>
              <a:t>약력 </a:t>
            </a:r>
            <a:r>
              <a:rPr lang="en-US" altLang="ko-KR" sz="900" dirty="0" smtClean="0"/>
              <a:t>: 3</a:t>
            </a:r>
            <a:r>
              <a:rPr lang="ko-KR" altLang="en-US" sz="900" dirty="0" smtClean="0"/>
              <a:t>건   </a:t>
            </a:r>
            <a:r>
              <a:rPr lang="en-US" altLang="ko-KR" sz="900" dirty="0" smtClean="0"/>
              <a:t>|   </a:t>
            </a:r>
            <a:r>
              <a:rPr lang="ko-KR" altLang="en-US" sz="900" dirty="0" smtClean="0"/>
              <a:t>자격증 </a:t>
            </a:r>
            <a:r>
              <a:rPr lang="en-US" altLang="ko-KR" sz="900" dirty="0" smtClean="0"/>
              <a:t>: 3</a:t>
            </a:r>
            <a:r>
              <a:rPr lang="ko-KR" altLang="en-US" sz="900" dirty="0" smtClean="0"/>
              <a:t>건   </a:t>
            </a:r>
            <a:r>
              <a:rPr lang="en-US" altLang="ko-KR" sz="900" dirty="0" smtClean="0"/>
              <a:t>|   </a:t>
            </a:r>
            <a:r>
              <a:rPr lang="ko-KR" altLang="en-US" sz="900" dirty="0" smtClean="0"/>
              <a:t>상담횟수 </a:t>
            </a:r>
            <a:r>
              <a:rPr lang="en-US" altLang="ko-KR" sz="900" dirty="0" smtClean="0"/>
              <a:t>: 500</a:t>
            </a:r>
            <a:r>
              <a:rPr lang="ko-KR" altLang="en-US" sz="900" dirty="0" smtClean="0"/>
              <a:t>회 이상</a:t>
            </a:r>
            <a:endParaRPr lang="en-US" altLang="ko-KR" sz="900" dirty="0" smtClean="0"/>
          </a:p>
        </p:txBody>
      </p:sp>
      <p:grpSp>
        <p:nvGrpSpPr>
          <p:cNvPr id="176" name="그룹 175"/>
          <p:cNvGrpSpPr/>
          <p:nvPr/>
        </p:nvGrpSpPr>
        <p:grpSpPr>
          <a:xfrm>
            <a:off x="130277" y="5949281"/>
            <a:ext cx="7686713" cy="566503"/>
            <a:chOff x="120255" y="5808490"/>
            <a:chExt cx="7095427" cy="566503"/>
          </a:xfrm>
        </p:grpSpPr>
        <p:cxnSp>
          <p:nvCxnSpPr>
            <p:cNvPr id="177" name="Line"/>
            <p:cNvCxnSpPr>
              <a:cxnSpLocks/>
            </p:cNvCxnSpPr>
            <p:nvPr/>
          </p:nvCxnSpPr>
          <p:spPr bwMode="auto">
            <a:xfrm>
              <a:off x="120255" y="5808490"/>
              <a:ext cx="7095427"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pic>
          <p:nvPicPr>
            <p:cNvPr id="178" name="그림 177" descr="푸터2.PNG"/>
            <p:cNvPicPr>
              <a:picLocks noChangeAspect="1"/>
            </p:cNvPicPr>
            <p:nvPr/>
          </p:nvPicPr>
          <p:blipFill>
            <a:blip r:embed="rId4" cstate="print"/>
            <a:stretch>
              <a:fillRect/>
            </a:stretch>
          </p:blipFill>
          <p:spPr>
            <a:xfrm>
              <a:off x="6036678" y="5978993"/>
              <a:ext cx="1056000" cy="396000"/>
            </a:xfrm>
            <a:prstGeom prst="rect">
              <a:avLst/>
            </a:prstGeom>
          </p:spPr>
        </p:pic>
        <p:sp>
          <p:nvSpPr>
            <p:cNvPr id="179" name="TextBox 178"/>
            <p:cNvSpPr txBox="1"/>
            <p:nvPr/>
          </p:nvSpPr>
          <p:spPr>
            <a:xfrm>
              <a:off x="136027" y="5913328"/>
              <a:ext cx="3501255" cy="461665"/>
            </a:xfrm>
            <a:prstGeom prst="rect">
              <a:avLst/>
            </a:prstGeom>
            <a:noFill/>
          </p:spPr>
          <p:txBody>
            <a:bodyPr wrap="none" rtlCol="0">
              <a:spAutoFit/>
            </a:bodyPr>
            <a:lstStyle/>
            <a:p>
              <a:r>
                <a:rPr lang="en-US" altLang="ko-KR" sz="800" dirty="0" smtClean="0"/>
                <a:t>Copyright </a:t>
              </a:r>
              <a:r>
                <a:rPr lang="ko-KR" altLang="en-US" sz="800" dirty="0" smtClean="0"/>
                <a:t>ⓒ </a:t>
              </a:r>
              <a:r>
                <a:rPr lang="en-US" altLang="ko-KR" sz="800" dirty="0" smtClean="0"/>
                <a:t>2017 AIMMED Corporation All Rights Reserved.</a:t>
              </a:r>
            </a:p>
            <a:p>
              <a:r>
                <a:rPr lang="ko-KR" altLang="en-US" sz="800" dirty="0" smtClean="0"/>
                <a:t>본사 </a:t>
              </a:r>
              <a:r>
                <a:rPr lang="en-US" altLang="ko-KR" sz="800" dirty="0" smtClean="0"/>
                <a:t>: </a:t>
              </a:r>
              <a:r>
                <a:rPr lang="ko-KR" altLang="en-US" sz="800" dirty="0" smtClean="0"/>
                <a:t>서울 강남구 도산대로 </a:t>
              </a:r>
              <a:r>
                <a:rPr lang="en-US" altLang="ko-KR" sz="800" dirty="0" smtClean="0"/>
                <a:t>221 </a:t>
              </a:r>
              <a:r>
                <a:rPr lang="ko-KR" altLang="en-US" sz="800" dirty="0" smtClean="0"/>
                <a:t>동남빌딩 </a:t>
              </a:r>
              <a:r>
                <a:rPr lang="en-US" altLang="ko-KR" sz="800" dirty="0" smtClean="0"/>
                <a:t>3</a:t>
              </a:r>
              <a:r>
                <a:rPr lang="ko-KR" altLang="en-US" sz="800" dirty="0" smtClean="0"/>
                <a:t>층 ㈜</a:t>
              </a:r>
              <a:r>
                <a:rPr lang="ko-KR" altLang="en-US" sz="800" dirty="0" err="1" smtClean="0"/>
                <a:t>에임메드</a:t>
              </a:r>
              <a:r>
                <a:rPr lang="ko-KR" altLang="en-US" sz="800" dirty="0" smtClean="0"/>
                <a:t> </a:t>
              </a:r>
              <a:r>
                <a:rPr lang="en-US" altLang="ko-KR" sz="800" dirty="0" smtClean="0"/>
                <a:t>| </a:t>
              </a:r>
              <a:r>
                <a:rPr lang="ko-KR" altLang="en-US" sz="800" dirty="0" smtClean="0"/>
                <a:t>대표이사 </a:t>
              </a:r>
              <a:r>
                <a:rPr lang="en-US" altLang="ko-KR" sz="800" dirty="0" smtClean="0"/>
                <a:t>: </a:t>
              </a:r>
              <a:r>
                <a:rPr lang="ko-KR" altLang="en-US" sz="800" dirty="0" smtClean="0"/>
                <a:t>이영준</a:t>
              </a:r>
              <a:endParaRPr lang="en-US" altLang="ko-KR" sz="800" dirty="0" smtClean="0"/>
            </a:p>
            <a:p>
              <a:r>
                <a:rPr lang="ko-KR" altLang="en-US" sz="800" dirty="0" smtClean="0"/>
                <a:t>사업자등록번호 </a:t>
              </a:r>
              <a:r>
                <a:rPr lang="en-US" altLang="ko-KR" sz="800" dirty="0" smtClean="0"/>
                <a:t>: 214-86-39734 </a:t>
              </a:r>
              <a:r>
                <a:rPr lang="ko-KR" altLang="en-US" sz="800" dirty="0" smtClean="0"/>
                <a:t>통신판매번호 </a:t>
              </a:r>
              <a:r>
                <a:rPr lang="en-US" altLang="ko-KR" sz="800" dirty="0" smtClean="0"/>
                <a:t>: </a:t>
              </a:r>
              <a:r>
                <a:rPr lang="ko-KR" altLang="en-US" sz="800" dirty="0" smtClean="0"/>
                <a:t>강남</a:t>
              </a:r>
              <a:r>
                <a:rPr lang="en-US" altLang="ko-KR" sz="800" dirty="0" smtClean="0"/>
                <a:t>-6372</a:t>
              </a:r>
              <a:endParaRPr lang="ko-KR" altLang="en-US" sz="800" dirty="0"/>
            </a:p>
          </p:txBody>
        </p:sp>
      </p:grpSp>
      <p:graphicFrame>
        <p:nvGraphicFramePr>
          <p:cNvPr id="186" name="표 185"/>
          <p:cNvGraphicFramePr>
            <a:graphicFrameLocks noGrp="1"/>
          </p:cNvGraphicFramePr>
          <p:nvPr/>
        </p:nvGraphicFramePr>
        <p:xfrm>
          <a:off x="6057590" y="1786029"/>
          <a:ext cx="1740722" cy="2292090"/>
        </p:xfrm>
        <a:graphic>
          <a:graphicData uri="http://schemas.openxmlformats.org/drawingml/2006/table">
            <a:tbl>
              <a:tblPr firstRow="1" bandRow="1">
                <a:tableStyleId>{5C22544A-7EE6-4342-B048-85BDC9FD1C3A}</a:tableStyleId>
              </a:tblPr>
              <a:tblGrid>
                <a:gridCol w="1740722"/>
              </a:tblGrid>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87" name="TextBox 186"/>
          <p:cNvSpPr txBox="1"/>
          <p:nvPr/>
        </p:nvSpPr>
        <p:spPr>
          <a:xfrm>
            <a:off x="6220641" y="1837426"/>
            <a:ext cx="1072730" cy="230832"/>
          </a:xfrm>
          <a:prstGeom prst="rect">
            <a:avLst/>
          </a:prstGeom>
          <a:noFill/>
        </p:spPr>
        <p:txBody>
          <a:bodyPr wrap="none" rtlCol="0">
            <a:spAutoFit/>
          </a:bodyPr>
          <a:lstStyle/>
          <a:p>
            <a:r>
              <a:rPr lang="ko-KR" altLang="en-US" sz="900" dirty="0" smtClean="0"/>
              <a:t>지난달 정산 금액</a:t>
            </a:r>
            <a:endParaRPr lang="en-US" altLang="ko-KR" sz="900" dirty="0" smtClean="0"/>
          </a:p>
        </p:txBody>
      </p:sp>
      <p:sp>
        <p:nvSpPr>
          <p:cNvPr id="188" name="TextBox 187"/>
          <p:cNvSpPr txBox="1"/>
          <p:nvPr/>
        </p:nvSpPr>
        <p:spPr>
          <a:xfrm>
            <a:off x="6413642" y="2007390"/>
            <a:ext cx="1217000" cy="369332"/>
          </a:xfrm>
          <a:prstGeom prst="rect">
            <a:avLst/>
          </a:prstGeom>
          <a:noFill/>
        </p:spPr>
        <p:txBody>
          <a:bodyPr wrap="none" rtlCol="0">
            <a:spAutoFit/>
          </a:bodyPr>
          <a:lstStyle/>
          <a:p>
            <a:r>
              <a:rPr lang="en-US" altLang="ko-KR" sz="1400" b="1" dirty="0" smtClean="0"/>
              <a:t>1,000,000</a:t>
            </a:r>
            <a:r>
              <a:rPr lang="en-US" altLang="ko-KR" dirty="0" smtClean="0"/>
              <a:t> </a:t>
            </a:r>
            <a:r>
              <a:rPr lang="ko-KR" altLang="en-US" sz="1000" dirty="0" smtClean="0"/>
              <a:t>원</a:t>
            </a:r>
            <a:endParaRPr lang="ko-KR" altLang="en-US" dirty="0"/>
          </a:p>
        </p:txBody>
      </p:sp>
      <p:sp>
        <p:nvSpPr>
          <p:cNvPr id="189" name="TextBox 188"/>
          <p:cNvSpPr txBox="1"/>
          <p:nvPr/>
        </p:nvSpPr>
        <p:spPr>
          <a:xfrm>
            <a:off x="7054705" y="2319882"/>
            <a:ext cx="686406" cy="230832"/>
          </a:xfrm>
          <a:prstGeom prst="rect">
            <a:avLst/>
          </a:prstGeom>
          <a:noFill/>
        </p:spPr>
        <p:txBody>
          <a:bodyPr wrap="none" rtlCol="0">
            <a:spAutoFit/>
          </a:bodyPr>
          <a:lstStyle/>
          <a:p>
            <a:r>
              <a:rPr lang="ko-KR" altLang="en-US" sz="900" dirty="0" smtClean="0"/>
              <a:t>지급 완료</a:t>
            </a:r>
            <a:endParaRPr lang="ko-KR" altLang="en-US" sz="900" dirty="0"/>
          </a:p>
        </p:txBody>
      </p:sp>
      <p:sp>
        <p:nvSpPr>
          <p:cNvPr id="190" name="TextBox 189"/>
          <p:cNvSpPr txBox="1"/>
          <p:nvPr/>
        </p:nvSpPr>
        <p:spPr>
          <a:xfrm>
            <a:off x="6431131" y="2595985"/>
            <a:ext cx="1112805" cy="230832"/>
          </a:xfrm>
          <a:prstGeom prst="rect">
            <a:avLst/>
          </a:prstGeom>
          <a:noFill/>
        </p:spPr>
        <p:txBody>
          <a:bodyPr wrap="none" rtlCol="0">
            <a:spAutoFit/>
          </a:bodyPr>
          <a:lstStyle/>
          <a:p>
            <a:r>
              <a:rPr lang="ko-KR" altLang="en-US" sz="900" dirty="0" smtClean="0"/>
              <a:t>지난 달 상담 건수</a:t>
            </a:r>
            <a:endParaRPr lang="en-US" altLang="ko-KR" sz="900" dirty="0" smtClean="0"/>
          </a:p>
        </p:txBody>
      </p:sp>
      <p:sp>
        <p:nvSpPr>
          <p:cNvPr id="191" name="TextBox 190"/>
          <p:cNvSpPr txBox="1"/>
          <p:nvPr/>
        </p:nvSpPr>
        <p:spPr>
          <a:xfrm>
            <a:off x="6906492" y="2894823"/>
            <a:ext cx="603050" cy="369332"/>
          </a:xfrm>
          <a:prstGeom prst="rect">
            <a:avLst/>
          </a:prstGeom>
          <a:noFill/>
        </p:spPr>
        <p:txBody>
          <a:bodyPr wrap="none" rtlCol="0">
            <a:spAutoFit/>
          </a:bodyPr>
          <a:lstStyle/>
          <a:p>
            <a:r>
              <a:rPr lang="en-US" altLang="ko-KR" sz="1400" b="1" dirty="0" smtClean="0"/>
              <a:t>50</a:t>
            </a:r>
            <a:r>
              <a:rPr lang="en-US" altLang="ko-KR" dirty="0" smtClean="0"/>
              <a:t> </a:t>
            </a:r>
            <a:r>
              <a:rPr lang="ko-KR" altLang="en-US" sz="1000" dirty="0" smtClean="0"/>
              <a:t>건</a:t>
            </a:r>
            <a:endParaRPr lang="ko-KR" altLang="en-US" dirty="0"/>
          </a:p>
        </p:txBody>
      </p:sp>
      <p:sp>
        <p:nvSpPr>
          <p:cNvPr id="194" name="TextBox 193"/>
          <p:cNvSpPr txBox="1"/>
          <p:nvPr/>
        </p:nvSpPr>
        <p:spPr>
          <a:xfrm>
            <a:off x="6431131" y="3356962"/>
            <a:ext cx="1112805" cy="230832"/>
          </a:xfrm>
          <a:prstGeom prst="rect">
            <a:avLst/>
          </a:prstGeom>
          <a:noFill/>
        </p:spPr>
        <p:txBody>
          <a:bodyPr wrap="none" rtlCol="0">
            <a:spAutoFit/>
          </a:bodyPr>
          <a:lstStyle/>
          <a:p>
            <a:r>
              <a:rPr lang="ko-KR" altLang="en-US" sz="900" dirty="0" smtClean="0"/>
              <a:t>이번 달 상담 건수</a:t>
            </a:r>
            <a:endParaRPr lang="en-US" altLang="ko-KR" sz="900" dirty="0" smtClean="0"/>
          </a:p>
        </p:txBody>
      </p:sp>
      <p:sp>
        <p:nvSpPr>
          <p:cNvPr id="195" name="TextBox 194"/>
          <p:cNvSpPr txBox="1"/>
          <p:nvPr/>
        </p:nvSpPr>
        <p:spPr>
          <a:xfrm>
            <a:off x="6906492" y="3646275"/>
            <a:ext cx="603050" cy="369332"/>
          </a:xfrm>
          <a:prstGeom prst="rect">
            <a:avLst/>
          </a:prstGeom>
          <a:noFill/>
        </p:spPr>
        <p:txBody>
          <a:bodyPr wrap="none" rtlCol="0">
            <a:spAutoFit/>
          </a:bodyPr>
          <a:lstStyle/>
          <a:p>
            <a:r>
              <a:rPr lang="en-US" altLang="ko-KR" sz="1400" b="1" dirty="0" smtClean="0"/>
              <a:t>10</a:t>
            </a:r>
            <a:r>
              <a:rPr lang="en-US" altLang="ko-KR" dirty="0" smtClean="0"/>
              <a:t> </a:t>
            </a:r>
            <a:r>
              <a:rPr lang="ko-KR" altLang="en-US" sz="1000" dirty="0" smtClean="0"/>
              <a:t>건</a:t>
            </a:r>
            <a:endParaRPr lang="ko-KR" altLang="en-US" dirty="0"/>
          </a:p>
        </p:txBody>
      </p:sp>
      <p:sp>
        <p:nvSpPr>
          <p:cNvPr id="197" name="TextBox 196"/>
          <p:cNvSpPr txBox="1"/>
          <p:nvPr/>
        </p:nvSpPr>
        <p:spPr>
          <a:xfrm>
            <a:off x="2978689" y="3376963"/>
            <a:ext cx="686406" cy="230832"/>
          </a:xfrm>
          <a:prstGeom prst="rect">
            <a:avLst/>
          </a:prstGeom>
          <a:noFill/>
        </p:spPr>
        <p:txBody>
          <a:bodyPr wrap="none" rtlCol="0">
            <a:spAutoFit/>
          </a:bodyPr>
          <a:lstStyle/>
          <a:p>
            <a:r>
              <a:rPr lang="ko-KR" altLang="en-US" sz="900" dirty="0" smtClean="0"/>
              <a:t>상</a:t>
            </a:r>
            <a:r>
              <a:rPr lang="ko-KR" altLang="en-US" sz="900" dirty="0"/>
              <a:t>담</a:t>
            </a:r>
            <a:r>
              <a:rPr lang="ko-KR" altLang="en-US" sz="900" dirty="0" smtClean="0"/>
              <a:t> 예정</a:t>
            </a:r>
            <a:endParaRPr lang="en-US" altLang="ko-KR" sz="900" dirty="0" smtClean="0"/>
          </a:p>
        </p:txBody>
      </p:sp>
      <p:sp>
        <p:nvSpPr>
          <p:cNvPr id="198" name="타원 197"/>
          <p:cNvSpPr/>
          <p:nvPr/>
        </p:nvSpPr>
        <p:spPr>
          <a:xfrm>
            <a:off x="2510890" y="3275830"/>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altLang="ko-KR" sz="900" dirty="0" smtClean="0">
                <a:solidFill>
                  <a:prstClr val="black"/>
                </a:solidFill>
              </a:rPr>
              <a:t>icon</a:t>
            </a:r>
            <a:endParaRPr lang="ko-KR" altLang="en-US" sz="900" dirty="0" smtClean="0">
              <a:solidFill>
                <a:prstClr val="black"/>
              </a:solidFill>
            </a:endParaRPr>
          </a:p>
        </p:txBody>
      </p:sp>
      <p:sp>
        <p:nvSpPr>
          <p:cNvPr id="199" name="TextBox 198"/>
          <p:cNvSpPr txBox="1"/>
          <p:nvPr/>
        </p:nvSpPr>
        <p:spPr>
          <a:xfrm>
            <a:off x="3377209"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sp>
        <p:nvSpPr>
          <p:cNvPr id="200" name="TextBox 199"/>
          <p:cNvSpPr txBox="1"/>
          <p:nvPr/>
        </p:nvSpPr>
        <p:spPr>
          <a:xfrm>
            <a:off x="5181160"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cxnSp>
        <p:nvCxnSpPr>
          <p:cNvPr id="201" name="직선 연결선 200"/>
          <p:cNvCxnSpPr/>
          <p:nvPr/>
        </p:nvCxnSpPr>
        <p:spPr>
          <a:xfrm>
            <a:off x="6154669" y="5104390"/>
            <a:ext cx="148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3149050" y="4518646"/>
            <a:ext cx="2589170" cy="552459"/>
          </a:xfrm>
          <a:prstGeom prst="rect">
            <a:avLst/>
          </a:prstGeom>
          <a:noFill/>
        </p:spPr>
        <p:txBody>
          <a:bodyPr wrap="none" rtlCol="0">
            <a:spAutoFit/>
          </a:bodyPr>
          <a:lstStyle/>
          <a:p>
            <a:pPr>
              <a:lnSpc>
                <a:spcPct val="130000"/>
              </a:lnSpc>
            </a:pPr>
            <a:r>
              <a:rPr lang="ko-KR" altLang="en-US" sz="900" dirty="0" smtClean="0"/>
              <a:t> </a:t>
            </a:r>
            <a:r>
              <a:rPr lang="en-US" altLang="ko-KR" sz="900" dirty="0" smtClean="0"/>
              <a:t>[</a:t>
            </a:r>
            <a:r>
              <a:rPr lang="ko-KR" altLang="en-US" sz="900" dirty="0" smtClean="0"/>
              <a:t>공지</a:t>
            </a:r>
            <a:r>
              <a:rPr lang="en-US" altLang="ko-KR" sz="900" dirty="0" smtClean="0"/>
              <a:t>] Hello </a:t>
            </a:r>
            <a:r>
              <a:rPr lang="ko-KR" altLang="en-US" sz="900" dirty="0" smtClean="0"/>
              <a:t>업데이트 안내            </a:t>
            </a:r>
            <a:r>
              <a:rPr lang="en-US" altLang="ko-KR" sz="800" dirty="0" smtClean="0">
                <a:solidFill>
                  <a:prstClr val="black"/>
                </a:solidFill>
              </a:rPr>
              <a:t>2016.12.30</a:t>
            </a:r>
            <a:endParaRPr lang="en-US" altLang="ko-KR" sz="900" dirty="0" smtClean="0"/>
          </a:p>
          <a:p>
            <a:pPr>
              <a:lnSpc>
                <a:spcPct val="130000"/>
              </a:lnSpc>
            </a:pPr>
            <a:endParaRPr lang="en-US" altLang="ko-KR" sz="500" dirty="0" smtClean="0"/>
          </a:p>
          <a:p>
            <a:pPr>
              <a:lnSpc>
                <a:spcPct val="130000"/>
              </a:lnSpc>
            </a:pPr>
            <a:r>
              <a:rPr lang="en-US" altLang="ko-KR" sz="900" dirty="0" smtClean="0"/>
              <a:t> [</a:t>
            </a:r>
            <a:r>
              <a:rPr lang="ko-KR" altLang="en-US" sz="900" dirty="0" smtClean="0"/>
              <a:t>공지</a:t>
            </a:r>
            <a:r>
              <a:rPr lang="en-US" altLang="ko-KR" sz="900" dirty="0" smtClean="0"/>
              <a:t>] </a:t>
            </a:r>
            <a:r>
              <a:rPr lang="ko-KR" altLang="en-US" sz="900" dirty="0" smtClean="0"/>
              <a:t>상담실 기능 개선                </a:t>
            </a:r>
            <a:r>
              <a:rPr lang="en-US" altLang="ko-KR" sz="800" dirty="0" smtClean="0">
                <a:solidFill>
                  <a:prstClr val="black"/>
                </a:solidFill>
              </a:rPr>
              <a:t>2016.12.30</a:t>
            </a:r>
            <a:endParaRPr lang="en-US" altLang="ko-KR" sz="900" dirty="0" smtClean="0"/>
          </a:p>
        </p:txBody>
      </p:sp>
      <p:sp>
        <p:nvSpPr>
          <p:cNvPr id="203" name="TextBox 202"/>
          <p:cNvSpPr txBox="1"/>
          <p:nvPr/>
        </p:nvSpPr>
        <p:spPr>
          <a:xfrm>
            <a:off x="3210105" y="5474782"/>
            <a:ext cx="2404826" cy="452432"/>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최고였습니다</a:t>
            </a:r>
            <a:r>
              <a:rPr lang="en-US" altLang="ko-KR" sz="900" dirty="0" smtClean="0"/>
              <a:t>.</a:t>
            </a:r>
            <a:r>
              <a:rPr lang="ko-KR" altLang="en-US" sz="900" dirty="0" smtClean="0"/>
              <a:t>감사합니다</a:t>
            </a:r>
            <a:r>
              <a:rPr lang="en-US" altLang="ko-KR" sz="900" dirty="0" smtClean="0"/>
              <a:t>. </a:t>
            </a:r>
          </a:p>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도움이 전혀 되지 </a:t>
            </a:r>
            <a:r>
              <a:rPr lang="ko-KR" altLang="en-US" sz="900" dirty="0" err="1" smtClean="0"/>
              <a:t>않았습</a:t>
            </a:r>
            <a:endParaRPr lang="en-US" altLang="ko-KR" sz="900" dirty="0" smtClean="0"/>
          </a:p>
        </p:txBody>
      </p:sp>
      <p:sp>
        <p:nvSpPr>
          <p:cNvPr id="204" name="TextBox 203"/>
          <p:cNvSpPr txBox="1"/>
          <p:nvPr/>
        </p:nvSpPr>
        <p:spPr>
          <a:xfrm>
            <a:off x="6131136" y="5104390"/>
            <a:ext cx="917239" cy="230832"/>
          </a:xfrm>
          <a:prstGeom prst="rect">
            <a:avLst/>
          </a:prstGeom>
          <a:noFill/>
        </p:spPr>
        <p:txBody>
          <a:bodyPr wrap="none" rtlCol="0">
            <a:spAutoFit/>
          </a:bodyPr>
          <a:lstStyle/>
          <a:p>
            <a:r>
              <a:rPr lang="ko-KR" altLang="en-US" sz="900" dirty="0" err="1" smtClean="0"/>
              <a:t>상담사</a:t>
            </a:r>
            <a:r>
              <a:rPr lang="ko-KR" altLang="en-US" sz="900" dirty="0" smtClean="0"/>
              <a:t> 매뉴얼</a:t>
            </a:r>
            <a:endParaRPr lang="en-US" altLang="ko-KR" sz="900" dirty="0" smtClean="0"/>
          </a:p>
        </p:txBody>
      </p:sp>
      <p:grpSp>
        <p:nvGrpSpPr>
          <p:cNvPr id="102" name="그룹 71"/>
          <p:cNvGrpSpPr/>
          <p:nvPr/>
        </p:nvGrpSpPr>
        <p:grpSpPr>
          <a:xfrm>
            <a:off x="2268623" y="2602920"/>
            <a:ext cx="3642527" cy="2790310"/>
            <a:chOff x="1974752" y="1808820"/>
            <a:chExt cx="3362333" cy="2790310"/>
          </a:xfrm>
        </p:grpSpPr>
        <p:sp>
          <p:nvSpPr>
            <p:cNvPr id="103" name="직사각형 102"/>
            <p:cNvSpPr/>
            <p:nvPr/>
          </p:nvSpPr>
          <p:spPr>
            <a:xfrm>
              <a:off x="1974752" y="1808820"/>
              <a:ext cx="3347324" cy="279031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4" name="직선 연결선 103"/>
            <p:cNvCxnSpPr/>
            <p:nvPr/>
          </p:nvCxnSpPr>
          <p:spPr>
            <a:xfrm>
              <a:off x="1989085" y="235646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062076" y="1963565"/>
              <a:ext cx="1434120" cy="261610"/>
            </a:xfrm>
            <a:prstGeom prst="rect">
              <a:avLst/>
            </a:prstGeom>
            <a:noFill/>
          </p:spPr>
          <p:txBody>
            <a:bodyPr wrap="none" rtlCol="0">
              <a:spAutoFit/>
            </a:bodyPr>
            <a:lstStyle/>
            <a:p>
              <a:r>
                <a:rPr lang="ko-KR" altLang="en-US" sz="1100" b="1" dirty="0" smtClean="0"/>
                <a:t>심리상담사 등록 완료</a:t>
              </a:r>
              <a:endParaRPr lang="en-US" altLang="ko-KR" sz="1100" b="1" dirty="0" smtClean="0">
                <a:solidFill>
                  <a:srgbClr val="000000"/>
                </a:solidFill>
              </a:endParaRPr>
            </a:p>
          </p:txBody>
        </p:sp>
        <p:sp>
          <p:nvSpPr>
            <p:cNvPr id="106" name="TextBox 105"/>
            <p:cNvSpPr txBox="1"/>
            <p:nvPr/>
          </p:nvSpPr>
          <p:spPr>
            <a:xfrm>
              <a:off x="4946409" y="194445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107" name="TextBox 106"/>
            <p:cNvSpPr txBox="1"/>
            <p:nvPr/>
          </p:nvSpPr>
          <p:spPr>
            <a:xfrm>
              <a:off x="2141730" y="2483895"/>
              <a:ext cx="2833912" cy="1449628"/>
            </a:xfrm>
            <a:prstGeom prst="rect">
              <a:avLst/>
            </a:prstGeom>
            <a:noFill/>
          </p:spPr>
          <p:txBody>
            <a:bodyPr wrap="none" rtlCol="0">
              <a:spAutoFit/>
            </a:bodyPr>
            <a:lstStyle/>
            <a:p>
              <a:pPr>
                <a:lnSpc>
                  <a:spcPct val="140000"/>
                </a:lnSpc>
              </a:pPr>
              <a:r>
                <a:rPr lang="en-US" altLang="ko-KR" sz="900" dirty="0" smtClean="0"/>
                <a:t>[</a:t>
              </a:r>
              <a:r>
                <a:rPr lang="ko-KR" altLang="en-US" sz="900" dirty="0" smtClean="0"/>
                <a:t>이름</a:t>
              </a:r>
              <a:r>
                <a:rPr lang="en-US" altLang="ko-KR" sz="900" dirty="0" smtClean="0"/>
                <a:t>] </a:t>
              </a:r>
              <a:r>
                <a:rPr lang="ko-KR" altLang="en-US" sz="900" dirty="0" smtClean="0"/>
                <a:t>상담사님</a:t>
              </a:r>
              <a:r>
                <a:rPr lang="en-US" altLang="ko-KR" sz="900" dirty="0" smtClean="0"/>
                <a:t>. </a:t>
              </a:r>
              <a:r>
                <a:rPr lang="ko-KR" altLang="en-US" sz="900" dirty="0" smtClean="0"/>
                <a:t>환영합니다</a:t>
              </a:r>
              <a:r>
                <a:rPr lang="en-US" altLang="ko-KR" sz="900" dirty="0" smtClean="0"/>
                <a:t>.</a:t>
              </a:r>
            </a:p>
            <a:p>
              <a:pPr>
                <a:lnSpc>
                  <a:spcPct val="140000"/>
                </a:lnSpc>
              </a:pPr>
              <a:r>
                <a:rPr lang="en-US" altLang="ko-KR" sz="900" dirty="0" smtClean="0"/>
                <a:t>Hello </a:t>
              </a:r>
              <a:r>
                <a:rPr lang="ko-KR" altLang="en-US" sz="900" dirty="0" smtClean="0"/>
                <a:t>공식 심리상담사 등록이 완료되었습니다</a:t>
              </a:r>
              <a:r>
                <a:rPr lang="en-US" altLang="ko-KR" sz="900" dirty="0" smtClean="0"/>
                <a:t>.</a:t>
              </a:r>
            </a:p>
            <a:p>
              <a:pPr>
                <a:lnSpc>
                  <a:spcPct val="140000"/>
                </a:lnSpc>
              </a:pPr>
              <a:endParaRPr lang="en-US" altLang="ko-KR" sz="900" dirty="0" smtClean="0"/>
            </a:p>
            <a:p>
              <a:pPr>
                <a:lnSpc>
                  <a:spcPct val="140000"/>
                </a:lnSpc>
              </a:pPr>
              <a:r>
                <a:rPr lang="ko-KR" altLang="en-US" sz="900" dirty="0" smtClean="0"/>
                <a:t>상담사 매뉴얼에는 정산</a:t>
              </a:r>
              <a:r>
                <a:rPr lang="en-US" altLang="ko-KR" sz="900" dirty="0" smtClean="0"/>
                <a:t>, </a:t>
              </a:r>
              <a:r>
                <a:rPr lang="ko-KR" altLang="en-US" sz="900" dirty="0" smtClean="0"/>
                <a:t>상담 설정 등 </a:t>
              </a:r>
              <a:r>
                <a:rPr lang="ko-KR" altLang="en-US" sz="900" dirty="0" err="1" smtClean="0"/>
                <a:t>상담사님들이</a:t>
              </a:r>
              <a:r>
                <a:rPr lang="ko-KR" altLang="en-US" sz="900" dirty="0" smtClean="0"/>
                <a:t> </a:t>
              </a:r>
              <a:endParaRPr lang="en-US" altLang="ko-KR" sz="900" dirty="0" smtClean="0"/>
            </a:p>
            <a:p>
              <a:pPr>
                <a:lnSpc>
                  <a:spcPct val="140000"/>
                </a:lnSpc>
              </a:pPr>
              <a:r>
                <a:rPr lang="ko-KR" altLang="en-US" sz="900" dirty="0" smtClean="0"/>
                <a:t>꼭 확인해야 하는 내용들이 포함되어 있습니다</a:t>
              </a:r>
              <a:r>
                <a:rPr lang="en-US" altLang="ko-KR" sz="900" dirty="0" smtClean="0"/>
                <a:t>.</a:t>
              </a:r>
              <a:r>
                <a:rPr lang="ko-KR" altLang="en-US" sz="900" dirty="0" smtClean="0"/>
                <a:t> </a:t>
              </a:r>
              <a:endParaRPr lang="en-US" altLang="ko-KR" sz="900" dirty="0" smtClean="0"/>
            </a:p>
            <a:p>
              <a:pPr>
                <a:lnSpc>
                  <a:spcPct val="140000"/>
                </a:lnSpc>
              </a:pPr>
              <a:endParaRPr lang="en-US" altLang="ko-KR" sz="900" dirty="0" smtClean="0"/>
            </a:p>
            <a:p>
              <a:pPr>
                <a:lnSpc>
                  <a:spcPct val="140000"/>
                </a:lnSpc>
              </a:pPr>
              <a:r>
                <a:rPr lang="ko-KR" altLang="en-US" sz="900" b="1" dirty="0" smtClean="0"/>
                <a:t>아래의 상담사 매뉴얼을 </a:t>
              </a:r>
              <a:r>
                <a:rPr lang="ko-KR" altLang="en-US" sz="900" b="1" dirty="0" err="1" smtClean="0"/>
                <a:t>다운로드하여</a:t>
              </a:r>
              <a:r>
                <a:rPr lang="ko-KR" altLang="en-US" sz="900" b="1" dirty="0" smtClean="0"/>
                <a:t> 꼭 확인해주세요</a:t>
              </a:r>
              <a:r>
                <a:rPr lang="en-US" altLang="ko-KR" sz="900" b="1" dirty="0" smtClean="0"/>
                <a:t>.</a:t>
              </a:r>
            </a:p>
          </p:txBody>
        </p:sp>
        <p:sp>
          <p:nvSpPr>
            <p:cNvPr id="108" name="직사각형 107"/>
            <p:cNvSpPr/>
            <p:nvPr/>
          </p:nvSpPr>
          <p:spPr>
            <a:xfrm>
              <a:off x="2501770" y="4097592"/>
              <a:ext cx="2295255"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상담사 매뉴얼 </a:t>
              </a:r>
              <a:r>
                <a:rPr lang="en-US" altLang="ko-KR" sz="1000" b="1" dirty="0" smtClean="0">
                  <a:solidFill>
                    <a:schemeClr val="tx1"/>
                  </a:solidFill>
                </a:rPr>
                <a:t>Download</a:t>
              </a:r>
              <a:endParaRPr lang="ko-KR" altLang="en-US" sz="1000" b="1" dirty="0">
                <a:solidFill>
                  <a:schemeClr val="tx1"/>
                </a:solidFill>
              </a:endParaRPr>
            </a:p>
          </p:txBody>
        </p:sp>
      </p:grpSp>
      <p:sp>
        <p:nvSpPr>
          <p:cNvPr id="109" name="타원 108"/>
          <p:cNvSpPr/>
          <p:nvPr/>
        </p:nvSpPr>
        <p:spPr>
          <a:xfrm>
            <a:off x="2127760" y="246790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70" name="TextBox 69"/>
          <p:cNvSpPr txBox="1"/>
          <p:nvPr/>
        </p:nvSpPr>
        <p:spPr>
          <a:xfrm>
            <a:off x="1233291" y="117792"/>
            <a:ext cx="2369559" cy="215444"/>
          </a:xfrm>
          <a:prstGeom prst="rect">
            <a:avLst/>
          </a:prstGeom>
          <a:noFill/>
        </p:spPr>
        <p:txBody>
          <a:bodyPr wrap="none" rtlCol="0">
            <a:spAutoFit/>
          </a:bodyPr>
          <a:lstStyle/>
          <a:p>
            <a:r>
              <a:rPr lang="en-US" altLang="ko-KR" sz="800" dirty="0" smtClean="0">
                <a:solidFill>
                  <a:prstClr val="black"/>
                </a:solidFill>
              </a:rPr>
              <a:t>Complete Counselor Registration layer pop-up</a:t>
            </a:r>
            <a:endParaRPr lang="ko-KR" altLang="en-US" sz="800" dirty="0">
              <a:solidFill>
                <a:prstClr val="black"/>
              </a:solidFill>
            </a:endParaRPr>
          </a:p>
        </p:txBody>
      </p:sp>
      <p:sp>
        <p:nvSpPr>
          <p:cNvPr id="71" name="TextBox 70"/>
          <p:cNvSpPr txBox="1"/>
          <p:nvPr/>
        </p:nvSpPr>
        <p:spPr>
          <a:xfrm>
            <a:off x="1231195" y="352286"/>
            <a:ext cx="2252540"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(First Login and then open this page)</a:t>
            </a:r>
            <a:endParaRPr lang="ko-KR" altLang="en-US" sz="800" dirty="0">
              <a:solidFill>
                <a:prstClr val="black"/>
              </a:solidFill>
            </a:endParaRPr>
          </a:p>
        </p:txBody>
      </p:sp>
    </p:spTree>
    <p:extLst>
      <p:ext uri="{BB962C8B-B14F-4D97-AF65-F5344CB8AC3E}">
        <p14:creationId xmlns:p14="http://schemas.microsoft.com/office/powerpoint/2010/main" val="22094912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그림 140" descr="Single_Tap.png"/>
          <p:cNvPicPr>
            <a:picLocks noChangeAspect="1"/>
          </p:cNvPicPr>
          <p:nvPr/>
        </p:nvPicPr>
        <p:blipFill>
          <a:blip r:embed="rId3" cstate="print"/>
          <a:stretch>
            <a:fillRect/>
          </a:stretch>
        </p:blipFill>
        <p:spPr>
          <a:xfrm>
            <a:off x="6181940" y="854885"/>
            <a:ext cx="897000" cy="828000"/>
          </a:xfrm>
          <a:prstGeom prst="rect">
            <a:avLst/>
          </a:prstGeom>
        </p:spPr>
      </p:pic>
      <p:sp>
        <p:nvSpPr>
          <p:cNvPr id="165" name="타원 164"/>
          <p:cNvSpPr/>
          <p:nvPr/>
        </p:nvSpPr>
        <p:spPr>
          <a:xfrm>
            <a:off x="6574780" y="65042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89" name="표 88"/>
          <p:cNvGraphicFramePr>
            <a:graphicFrameLocks noGrp="1"/>
          </p:cNvGraphicFramePr>
          <p:nvPr>
            <p:extLst/>
          </p:nvPr>
        </p:nvGraphicFramePr>
        <p:xfrm>
          <a:off x="7808120" y="650426"/>
          <a:ext cx="1967152" cy="33789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a:t>
                      </a:r>
                      <a:r>
                        <a:rPr lang="en-US" altLang="ko-KR" sz="800" dirty="0" err="1" smtClean="0">
                          <a:solidFill>
                            <a:schemeClr val="tx1"/>
                          </a:solidFill>
                        </a:rPr>
                        <a:t>di</a:t>
                      </a:r>
                      <a:r>
                        <a:rPr lang="en-US" altLang="ko-KR" sz="800" dirty="0" smtClean="0">
                          <a:solidFill>
                            <a:schemeClr val="tx1"/>
                          </a:solidFill>
                        </a:rPr>
                        <a:t> </a:t>
                      </a:r>
                      <a:r>
                        <a:rPr lang="en-US" altLang="ko-KR" sz="800" dirty="0" err="1" smtClean="0">
                          <a:solidFill>
                            <a:schemeClr val="tx1"/>
                          </a:solidFill>
                        </a:rPr>
                        <a:t>chuột</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vùng</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Counselor,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dirty="0" smtClean="0">
                          <a:solidFill>
                            <a:schemeClr val="tx1"/>
                          </a:solidFill>
                        </a:rPr>
                        <a:t>layer pop-up</a:t>
                      </a:r>
                      <a:r>
                        <a:rPr lang="ko-KR" altLang="en-US" sz="800" dirty="0" smtClean="0">
                          <a:solidFill>
                            <a:schemeClr val="tx1"/>
                          </a:solidFill>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[Edit Basic Info] </a:t>
                      </a:r>
                      <a:r>
                        <a:rPr lang="en-US" altLang="ko-KR" sz="800" dirty="0" smtClean="0">
                          <a:solidFill>
                            <a:schemeClr val="tx1"/>
                          </a:solidFill>
                        </a:rPr>
                        <a:t>(RCW-0701)</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Click</a:t>
                      </a:r>
                      <a:r>
                        <a:rPr lang="en-US" altLang="ko-KR" sz="800" baseline="0" dirty="0" smtClean="0">
                          <a:solidFill>
                            <a:schemeClr val="tx1"/>
                          </a:solidFill>
                        </a:rPr>
                        <a:t>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a:t>
                      </a:r>
                      <a:r>
                        <a:rPr lang="en-US" altLang="ko-KR" sz="800" dirty="0" smtClean="0">
                          <a:solidFill>
                            <a:schemeClr val="tx1"/>
                          </a:solidFill>
                        </a:rPr>
                        <a:t>Edit Service Info Display](RCW-0702)</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lần</a:t>
                      </a:r>
                      <a:r>
                        <a:rPr lang="en-US" altLang="ko-KR" sz="800" baseline="0" dirty="0" smtClean="0">
                          <a:solidFill>
                            <a:schemeClr val="tx1"/>
                          </a:solidFill>
                        </a:rPr>
                        <a:t> </a:t>
                      </a:r>
                      <a:r>
                        <a:rPr lang="en-US" altLang="ko-KR" sz="800" baseline="0" dirty="0" err="1" smtClean="0">
                          <a:solidFill>
                            <a:schemeClr val="tx1"/>
                          </a:solidFill>
                        </a:rPr>
                        <a:t>đăng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gần</a:t>
                      </a:r>
                      <a:r>
                        <a:rPr lang="en-US" altLang="ko-KR" sz="800" baseline="0" dirty="0" smtClean="0">
                          <a:solidFill>
                            <a:schemeClr val="tx1"/>
                          </a:solidFill>
                        </a:rPr>
                        <a:t> </a:t>
                      </a:r>
                      <a:r>
                        <a:rPr lang="en-US" altLang="ko-KR" sz="800" baseline="0" dirty="0" err="1" smtClean="0">
                          <a:solidFill>
                            <a:schemeClr val="tx1"/>
                          </a:solidFill>
                        </a:rPr>
                        <a:t>nhất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a:t>
                      </a:r>
                      <a:r>
                        <a:rPr lang="en-US" altLang="ko-KR" sz="800" baseline="0" dirty="0" err="1" smtClean="0">
                          <a:solidFill>
                            <a:schemeClr val="tx1"/>
                          </a:solidFill>
                        </a:rPr>
                        <a:t>báo</a:t>
                      </a:r>
                      <a:r>
                        <a:rPr lang="en-US" altLang="ko-KR" sz="800" baseline="0" dirty="0" smtClean="0">
                          <a:solidFill>
                            <a:schemeClr val="tx1"/>
                          </a:solidFill>
                        </a:rPr>
                        <a:t> </a:t>
                      </a:r>
                      <a:r>
                        <a:rPr lang="en-US" altLang="ko-KR" sz="800" baseline="0" dirty="0" err="1" smtClean="0">
                          <a:solidFill>
                            <a:schemeClr val="tx1"/>
                          </a:solidFill>
                        </a:rPr>
                        <a:t>nào</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đăng</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link </a:t>
                      </a:r>
                      <a:r>
                        <a:rPr lang="en-US" altLang="ko-KR" sz="800" baseline="0" dirty="0" err="1" smtClean="0">
                          <a:solidFill>
                            <a:schemeClr val="tx1"/>
                          </a:solidFill>
                        </a:rPr>
                        <a:t>đường</a:t>
                      </a:r>
                      <a:r>
                        <a:rPr lang="en-US" altLang="ko-KR" sz="800" baseline="0" dirty="0" smtClean="0">
                          <a:solidFill>
                            <a:schemeClr val="tx1"/>
                          </a:solidFill>
                        </a:rPr>
                        <a:t> </a:t>
                      </a:r>
                      <a:r>
                        <a:rPr lang="en-US" altLang="ko-KR" sz="800" baseline="0" dirty="0" err="1" smtClean="0">
                          <a:solidFill>
                            <a:schemeClr val="tx1"/>
                          </a:solidFill>
                        </a:rPr>
                        <a:t>dẫn</a:t>
                      </a:r>
                      <a:r>
                        <a:rPr lang="en-US" altLang="ko-KR" sz="800" baseline="0" dirty="0" smtClean="0">
                          <a:solidFill>
                            <a:schemeClr val="tx1"/>
                          </a:solidFill>
                        </a:rPr>
                        <a:t> </a:t>
                      </a:r>
                      <a:r>
                        <a:rPr lang="ko-KR" altLang="en-US" sz="800" dirty="0" smtClean="0">
                          <a:solidFill>
                            <a:schemeClr val="tx1"/>
                          </a:solidFill>
                        </a:rPr>
                        <a:t>전체보기</a:t>
                      </a:r>
                      <a:r>
                        <a:rPr lang="en-US" altLang="ko-KR" sz="800" dirty="0" smtClean="0">
                          <a:solidFill>
                            <a:schemeClr val="tx1"/>
                          </a:solidFill>
                        </a:rPr>
                        <a:t>- </a:t>
                      </a:r>
                      <a:r>
                        <a:rPr lang="en-US" altLang="ko-KR" sz="800" dirty="0" err="1" smtClean="0">
                          <a:solidFill>
                            <a:schemeClr val="tx1"/>
                          </a:solidFill>
                        </a:rPr>
                        <a:t>Xem</a:t>
                      </a:r>
                      <a:r>
                        <a:rPr lang="en-US" altLang="ko-KR" sz="800" dirty="0" smtClean="0">
                          <a:solidFill>
                            <a:schemeClr val="tx1"/>
                          </a:solidFill>
                        </a:rPr>
                        <a:t> </a:t>
                      </a:r>
                      <a:r>
                        <a:rPr lang="en-US" altLang="ko-KR" sz="800" dirty="0" err="1" smtClean="0">
                          <a:solidFill>
                            <a:schemeClr val="tx1"/>
                          </a:solidFill>
                        </a:rPr>
                        <a:t>toàn</a:t>
                      </a:r>
                      <a:r>
                        <a:rPr lang="en-US" altLang="ko-KR" sz="800" baseline="0" dirty="0" smtClean="0">
                          <a:solidFill>
                            <a:schemeClr val="tx1"/>
                          </a:solidFill>
                        </a:rPr>
                        <a:t> </a:t>
                      </a:r>
                      <a:r>
                        <a:rPr lang="en-US" altLang="ko-KR" sz="800" baseline="0" dirty="0" err="1" smtClean="0">
                          <a:solidFill>
                            <a:schemeClr val="tx1"/>
                          </a:solidFill>
                        </a:rPr>
                        <a:t>bộ</a:t>
                      </a:r>
                      <a:r>
                        <a:rPr lang="en-US" altLang="ko-KR" sz="800" baseline="0" dirty="0" smtClean="0">
                          <a:solidFill>
                            <a:schemeClr val="tx1"/>
                          </a:solidFill>
                        </a:rPr>
                        <a:t> </a:t>
                      </a:r>
                      <a:r>
                        <a:rPr lang="en-US" altLang="ko-KR" sz="800" baseline="0" dirty="0" err="1" smtClean="0">
                          <a:solidFill>
                            <a:schemeClr val="tx1"/>
                          </a:solidFill>
                        </a:rPr>
                        <a:t>mà</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Text : </a:t>
                      </a:r>
                      <a:r>
                        <a:rPr lang="ko-KR" altLang="en-US" sz="800" dirty="0" smtClean="0">
                          <a:solidFill>
                            <a:schemeClr val="tx1"/>
                          </a:solidFill>
                        </a:rPr>
                        <a:t>등록된 공지사항이 없습니다</a:t>
                      </a:r>
                      <a:r>
                        <a:rPr lang="en-US" altLang="ko-KR" sz="80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Tương</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như</a:t>
                      </a:r>
                      <a:r>
                        <a:rPr lang="en-US" altLang="ko-KR" sz="800" baseline="0" dirty="0" smtClean="0">
                          <a:solidFill>
                            <a:schemeClr val="tx1"/>
                          </a:solidFill>
                        </a:rPr>
                        <a:t> </a:t>
                      </a:r>
                      <a:r>
                        <a:rPr lang="en-US" altLang="ko-KR" sz="800" baseline="0" dirty="0" err="1" smtClean="0">
                          <a:solidFill>
                            <a:schemeClr val="tx1"/>
                          </a:solidFill>
                        </a:rPr>
                        <a:t>trên</a:t>
                      </a:r>
                      <a:r>
                        <a:rPr lang="en-US" altLang="ko-KR" sz="800" baseline="0" dirty="0" smtClean="0">
                          <a:solidFill>
                            <a:schemeClr val="tx1"/>
                          </a:solidFill>
                        </a:rPr>
                        <a:t>, </a:t>
                      </a:r>
                      <a:r>
                        <a:rPr lang="en-US" altLang="ko-KR" sz="800" baseline="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Đánh</a:t>
                      </a:r>
                      <a:r>
                        <a:rPr lang="en-US" altLang="ko-KR" sz="800" baseline="0" dirty="0" smtClean="0">
                          <a:solidFill>
                            <a:schemeClr val="tx1"/>
                          </a:solidFill>
                        </a:rPr>
                        <a:t> </a:t>
                      </a:r>
                      <a:r>
                        <a:rPr lang="en-US" altLang="ko-KR" sz="800" baseline="0" dirty="0" err="1" smtClean="0">
                          <a:solidFill>
                            <a:schemeClr val="tx1"/>
                          </a:solidFill>
                        </a:rPr>
                        <a:t>giá</a:t>
                      </a:r>
                      <a:r>
                        <a:rPr lang="en-US" altLang="ko-KR" sz="800" baseline="0" dirty="0" smtClean="0">
                          <a:solidFill>
                            <a:schemeClr val="tx1"/>
                          </a:solidFill>
                        </a:rPr>
                        <a:t> </a:t>
                      </a:r>
                      <a:r>
                        <a:rPr lang="en-US" altLang="ko-KR" sz="800" baseline="0" dirty="0" err="1" smtClean="0">
                          <a:solidFill>
                            <a:schemeClr val="tx1"/>
                          </a:solidFill>
                        </a:rPr>
                        <a:t>Độ</a:t>
                      </a:r>
                      <a:r>
                        <a:rPr lang="en-US" altLang="ko-KR" sz="800" baseline="0" dirty="0" smtClean="0">
                          <a:solidFill>
                            <a:schemeClr val="tx1"/>
                          </a:solidFill>
                        </a:rPr>
                        <a:t> </a:t>
                      </a:r>
                      <a:r>
                        <a:rPr lang="en-US" altLang="ko-KR" sz="800" baseline="0" dirty="0" err="1" smtClean="0">
                          <a:solidFill>
                            <a:schemeClr val="tx1"/>
                          </a:solidFill>
                        </a:rPr>
                        <a:t>hài</a:t>
                      </a:r>
                      <a:r>
                        <a:rPr lang="en-US" altLang="ko-KR" sz="800" baseline="0" dirty="0" smtClean="0">
                          <a:solidFill>
                            <a:schemeClr val="tx1"/>
                          </a:solidFill>
                        </a:rPr>
                        <a:t> </a:t>
                      </a:r>
                      <a:r>
                        <a:rPr lang="en-US" altLang="ko-KR" sz="800" baseline="0" dirty="0" err="1" smtClean="0">
                          <a:solidFill>
                            <a:schemeClr val="tx1"/>
                          </a:solidFill>
                        </a:rPr>
                        <a:t>lòng</a:t>
                      </a:r>
                      <a:r>
                        <a:rPr lang="en-US" altLang="ko-KR" sz="800" baseline="0" dirty="0" smtClean="0">
                          <a:solidFill>
                            <a:schemeClr val="tx1"/>
                          </a:solidFill>
                        </a:rPr>
                        <a:t> </a:t>
                      </a:r>
                      <a:r>
                        <a:rPr lang="en-US" altLang="ko-KR" sz="800" baseline="0" dirty="0" err="1" smtClean="0">
                          <a:solidFill>
                            <a:schemeClr val="tx1"/>
                          </a:solidFill>
                        </a:rPr>
                        <a:t>nào</a:t>
                      </a:r>
                      <a:r>
                        <a:rPr lang="en-US" altLang="ko-KR" sz="800" baseline="0" dirty="0" smtClean="0">
                          <a:solidFill>
                            <a:schemeClr val="tx1"/>
                          </a:solidFill>
                        </a:rPr>
                        <a:t>, </a:t>
                      </a:r>
                      <a:r>
                        <a:rPr lang="en-US" altLang="ko-KR" sz="800" baseline="0" dirty="0" err="1" smtClean="0">
                          <a:solidFill>
                            <a:schemeClr val="tx1"/>
                          </a:solidFill>
                        </a:rPr>
                        <a:t>ẩn</a:t>
                      </a:r>
                      <a:r>
                        <a:rPr lang="en-US" altLang="ko-KR" sz="800" baseline="0" dirty="0" smtClean="0">
                          <a:solidFill>
                            <a:schemeClr val="tx1"/>
                          </a:solidFill>
                        </a:rPr>
                        <a:t> link </a:t>
                      </a:r>
                      <a:r>
                        <a:rPr lang="ko-KR" altLang="en-US" sz="800" dirty="0" smtClean="0">
                          <a:solidFill>
                            <a:schemeClr val="tx1"/>
                          </a:solidFill>
                        </a:rPr>
                        <a:t>전체보기</a:t>
                      </a:r>
                      <a:r>
                        <a:rPr lang="en-US" altLang="ko-KR" sz="800" dirty="0" smtClean="0">
                          <a:solidFill>
                            <a:schemeClr val="tx1"/>
                          </a:solidFill>
                        </a:rPr>
                        <a:t>- </a:t>
                      </a:r>
                      <a:r>
                        <a:rPr lang="en-US" altLang="ko-KR" sz="800" dirty="0" err="1" smtClean="0">
                          <a:solidFill>
                            <a:schemeClr val="tx1"/>
                          </a:solidFill>
                        </a:rPr>
                        <a:t>Xem</a:t>
                      </a:r>
                      <a:r>
                        <a:rPr lang="en-US" altLang="ko-KR" sz="800" dirty="0" smtClean="0">
                          <a:solidFill>
                            <a:schemeClr val="tx1"/>
                          </a:solidFill>
                        </a:rPr>
                        <a:t> </a:t>
                      </a:r>
                      <a:r>
                        <a:rPr lang="en-US" altLang="ko-KR" sz="800" dirty="0" err="1" smtClean="0">
                          <a:solidFill>
                            <a:schemeClr val="tx1"/>
                          </a:solidFill>
                        </a:rPr>
                        <a:t>toàn</a:t>
                      </a:r>
                      <a:r>
                        <a:rPr lang="en-US" altLang="ko-KR" sz="800" baseline="0" dirty="0" smtClean="0">
                          <a:solidFill>
                            <a:schemeClr val="tx1"/>
                          </a:solidFill>
                        </a:rPr>
                        <a:t> </a:t>
                      </a:r>
                      <a:r>
                        <a:rPr lang="en-US" altLang="ko-KR" sz="800" baseline="0" dirty="0" err="1" smtClean="0">
                          <a:solidFill>
                            <a:schemeClr val="tx1"/>
                          </a:solidFill>
                        </a:rPr>
                        <a:t>bộ</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text  </a:t>
                      </a:r>
                      <a:r>
                        <a:rPr lang="ko-KR" altLang="en-US" sz="800" dirty="0" smtClean="0">
                          <a:solidFill>
                            <a:schemeClr val="tx1"/>
                          </a:solidFill>
                        </a:rPr>
                        <a:t>등록된 만족도 평가가 없습니다</a:t>
                      </a:r>
                      <a:r>
                        <a:rPr lang="en-US" altLang="ko-KR" sz="80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72" name="슬라이드 번호 개체 틀 71"/>
          <p:cNvSpPr>
            <a:spLocks noGrp="1"/>
          </p:cNvSpPr>
          <p:nvPr>
            <p:ph type="sldNum" sz="quarter" idx="4"/>
          </p:nvPr>
        </p:nvSpPr>
        <p:spPr/>
        <p:txBody>
          <a:bodyPr/>
          <a:lstStyle/>
          <a:p>
            <a:fld id="{C70D9EDE-4299-4BB9-BBD1-CAF81FD85894}" type="slidenum">
              <a:rPr lang="ko-KR" altLang="en-US" smtClean="0"/>
              <a:pPr/>
              <a:t>29</a:t>
            </a:fld>
            <a:endParaRPr lang="ko-KR" altLang="en-US"/>
          </a:p>
        </p:txBody>
      </p:sp>
      <p:sp>
        <p:nvSpPr>
          <p:cNvPr id="96" name="직사각형 95"/>
          <p:cNvSpPr/>
          <p:nvPr/>
        </p:nvSpPr>
        <p:spPr>
          <a:xfrm>
            <a:off x="277707" y="1819397"/>
            <a:ext cx="5699157" cy="118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9" name="그림 98" descr="화상상담 이미지3.JPG"/>
          <p:cNvPicPr>
            <a:picLocks noChangeAspect="1"/>
          </p:cNvPicPr>
          <p:nvPr/>
        </p:nvPicPr>
        <p:blipFill>
          <a:blip r:embed="rId4" cstate="print"/>
          <a:srcRect t="3835" b="10525"/>
          <a:stretch>
            <a:fillRect/>
          </a:stretch>
        </p:blipFill>
        <p:spPr>
          <a:xfrm>
            <a:off x="505938" y="2174611"/>
            <a:ext cx="690047" cy="684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cxnSp>
        <p:nvCxnSpPr>
          <p:cNvPr id="100" name="직선 연결선 99"/>
          <p:cNvCxnSpPr/>
          <p:nvPr/>
        </p:nvCxnSpPr>
        <p:spPr>
          <a:xfrm>
            <a:off x="282799" y="1819338"/>
            <a:ext cx="483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247589" y="2158836"/>
            <a:ext cx="1170513" cy="261610"/>
          </a:xfrm>
          <a:prstGeom prst="rect">
            <a:avLst/>
          </a:prstGeom>
          <a:noFill/>
        </p:spPr>
        <p:txBody>
          <a:bodyPr wrap="none" rtlCol="0">
            <a:spAutoFit/>
          </a:bodyPr>
          <a:lstStyle/>
          <a:p>
            <a:r>
              <a:rPr lang="ko-KR" altLang="en-US" sz="1100" b="1" dirty="0" smtClean="0"/>
              <a:t>김태희 </a:t>
            </a:r>
            <a:r>
              <a:rPr lang="ko-KR" altLang="en-US" sz="800" dirty="0" smtClean="0"/>
              <a:t>심리상담사</a:t>
            </a:r>
            <a:endParaRPr lang="ko-KR" altLang="en-US" sz="1100" dirty="0"/>
          </a:p>
        </p:txBody>
      </p:sp>
      <p:sp>
        <p:nvSpPr>
          <p:cNvPr id="102" name="직사각형 101"/>
          <p:cNvSpPr/>
          <p:nvPr/>
        </p:nvSpPr>
        <p:spPr>
          <a:xfrm>
            <a:off x="2353324" y="2184136"/>
            <a:ext cx="1026243" cy="230832"/>
          </a:xfrm>
          <a:prstGeom prst="rect">
            <a:avLst/>
          </a:prstGeom>
        </p:spPr>
        <p:txBody>
          <a:bodyPr wrap="none">
            <a:spAutoFit/>
          </a:bodyPr>
          <a:lstStyle/>
          <a:p>
            <a:r>
              <a:rPr lang="ko-KR" altLang="en-US" sz="900" dirty="0" smtClean="0">
                <a:solidFill>
                  <a:srgbClr val="000000"/>
                </a:solidFill>
              </a:rPr>
              <a:t>★★★★☆ </a:t>
            </a:r>
            <a:r>
              <a:rPr lang="en-US" altLang="ko-KR" sz="900" dirty="0" smtClean="0">
                <a:solidFill>
                  <a:srgbClr val="000000"/>
                </a:solidFill>
              </a:rPr>
              <a:t>(4.7)</a:t>
            </a:r>
            <a:endParaRPr lang="ko-KR" altLang="en-US" sz="900" dirty="0"/>
          </a:p>
        </p:txBody>
      </p:sp>
      <p:sp>
        <p:nvSpPr>
          <p:cNvPr id="103" name="TextBox 102"/>
          <p:cNvSpPr txBox="1"/>
          <p:nvPr/>
        </p:nvSpPr>
        <p:spPr>
          <a:xfrm>
            <a:off x="1254954" y="2621896"/>
            <a:ext cx="3425938" cy="230832"/>
          </a:xfrm>
          <a:prstGeom prst="rect">
            <a:avLst/>
          </a:prstGeom>
          <a:noFill/>
        </p:spPr>
        <p:txBody>
          <a:bodyPr wrap="none" rtlCol="0">
            <a:spAutoFit/>
          </a:bodyPr>
          <a:lstStyle/>
          <a:p>
            <a:r>
              <a:rPr lang="ko-KR" altLang="en-US" sz="900" dirty="0" smtClean="0"/>
              <a:t>우리 아이가 점점 난폭해지지는 않나요</a:t>
            </a:r>
            <a:r>
              <a:rPr lang="en-US" altLang="ko-KR" sz="900" dirty="0" smtClean="0"/>
              <a:t>? </a:t>
            </a:r>
            <a:r>
              <a:rPr lang="ko-KR" altLang="en-US" sz="900" dirty="0" smtClean="0"/>
              <a:t>반항하지는 않나요</a:t>
            </a:r>
            <a:r>
              <a:rPr lang="en-US" altLang="ko-KR" sz="900" dirty="0" smtClean="0"/>
              <a:t>? …</a:t>
            </a:r>
          </a:p>
        </p:txBody>
      </p:sp>
      <p:sp>
        <p:nvSpPr>
          <p:cNvPr id="104" name="TextBox 103"/>
          <p:cNvSpPr txBox="1"/>
          <p:nvPr/>
        </p:nvSpPr>
        <p:spPr>
          <a:xfrm>
            <a:off x="4051927" y="1910299"/>
            <a:ext cx="843501" cy="215444"/>
          </a:xfrm>
          <a:prstGeom prst="rect">
            <a:avLst/>
          </a:prstGeom>
          <a:noFill/>
        </p:spPr>
        <p:txBody>
          <a:bodyPr wrap="none" rtlCol="0">
            <a:spAutoFit/>
          </a:bodyPr>
          <a:lstStyle/>
          <a:p>
            <a:r>
              <a:rPr lang="ko-KR" altLang="en-US" sz="800" u="sng" dirty="0" smtClean="0"/>
              <a:t>프로필 수정 </a:t>
            </a:r>
            <a:r>
              <a:rPr lang="en-US" altLang="ko-KR" sz="800" u="sng" dirty="0" smtClean="0"/>
              <a:t>&gt;</a:t>
            </a:r>
          </a:p>
        </p:txBody>
      </p:sp>
      <p:sp>
        <p:nvSpPr>
          <p:cNvPr id="105" name="TextBox 104"/>
          <p:cNvSpPr txBox="1"/>
          <p:nvPr/>
        </p:nvSpPr>
        <p:spPr>
          <a:xfrm>
            <a:off x="360580" y="1885386"/>
            <a:ext cx="686406" cy="230832"/>
          </a:xfrm>
          <a:prstGeom prst="rect">
            <a:avLst/>
          </a:prstGeom>
          <a:noFill/>
        </p:spPr>
        <p:txBody>
          <a:bodyPr wrap="none" rtlCol="0">
            <a:spAutoFit/>
          </a:bodyPr>
          <a:lstStyle/>
          <a:p>
            <a:r>
              <a:rPr lang="ko-KR" altLang="en-US" sz="900" dirty="0" smtClean="0"/>
              <a:t>내 프로필</a:t>
            </a:r>
            <a:endParaRPr lang="en-US" altLang="ko-KR" sz="900" dirty="0" smtClean="0"/>
          </a:p>
        </p:txBody>
      </p:sp>
      <p:sp>
        <p:nvSpPr>
          <p:cNvPr id="106" name="직사각형 105"/>
          <p:cNvSpPr/>
          <p:nvPr/>
        </p:nvSpPr>
        <p:spPr>
          <a:xfrm>
            <a:off x="282799" y="3159030"/>
            <a:ext cx="5694065" cy="91909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7" name="직선 연결선 106"/>
          <p:cNvCxnSpPr/>
          <p:nvPr/>
        </p:nvCxnSpPr>
        <p:spPr>
          <a:xfrm>
            <a:off x="287890" y="3158970"/>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타원 107"/>
          <p:cNvSpPr/>
          <p:nvPr/>
        </p:nvSpPr>
        <p:spPr>
          <a:xfrm>
            <a:off x="360580" y="3249117"/>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109" name="TextBox 108"/>
          <p:cNvSpPr txBox="1"/>
          <p:nvPr/>
        </p:nvSpPr>
        <p:spPr>
          <a:xfrm>
            <a:off x="848982" y="3378188"/>
            <a:ext cx="801823" cy="230832"/>
          </a:xfrm>
          <a:prstGeom prst="rect">
            <a:avLst/>
          </a:prstGeom>
          <a:noFill/>
        </p:spPr>
        <p:txBody>
          <a:bodyPr wrap="none" rtlCol="0">
            <a:spAutoFit/>
          </a:bodyPr>
          <a:lstStyle/>
          <a:p>
            <a:r>
              <a:rPr lang="ko-KR" altLang="en-US" sz="900" dirty="0" smtClean="0"/>
              <a:t>실시간 상담</a:t>
            </a:r>
            <a:endParaRPr lang="en-US" altLang="ko-KR" sz="900" dirty="0" smtClean="0"/>
          </a:p>
        </p:txBody>
      </p:sp>
      <p:sp>
        <p:nvSpPr>
          <p:cNvPr id="112" name="TextBox 111"/>
          <p:cNvSpPr txBox="1"/>
          <p:nvPr/>
        </p:nvSpPr>
        <p:spPr>
          <a:xfrm>
            <a:off x="1545272" y="3707831"/>
            <a:ext cx="466794" cy="307777"/>
          </a:xfrm>
          <a:prstGeom prst="rect">
            <a:avLst/>
          </a:prstGeom>
          <a:noFill/>
        </p:spPr>
        <p:txBody>
          <a:bodyPr wrap="none" rtlCol="0">
            <a:spAutoFit/>
          </a:bodyPr>
          <a:lstStyle/>
          <a:p>
            <a:r>
              <a:rPr lang="en-US" altLang="ko-KR" sz="1400" b="1" dirty="0" smtClean="0"/>
              <a:t>ON</a:t>
            </a:r>
          </a:p>
        </p:txBody>
      </p:sp>
      <p:sp>
        <p:nvSpPr>
          <p:cNvPr id="117" name="TextBox 116"/>
          <p:cNvSpPr txBox="1"/>
          <p:nvPr/>
        </p:nvSpPr>
        <p:spPr>
          <a:xfrm>
            <a:off x="1524504"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sp>
        <p:nvSpPr>
          <p:cNvPr id="121" name="TextBox 120"/>
          <p:cNvSpPr txBox="1"/>
          <p:nvPr/>
        </p:nvSpPr>
        <p:spPr>
          <a:xfrm>
            <a:off x="3211371" y="3707831"/>
            <a:ext cx="468398" cy="307777"/>
          </a:xfrm>
          <a:prstGeom prst="rect">
            <a:avLst/>
          </a:prstGeom>
          <a:noFill/>
        </p:spPr>
        <p:txBody>
          <a:bodyPr wrap="none" rtlCol="0">
            <a:spAutoFit/>
          </a:bodyPr>
          <a:lstStyle/>
          <a:p>
            <a:r>
              <a:rPr lang="en-US" altLang="ko-KR" sz="1400" b="1" dirty="0"/>
              <a:t>2</a:t>
            </a:r>
            <a:r>
              <a:rPr lang="ko-KR" altLang="en-US" sz="1400" b="1" dirty="0" smtClean="0"/>
              <a:t>건</a:t>
            </a:r>
            <a:endParaRPr lang="en-US" altLang="ko-KR" sz="1400" b="1" dirty="0" smtClean="0"/>
          </a:p>
        </p:txBody>
      </p:sp>
      <p:sp>
        <p:nvSpPr>
          <p:cNvPr id="124" name="TextBox 123"/>
          <p:cNvSpPr txBox="1"/>
          <p:nvPr/>
        </p:nvSpPr>
        <p:spPr>
          <a:xfrm>
            <a:off x="4809356" y="3404643"/>
            <a:ext cx="686406" cy="230832"/>
          </a:xfrm>
          <a:prstGeom prst="rect">
            <a:avLst/>
          </a:prstGeom>
          <a:noFill/>
        </p:spPr>
        <p:txBody>
          <a:bodyPr wrap="none" rtlCol="0">
            <a:spAutoFit/>
          </a:bodyPr>
          <a:lstStyle/>
          <a:p>
            <a:r>
              <a:rPr lang="ko-KR" altLang="en-US" sz="900" dirty="0" smtClean="0"/>
              <a:t>받은 쪽지</a:t>
            </a:r>
            <a:endParaRPr lang="en-US" altLang="ko-KR" sz="900" dirty="0" smtClean="0"/>
          </a:p>
        </p:txBody>
      </p:sp>
      <p:sp>
        <p:nvSpPr>
          <p:cNvPr id="128" name="타원 127"/>
          <p:cNvSpPr/>
          <p:nvPr/>
        </p:nvSpPr>
        <p:spPr>
          <a:xfrm>
            <a:off x="4345278" y="3303510"/>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129" name="TextBox 128"/>
          <p:cNvSpPr txBox="1"/>
          <p:nvPr/>
        </p:nvSpPr>
        <p:spPr>
          <a:xfrm>
            <a:off x="5060223" y="3707831"/>
            <a:ext cx="468398" cy="307777"/>
          </a:xfrm>
          <a:prstGeom prst="rect">
            <a:avLst/>
          </a:prstGeom>
          <a:noFill/>
        </p:spPr>
        <p:txBody>
          <a:bodyPr wrap="none" rtlCol="0">
            <a:spAutoFit/>
          </a:bodyPr>
          <a:lstStyle/>
          <a:p>
            <a:r>
              <a:rPr lang="en-US" altLang="ko-KR" sz="1400" b="1" dirty="0" smtClean="0"/>
              <a:t>3</a:t>
            </a:r>
            <a:r>
              <a:rPr lang="ko-KR" altLang="en-US" sz="1400" b="1" dirty="0" smtClean="0"/>
              <a:t>건</a:t>
            </a:r>
            <a:endParaRPr lang="en-US" altLang="ko-KR" sz="1400" b="1" dirty="0" smtClean="0"/>
          </a:p>
        </p:txBody>
      </p:sp>
      <p:cxnSp>
        <p:nvCxnSpPr>
          <p:cNvPr id="130" name="직선 연결선 129"/>
          <p:cNvCxnSpPr/>
          <p:nvPr/>
        </p:nvCxnSpPr>
        <p:spPr>
          <a:xfrm>
            <a:off x="2320208" y="3242075"/>
            <a:ext cx="0" cy="75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직선 연결선 133"/>
          <p:cNvCxnSpPr/>
          <p:nvPr/>
        </p:nvCxnSpPr>
        <p:spPr>
          <a:xfrm>
            <a:off x="4172913" y="3242075"/>
            <a:ext cx="0" cy="75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6" name="직사각형 135"/>
          <p:cNvSpPr/>
          <p:nvPr/>
        </p:nvSpPr>
        <p:spPr>
          <a:xfrm>
            <a:off x="282799" y="4184620"/>
            <a:ext cx="5694065" cy="91977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7" name="직선 연결선 136"/>
          <p:cNvCxnSpPr/>
          <p:nvPr/>
        </p:nvCxnSpPr>
        <p:spPr>
          <a:xfrm>
            <a:off x="287890" y="4194085"/>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직사각형 137"/>
          <p:cNvSpPr/>
          <p:nvPr/>
        </p:nvSpPr>
        <p:spPr>
          <a:xfrm>
            <a:off x="291530" y="5158708"/>
            <a:ext cx="5690361" cy="768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6057591" y="4194085"/>
            <a:ext cx="1646350" cy="173312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0" name="직선 연결선 139"/>
          <p:cNvCxnSpPr/>
          <p:nvPr/>
        </p:nvCxnSpPr>
        <p:spPr>
          <a:xfrm>
            <a:off x="298521" y="5158708"/>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직선 연결선 143"/>
          <p:cNvCxnSpPr/>
          <p:nvPr/>
        </p:nvCxnSpPr>
        <p:spPr>
          <a:xfrm>
            <a:off x="6057591" y="4194085"/>
            <a:ext cx="163603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387791" y="4252333"/>
            <a:ext cx="646331" cy="230832"/>
          </a:xfrm>
          <a:prstGeom prst="rect">
            <a:avLst/>
          </a:prstGeom>
          <a:noFill/>
        </p:spPr>
        <p:txBody>
          <a:bodyPr wrap="none" rtlCol="0">
            <a:spAutoFit/>
          </a:bodyPr>
          <a:lstStyle/>
          <a:p>
            <a:r>
              <a:rPr lang="ko-KR" altLang="en-US" sz="900" dirty="0" smtClean="0"/>
              <a:t>공지사항</a:t>
            </a:r>
            <a:endParaRPr lang="en-US" altLang="ko-KR" sz="900" dirty="0" smtClean="0"/>
          </a:p>
        </p:txBody>
      </p:sp>
      <p:sp>
        <p:nvSpPr>
          <p:cNvPr id="152" name="TextBox 151"/>
          <p:cNvSpPr txBox="1"/>
          <p:nvPr/>
        </p:nvSpPr>
        <p:spPr>
          <a:xfrm>
            <a:off x="375920" y="5222763"/>
            <a:ext cx="801823" cy="230832"/>
          </a:xfrm>
          <a:prstGeom prst="rect">
            <a:avLst/>
          </a:prstGeom>
          <a:noFill/>
        </p:spPr>
        <p:txBody>
          <a:bodyPr wrap="none" rtlCol="0">
            <a:spAutoFit/>
          </a:bodyPr>
          <a:lstStyle/>
          <a:p>
            <a:r>
              <a:rPr lang="ko-KR" altLang="en-US" sz="900" dirty="0" smtClean="0"/>
              <a:t>만족도 평가</a:t>
            </a:r>
            <a:endParaRPr lang="en-US" altLang="ko-KR" sz="900" dirty="0" smtClean="0"/>
          </a:p>
        </p:txBody>
      </p:sp>
      <p:sp>
        <p:nvSpPr>
          <p:cNvPr id="154" name="TextBox 153"/>
          <p:cNvSpPr txBox="1"/>
          <p:nvPr/>
        </p:nvSpPr>
        <p:spPr>
          <a:xfrm>
            <a:off x="6154669" y="4384140"/>
            <a:ext cx="1072730" cy="230832"/>
          </a:xfrm>
          <a:prstGeom prst="rect">
            <a:avLst/>
          </a:prstGeom>
          <a:noFill/>
        </p:spPr>
        <p:txBody>
          <a:bodyPr wrap="none" rtlCol="0">
            <a:spAutoFit/>
          </a:bodyPr>
          <a:lstStyle/>
          <a:p>
            <a:r>
              <a:rPr lang="ko-KR" altLang="en-US" sz="900" dirty="0" smtClean="0"/>
              <a:t>서비스 관련 문의</a:t>
            </a:r>
            <a:endParaRPr lang="en-US" altLang="ko-KR" sz="900" dirty="0" smtClean="0"/>
          </a:p>
        </p:txBody>
      </p:sp>
      <p:sp>
        <p:nvSpPr>
          <p:cNvPr id="158" name="직사각형 157"/>
          <p:cNvSpPr/>
          <p:nvPr/>
        </p:nvSpPr>
        <p:spPr>
          <a:xfrm>
            <a:off x="6307833" y="4724856"/>
            <a:ext cx="1226618" cy="230832"/>
          </a:xfrm>
          <a:prstGeom prst="rect">
            <a:avLst/>
          </a:prstGeom>
        </p:spPr>
        <p:txBody>
          <a:bodyPr wrap="none">
            <a:spAutoFit/>
          </a:bodyPr>
          <a:lstStyle/>
          <a:p>
            <a:r>
              <a:rPr lang="en-US" altLang="ko-KR" sz="900" dirty="0" smtClean="0"/>
              <a:t>hello@aimmed.com</a:t>
            </a:r>
            <a:endParaRPr lang="ko-KR" altLang="en-US" sz="900" dirty="0"/>
          </a:p>
        </p:txBody>
      </p:sp>
      <p:sp>
        <p:nvSpPr>
          <p:cNvPr id="160" name="직사각형 159"/>
          <p:cNvSpPr/>
          <p:nvPr/>
        </p:nvSpPr>
        <p:spPr>
          <a:xfrm>
            <a:off x="6122843" y="5432400"/>
            <a:ext cx="1513827" cy="3240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err="1" smtClean="0">
                <a:solidFill>
                  <a:schemeClr val="tx1"/>
                </a:solidFill>
              </a:rPr>
              <a:t>상담사</a:t>
            </a:r>
            <a:r>
              <a:rPr lang="ko-KR" altLang="en-US" sz="900" dirty="0" smtClean="0">
                <a:solidFill>
                  <a:schemeClr val="tx1"/>
                </a:solidFill>
              </a:rPr>
              <a:t> 매뉴얼 보기</a:t>
            </a:r>
            <a:endParaRPr lang="ko-KR" altLang="en-US" sz="900" dirty="0">
              <a:solidFill>
                <a:schemeClr val="tx1"/>
              </a:solidFill>
            </a:endParaRPr>
          </a:p>
        </p:txBody>
      </p:sp>
      <p:sp>
        <p:nvSpPr>
          <p:cNvPr id="161" name="TextBox 160"/>
          <p:cNvSpPr txBox="1"/>
          <p:nvPr/>
        </p:nvSpPr>
        <p:spPr>
          <a:xfrm>
            <a:off x="277884" y="5474782"/>
            <a:ext cx="2404826" cy="452432"/>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최고였습니다</a:t>
            </a:r>
            <a:r>
              <a:rPr lang="en-US" altLang="ko-KR" sz="900" dirty="0" smtClean="0"/>
              <a:t>.</a:t>
            </a:r>
            <a:r>
              <a:rPr lang="ko-KR" altLang="en-US" sz="900" dirty="0" smtClean="0"/>
              <a:t>감사합니다</a:t>
            </a:r>
            <a:r>
              <a:rPr lang="en-US" altLang="ko-KR" sz="900" dirty="0" smtClean="0"/>
              <a:t>. </a:t>
            </a:r>
          </a:p>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도움이 전혀 되지 </a:t>
            </a:r>
            <a:r>
              <a:rPr lang="ko-KR" altLang="en-US" sz="900" dirty="0" err="1" smtClean="0"/>
              <a:t>않았습</a:t>
            </a:r>
            <a:endParaRPr lang="en-US" altLang="ko-KR" sz="900" dirty="0" smtClean="0"/>
          </a:p>
        </p:txBody>
      </p:sp>
      <p:sp>
        <p:nvSpPr>
          <p:cNvPr id="163" name="TextBox 162"/>
          <p:cNvSpPr txBox="1"/>
          <p:nvPr/>
        </p:nvSpPr>
        <p:spPr>
          <a:xfrm>
            <a:off x="306042" y="4518646"/>
            <a:ext cx="2629246" cy="552459"/>
          </a:xfrm>
          <a:prstGeom prst="rect">
            <a:avLst/>
          </a:prstGeom>
          <a:noFill/>
        </p:spPr>
        <p:txBody>
          <a:bodyPr wrap="none" rtlCol="0">
            <a:spAutoFit/>
          </a:bodyPr>
          <a:lstStyle/>
          <a:p>
            <a:pPr>
              <a:lnSpc>
                <a:spcPct val="130000"/>
              </a:lnSpc>
            </a:pPr>
            <a:r>
              <a:rPr lang="en-US" altLang="ko-KR" sz="900" dirty="0" smtClean="0"/>
              <a:t>[</a:t>
            </a:r>
            <a:r>
              <a:rPr lang="ko-KR" altLang="en-US" sz="900" dirty="0" smtClean="0"/>
              <a:t>공지</a:t>
            </a:r>
            <a:r>
              <a:rPr lang="en-US" altLang="ko-KR" sz="900" dirty="0" smtClean="0"/>
              <a:t>] Hello </a:t>
            </a:r>
            <a:r>
              <a:rPr lang="ko-KR" altLang="en-US" sz="900" dirty="0" smtClean="0"/>
              <a:t>업데이트 안내              </a:t>
            </a:r>
            <a:r>
              <a:rPr lang="en-US" altLang="ko-KR" sz="800" dirty="0" smtClean="0"/>
              <a:t>2016.12.30</a:t>
            </a:r>
            <a:endParaRPr lang="en-US" altLang="ko-KR" sz="900" dirty="0" smtClean="0"/>
          </a:p>
          <a:p>
            <a:pPr>
              <a:lnSpc>
                <a:spcPct val="130000"/>
              </a:lnSpc>
            </a:pPr>
            <a:endParaRPr lang="en-US" altLang="ko-KR" sz="500" dirty="0" smtClean="0"/>
          </a:p>
          <a:p>
            <a:pPr>
              <a:lnSpc>
                <a:spcPct val="130000"/>
              </a:lnSpc>
            </a:pPr>
            <a:r>
              <a:rPr lang="en-US" altLang="ko-KR" sz="900" dirty="0" smtClean="0"/>
              <a:t>[</a:t>
            </a:r>
            <a:r>
              <a:rPr lang="ko-KR" altLang="en-US" sz="900" dirty="0" smtClean="0"/>
              <a:t>공지</a:t>
            </a:r>
            <a:r>
              <a:rPr lang="en-US" altLang="ko-KR" sz="900" dirty="0" smtClean="0"/>
              <a:t>] </a:t>
            </a:r>
            <a:r>
              <a:rPr lang="ko-KR" altLang="en-US" sz="900" dirty="0" smtClean="0"/>
              <a:t>상담실 기능 개선                  </a:t>
            </a:r>
            <a:r>
              <a:rPr lang="en-US" altLang="ko-KR" sz="800" dirty="0" smtClean="0">
                <a:solidFill>
                  <a:prstClr val="black"/>
                </a:solidFill>
              </a:rPr>
              <a:t>2016.12.30</a:t>
            </a:r>
            <a:endParaRPr lang="en-US" altLang="ko-KR" sz="900" dirty="0" smtClean="0"/>
          </a:p>
        </p:txBody>
      </p:sp>
      <p:sp>
        <p:nvSpPr>
          <p:cNvPr id="164" name="TextBox 163"/>
          <p:cNvSpPr txBox="1"/>
          <p:nvPr/>
        </p:nvSpPr>
        <p:spPr>
          <a:xfrm>
            <a:off x="1735143" y="4252333"/>
            <a:ext cx="492443" cy="215444"/>
          </a:xfrm>
          <a:prstGeom prst="rect">
            <a:avLst/>
          </a:prstGeom>
          <a:noFill/>
        </p:spPr>
        <p:txBody>
          <a:bodyPr wrap="none" rtlCol="0">
            <a:spAutoFit/>
          </a:bodyPr>
          <a:lstStyle/>
          <a:p>
            <a:r>
              <a:rPr lang="ko-KR" altLang="en-US" sz="800" u="sng" dirty="0" err="1" smtClean="0"/>
              <a:t>더보기</a:t>
            </a:r>
            <a:endParaRPr lang="en-US" altLang="ko-KR" sz="800" u="sng" dirty="0" smtClean="0"/>
          </a:p>
        </p:txBody>
      </p:sp>
      <p:sp>
        <p:nvSpPr>
          <p:cNvPr id="166" name="TextBox 165"/>
          <p:cNvSpPr txBox="1"/>
          <p:nvPr/>
        </p:nvSpPr>
        <p:spPr>
          <a:xfrm>
            <a:off x="1247589" y="2402678"/>
            <a:ext cx="3013967" cy="230832"/>
          </a:xfrm>
          <a:prstGeom prst="rect">
            <a:avLst/>
          </a:prstGeom>
          <a:noFill/>
        </p:spPr>
        <p:txBody>
          <a:bodyPr wrap="none" rtlCol="0">
            <a:spAutoFit/>
          </a:bodyPr>
          <a:lstStyle/>
          <a:p>
            <a:r>
              <a:rPr lang="ko-KR" altLang="en-US" sz="900" dirty="0" smtClean="0"/>
              <a:t>약력 </a:t>
            </a:r>
            <a:r>
              <a:rPr lang="en-US" altLang="ko-KR" sz="900" dirty="0" smtClean="0"/>
              <a:t>: 3</a:t>
            </a:r>
            <a:r>
              <a:rPr lang="ko-KR" altLang="en-US" sz="900" dirty="0" smtClean="0"/>
              <a:t>건   </a:t>
            </a:r>
            <a:r>
              <a:rPr lang="en-US" altLang="ko-KR" sz="900" dirty="0" smtClean="0"/>
              <a:t>|   </a:t>
            </a:r>
            <a:r>
              <a:rPr lang="ko-KR" altLang="en-US" sz="900" dirty="0" smtClean="0"/>
              <a:t>자격증 </a:t>
            </a:r>
            <a:r>
              <a:rPr lang="en-US" altLang="ko-KR" sz="900" dirty="0" smtClean="0"/>
              <a:t>: 3</a:t>
            </a:r>
            <a:r>
              <a:rPr lang="ko-KR" altLang="en-US" sz="900" dirty="0" smtClean="0"/>
              <a:t>건   </a:t>
            </a:r>
            <a:r>
              <a:rPr lang="en-US" altLang="ko-KR" sz="900" dirty="0" smtClean="0"/>
              <a:t>|   </a:t>
            </a:r>
            <a:r>
              <a:rPr lang="ko-KR" altLang="en-US" sz="900" dirty="0" smtClean="0"/>
              <a:t>상담횟수 </a:t>
            </a:r>
            <a:r>
              <a:rPr lang="en-US" altLang="ko-KR" sz="900" dirty="0" smtClean="0"/>
              <a:t>: 500</a:t>
            </a:r>
            <a:r>
              <a:rPr lang="ko-KR" altLang="en-US" sz="900" dirty="0" smtClean="0"/>
              <a:t>회 이상</a:t>
            </a:r>
            <a:endParaRPr lang="en-US" altLang="ko-KR" sz="900" dirty="0" smtClean="0"/>
          </a:p>
        </p:txBody>
      </p:sp>
      <p:grpSp>
        <p:nvGrpSpPr>
          <p:cNvPr id="167" name="그룹 166"/>
          <p:cNvGrpSpPr/>
          <p:nvPr/>
        </p:nvGrpSpPr>
        <p:grpSpPr>
          <a:xfrm>
            <a:off x="130277" y="5949281"/>
            <a:ext cx="7686713" cy="566503"/>
            <a:chOff x="120255" y="5808490"/>
            <a:chExt cx="7095427" cy="566503"/>
          </a:xfrm>
        </p:grpSpPr>
        <p:cxnSp>
          <p:nvCxnSpPr>
            <p:cNvPr id="168" name="Line"/>
            <p:cNvCxnSpPr>
              <a:cxnSpLocks/>
            </p:cNvCxnSpPr>
            <p:nvPr/>
          </p:nvCxnSpPr>
          <p:spPr bwMode="auto">
            <a:xfrm>
              <a:off x="120255" y="5808490"/>
              <a:ext cx="7095427"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pic>
          <p:nvPicPr>
            <p:cNvPr id="169" name="그림 168" descr="푸터2.PNG"/>
            <p:cNvPicPr>
              <a:picLocks noChangeAspect="1"/>
            </p:cNvPicPr>
            <p:nvPr/>
          </p:nvPicPr>
          <p:blipFill>
            <a:blip r:embed="rId5" cstate="print"/>
            <a:stretch>
              <a:fillRect/>
            </a:stretch>
          </p:blipFill>
          <p:spPr>
            <a:xfrm>
              <a:off x="6036678" y="5978993"/>
              <a:ext cx="1056000" cy="396000"/>
            </a:xfrm>
            <a:prstGeom prst="rect">
              <a:avLst/>
            </a:prstGeom>
          </p:spPr>
        </p:pic>
        <p:sp>
          <p:nvSpPr>
            <p:cNvPr id="170" name="TextBox 169"/>
            <p:cNvSpPr txBox="1"/>
            <p:nvPr/>
          </p:nvSpPr>
          <p:spPr>
            <a:xfrm>
              <a:off x="136027" y="5913328"/>
              <a:ext cx="3501255" cy="461665"/>
            </a:xfrm>
            <a:prstGeom prst="rect">
              <a:avLst/>
            </a:prstGeom>
            <a:noFill/>
          </p:spPr>
          <p:txBody>
            <a:bodyPr wrap="none" rtlCol="0">
              <a:spAutoFit/>
            </a:bodyPr>
            <a:lstStyle/>
            <a:p>
              <a:r>
                <a:rPr lang="en-US" altLang="ko-KR" sz="800" dirty="0" smtClean="0"/>
                <a:t>Copyright </a:t>
              </a:r>
              <a:r>
                <a:rPr lang="ko-KR" altLang="en-US" sz="800" dirty="0" smtClean="0"/>
                <a:t>ⓒ </a:t>
              </a:r>
              <a:r>
                <a:rPr lang="en-US" altLang="ko-KR" sz="800" dirty="0" smtClean="0"/>
                <a:t>2017 AIMMED Corporation All Rights Reserved.</a:t>
              </a:r>
            </a:p>
            <a:p>
              <a:r>
                <a:rPr lang="ko-KR" altLang="en-US" sz="800" dirty="0" smtClean="0"/>
                <a:t>본사 </a:t>
              </a:r>
              <a:r>
                <a:rPr lang="en-US" altLang="ko-KR" sz="800" dirty="0" smtClean="0"/>
                <a:t>: </a:t>
              </a:r>
              <a:r>
                <a:rPr lang="ko-KR" altLang="en-US" sz="800" dirty="0" smtClean="0"/>
                <a:t>서울 강남구 도산대로 </a:t>
              </a:r>
              <a:r>
                <a:rPr lang="en-US" altLang="ko-KR" sz="800" dirty="0" smtClean="0"/>
                <a:t>221 </a:t>
              </a:r>
              <a:r>
                <a:rPr lang="ko-KR" altLang="en-US" sz="800" dirty="0" smtClean="0"/>
                <a:t>동남빌딩 </a:t>
              </a:r>
              <a:r>
                <a:rPr lang="en-US" altLang="ko-KR" sz="800" dirty="0" smtClean="0"/>
                <a:t>3</a:t>
              </a:r>
              <a:r>
                <a:rPr lang="ko-KR" altLang="en-US" sz="800" dirty="0" smtClean="0"/>
                <a:t>층 ㈜</a:t>
              </a:r>
              <a:r>
                <a:rPr lang="ko-KR" altLang="en-US" sz="800" dirty="0" err="1" smtClean="0"/>
                <a:t>에임메드</a:t>
              </a:r>
              <a:r>
                <a:rPr lang="ko-KR" altLang="en-US" sz="800" dirty="0" smtClean="0"/>
                <a:t> </a:t>
              </a:r>
              <a:r>
                <a:rPr lang="en-US" altLang="ko-KR" sz="800" dirty="0" smtClean="0"/>
                <a:t>| </a:t>
              </a:r>
              <a:r>
                <a:rPr lang="ko-KR" altLang="en-US" sz="800" dirty="0" smtClean="0"/>
                <a:t>대표이사 </a:t>
              </a:r>
              <a:r>
                <a:rPr lang="en-US" altLang="ko-KR" sz="800" dirty="0" smtClean="0"/>
                <a:t>: </a:t>
              </a:r>
              <a:r>
                <a:rPr lang="ko-KR" altLang="en-US" sz="800" dirty="0" smtClean="0"/>
                <a:t>이영준</a:t>
              </a:r>
              <a:endParaRPr lang="en-US" altLang="ko-KR" sz="800" dirty="0" smtClean="0"/>
            </a:p>
            <a:p>
              <a:r>
                <a:rPr lang="ko-KR" altLang="en-US" sz="800" dirty="0" smtClean="0"/>
                <a:t>사업자등록번호 </a:t>
              </a:r>
              <a:r>
                <a:rPr lang="en-US" altLang="ko-KR" sz="800" dirty="0" smtClean="0"/>
                <a:t>: 214-86-39734 </a:t>
              </a:r>
              <a:r>
                <a:rPr lang="ko-KR" altLang="en-US" sz="800" dirty="0" smtClean="0"/>
                <a:t>통신판매번호 </a:t>
              </a:r>
              <a:r>
                <a:rPr lang="en-US" altLang="ko-KR" sz="800" dirty="0" smtClean="0"/>
                <a:t>: </a:t>
              </a:r>
              <a:r>
                <a:rPr lang="ko-KR" altLang="en-US" sz="800" dirty="0" smtClean="0"/>
                <a:t>강남</a:t>
              </a:r>
              <a:r>
                <a:rPr lang="en-US" altLang="ko-KR" sz="800" dirty="0" smtClean="0"/>
                <a:t>-6372</a:t>
              </a:r>
              <a:endParaRPr lang="ko-KR" altLang="en-US" sz="800" dirty="0"/>
            </a:p>
          </p:txBody>
        </p:sp>
      </p:grpSp>
      <p:graphicFrame>
        <p:nvGraphicFramePr>
          <p:cNvPr id="171" name="표 170"/>
          <p:cNvGraphicFramePr>
            <a:graphicFrameLocks noGrp="1"/>
          </p:cNvGraphicFramePr>
          <p:nvPr/>
        </p:nvGraphicFramePr>
        <p:xfrm>
          <a:off x="6057590" y="1786029"/>
          <a:ext cx="1740722" cy="2292090"/>
        </p:xfrm>
        <a:graphic>
          <a:graphicData uri="http://schemas.openxmlformats.org/drawingml/2006/table">
            <a:tbl>
              <a:tblPr firstRow="1" bandRow="1">
                <a:tableStyleId>{5C22544A-7EE6-4342-B048-85BDC9FD1C3A}</a:tableStyleId>
              </a:tblPr>
              <a:tblGrid>
                <a:gridCol w="1740722"/>
              </a:tblGrid>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72" name="TextBox 171"/>
          <p:cNvSpPr txBox="1"/>
          <p:nvPr/>
        </p:nvSpPr>
        <p:spPr>
          <a:xfrm>
            <a:off x="6220641" y="1837426"/>
            <a:ext cx="1072730" cy="230832"/>
          </a:xfrm>
          <a:prstGeom prst="rect">
            <a:avLst/>
          </a:prstGeom>
          <a:noFill/>
        </p:spPr>
        <p:txBody>
          <a:bodyPr wrap="none" rtlCol="0">
            <a:spAutoFit/>
          </a:bodyPr>
          <a:lstStyle/>
          <a:p>
            <a:r>
              <a:rPr lang="ko-KR" altLang="en-US" sz="900" dirty="0" smtClean="0"/>
              <a:t>지난달 정산 금액</a:t>
            </a:r>
            <a:endParaRPr lang="en-US" altLang="ko-KR" sz="900" dirty="0" smtClean="0"/>
          </a:p>
        </p:txBody>
      </p:sp>
      <p:sp>
        <p:nvSpPr>
          <p:cNvPr id="173" name="TextBox 172"/>
          <p:cNvSpPr txBox="1"/>
          <p:nvPr/>
        </p:nvSpPr>
        <p:spPr>
          <a:xfrm>
            <a:off x="6413642" y="2007390"/>
            <a:ext cx="1217000" cy="369332"/>
          </a:xfrm>
          <a:prstGeom prst="rect">
            <a:avLst/>
          </a:prstGeom>
          <a:noFill/>
        </p:spPr>
        <p:txBody>
          <a:bodyPr wrap="none" rtlCol="0">
            <a:spAutoFit/>
          </a:bodyPr>
          <a:lstStyle/>
          <a:p>
            <a:r>
              <a:rPr lang="en-US" altLang="ko-KR" sz="1400" b="1" dirty="0" smtClean="0"/>
              <a:t>1,000,000</a:t>
            </a:r>
            <a:r>
              <a:rPr lang="en-US" altLang="ko-KR" dirty="0" smtClean="0"/>
              <a:t> </a:t>
            </a:r>
            <a:r>
              <a:rPr lang="ko-KR" altLang="en-US" sz="1000" dirty="0" smtClean="0"/>
              <a:t>원</a:t>
            </a:r>
            <a:endParaRPr lang="ko-KR" altLang="en-US" dirty="0"/>
          </a:p>
        </p:txBody>
      </p:sp>
      <p:sp>
        <p:nvSpPr>
          <p:cNvPr id="174" name="TextBox 173"/>
          <p:cNvSpPr txBox="1"/>
          <p:nvPr/>
        </p:nvSpPr>
        <p:spPr>
          <a:xfrm>
            <a:off x="7054705" y="2319882"/>
            <a:ext cx="686406" cy="230832"/>
          </a:xfrm>
          <a:prstGeom prst="rect">
            <a:avLst/>
          </a:prstGeom>
          <a:noFill/>
        </p:spPr>
        <p:txBody>
          <a:bodyPr wrap="none" rtlCol="0">
            <a:spAutoFit/>
          </a:bodyPr>
          <a:lstStyle/>
          <a:p>
            <a:r>
              <a:rPr lang="ko-KR" altLang="en-US" sz="900" dirty="0" smtClean="0"/>
              <a:t>지급 완료</a:t>
            </a:r>
            <a:endParaRPr lang="ko-KR" altLang="en-US" sz="900" dirty="0"/>
          </a:p>
        </p:txBody>
      </p:sp>
      <p:sp>
        <p:nvSpPr>
          <p:cNvPr id="175" name="TextBox 174"/>
          <p:cNvSpPr txBox="1"/>
          <p:nvPr/>
        </p:nvSpPr>
        <p:spPr>
          <a:xfrm>
            <a:off x="6431131" y="2595985"/>
            <a:ext cx="1112805" cy="230832"/>
          </a:xfrm>
          <a:prstGeom prst="rect">
            <a:avLst/>
          </a:prstGeom>
          <a:noFill/>
        </p:spPr>
        <p:txBody>
          <a:bodyPr wrap="none" rtlCol="0">
            <a:spAutoFit/>
          </a:bodyPr>
          <a:lstStyle/>
          <a:p>
            <a:r>
              <a:rPr lang="ko-KR" altLang="en-US" sz="900" dirty="0" smtClean="0"/>
              <a:t>지난 달 상담 건수</a:t>
            </a:r>
            <a:endParaRPr lang="en-US" altLang="ko-KR" sz="900" dirty="0" smtClean="0"/>
          </a:p>
        </p:txBody>
      </p:sp>
      <p:sp>
        <p:nvSpPr>
          <p:cNvPr id="176" name="TextBox 175"/>
          <p:cNvSpPr txBox="1"/>
          <p:nvPr/>
        </p:nvSpPr>
        <p:spPr>
          <a:xfrm>
            <a:off x="6906492" y="2894823"/>
            <a:ext cx="603050" cy="369332"/>
          </a:xfrm>
          <a:prstGeom prst="rect">
            <a:avLst/>
          </a:prstGeom>
          <a:noFill/>
        </p:spPr>
        <p:txBody>
          <a:bodyPr wrap="none" rtlCol="0">
            <a:spAutoFit/>
          </a:bodyPr>
          <a:lstStyle/>
          <a:p>
            <a:r>
              <a:rPr lang="en-US" altLang="ko-KR" sz="1400" b="1" dirty="0" smtClean="0"/>
              <a:t>50</a:t>
            </a:r>
            <a:r>
              <a:rPr lang="en-US" altLang="ko-KR" dirty="0" smtClean="0"/>
              <a:t> </a:t>
            </a:r>
            <a:r>
              <a:rPr lang="ko-KR" altLang="en-US" sz="1000" dirty="0" smtClean="0"/>
              <a:t>건</a:t>
            </a:r>
            <a:endParaRPr lang="ko-KR" altLang="en-US" dirty="0"/>
          </a:p>
        </p:txBody>
      </p:sp>
      <p:sp>
        <p:nvSpPr>
          <p:cNvPr id="177" name="TextBox 176"/>
          <p:cNvSpPr txBox="1"/>
          <p:nvPr/>
        </p:nvSpPr>
        <p:spPr>
          <a:xfrm>
            <a:off x="6431131" y="3356962"/>
            <a:ext cx="1112805" cy="230832"/>
          </a:xfrm>
          <a:prstGeom prst="rect">
            <a:avLst/>
          </a:prstGeom>
          <a:noFill/>
        </p:spPr>
        <p:txBody>
          <a:bodyPr wrap="none" rtlCol="0">
            <a:spAutoFit/>
          </a:bodyPr>
          <a:lstStyle/>
          <a:p>
            <a:r>
              <a:rPr lang="ko-KR" altLang="en-US" sz="900" dirty="0" smtClean="0"/>
              <a:t>이번 달 상담 건수</a:t>
            </a:r>
            <a:endParaRPr lang="en-US" altLang="ko-KR" sz="900" dirty="0" smtClean="0"/>
          </a:p>
        </p:txBody>
      </p:sp>
      <p:sp>
        <p:nvSpPr>
          <p:cNvPr id="178" name="TextBox 177"/>
          <p:cNvSpPr txBox="1"/>
          <p:nvPr/>
        </p:nvSpPr>
        <p:spPr>
          <a:xfrm>
            <a:off x="6906492" y="3646275"/>
            <a:ext cx="603050" cy="369332"/>
          </a:xfrm>
          <a:prstGeom prst="rect">
            <a:avLst/>
          </a:prstGeom>
          <a:noFill/>
        </p:spPr>
        <p:txBody>
          <a:bodyPr wrap="none" rtlCol="0">
            <a:spAutoFit/>
          </a:bodyPr>
          <a:lstStyle/>
          <a:p>
            <a:r>
              <a:rPr lang="en-US" altLang="ko-KR" sz="1400" b="1" dirty="0" smtClean="0"/>
              <a:t>10</a:t>
            </a:r>
            <a:r>
              <a:rPr lang="en-US" altLang="ko-KR" dirty="0" smtClean="0"/>
              <a:t> </a:t>
            </a:r>
            <a:r>
              <a:rPr lang="ko-KR" altLang="en-US" sz="1000" dirty="0" smtClean="0"/>
              <a:t>건</a:t>
            </a:r>
            <a:endParaRPr lang="ko-KR" altLang="en-US" dirty="0"/>
          </a:p>
        </p:txBody>
      </p:sp>
      <p:sp>
        <p:nvSpPr>
          <p:cNvPr id="179" name="TextBox 178"/>
          <p:cNvSpPr txBox="1"/>
          <p:nvPr/>
        </p:nvSpPr>
        <p:spPr>
          <a:xfrm>
            <a:off x="2978689" y="3376963"/>
            <a:ext cx="686406" cy="230832"/>
          </a:xfrm>
          <a:prstGeom prst="rect">
            <a:avLst/>
          </a:prstGeom>
          <a:noFill/>
        </p:spPr>
        <p:txBody>
          <a:bodyPr wrap="none" rtlCol="0">
            <a:spAutoFit/>
          </a:bodyPr>
          <a:lstStyle/>
          <a:p>
            <a:r>
              <a:rPr lang="ko-KR" altLang="en-US" sz="900" dirty="0" smtClean="0"/>
              <a:t>상</a:t>
            </a:r>
            <a:r>
              <a:rPr lang="ko-KR" altLang="en-US" sz="900" dirty="0"/>
              <a:t>담</a:t>
            </a:r>
            <a:r>
              <a:rPr lang="ko-KR" altLang="en-US" sz="900" dirty="0" smtClean="0"/>
              <a:t> 예정</a:t>
            </a:r>
            <a:endParaRPr lang="en-US" altLang="ko-KR" sz="900" dirty="0" smtClean="0"/>
          </a:p>
        </p:txBody>
      </p:sp>
      <p:sp>
        <p:nvSpPr>
          <p:cNvPr id="180" name="타원 179"/>
          <p:cNvSpPr/>
          <p:nvPr/>
        </p:nvSpPr>
        <p:spPr>
          <a:xfrm>
            <a:off x="2510890" y="3275830"/>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altLang="ko-KR" sz="900" dirty="0" smtClean="0">
                <a:solidFill>
                  <a:prstClr val="black"/>
                </a:solidFill>
              </a:rPr>
              <a:t>icon</a:t>
            </a:r>
            <a:endParaRPr lang="ko-KR" altLang="en-US" sz="900" dirty="0" smtClean="0">
              <a:solidFill>
                <a:prstClr val="black"/>
              </a:solidFill>
            </a:endParaRPr>
          </a:p>
        </p:txBody>
      </p:sp>
      <p:sp>
        <p:nvSpPr>
          <p:cNvPr id="181" name="TextBox 180"/>
          <p:cNvSpPr txBox="1"/>
          <p:nvPr/>
        </p:nvSpPr>
        <p:spPr>
          <a:xfrm>
            <a:off x="3377209"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sp>
        <p:nvSpPr>
          <p:cNvPr id="182" name="TextBox 181"/>
          <p:cNvSpPr txBox="1"/>
          <p:nvPr/>
        </p:nvSpPr>
        <p:spPr>
          <a:xfrm>
            <a:off x="5181160"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cxnSp>
        <p:nvCxnSpPr>
          <p:cNvPr id="183" name="직선 연결선 182"/>
          <p:cNvCxnSpPr/>
          <p:nvPr/>
        </p:nvCxnSpPr>
        <p:spPr>
          <a:xfrm>
            <a:off x="6154669" y="5104390"/>
            <a:ext cx="148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3149050" y="4518646"/>
            <a:ext cx="2589170" cy="552459"/>
          </a:xfrm>
          <a:prstGeom prst="rect">
            <a:avLst/>
          </a:prstGeom>
          <a:noFill/>
        </p:spPr>
        <p:txBody>
          <a:bodyPr wrap="none" rtlCol="0">
            <a:spAutoFit/>
          </a:bodyPr>
          <a:lstStyle/>
          <a:p>
            <a:pPr>
              <a:lnSpc>
                <a:spcPct val="130000"/>
              </a:lnSpc>
            </a:pPr>
            <a:r>
              <a:rPr lang="ko-KR" altLang="en-US" sz="900" dirty="0" smtClean="0"/>
              <a:t> </a:t>
            </a:r>
            <a:r>
              <a:rPr lang="en-US" altLang="ko-KR" sz="900" dirty="0" smtClean="0"/>
              <a:t>[</a:t>
            </a:r>
            <a:r>
              <a:rPr lang="ko-KR" altLang="en-US" sz="900" dirty="0" smtClean="0"/>
              <a:t>공지</a:t>
            </a:r>
            <a:r>
              <a:rPr lang="en-US" altLang="ko-KR" sz="900" dirty="0" smtClean="0"/>
              <a:t>] Hello </a:t>
            </a:r>
            <a:r>
              <a:rPr lang="ko-KR" altLang="en-US" sz="900" dirty="0" smtClean="0"/>
              <a:t>업데이트 안내            </a:t>
            </a:r>
            <a:r>
              <a:rPr lang="en-US" altLang="ko-KR" sz="800" dirty="0" smtClean="0">
                <a:solidFill>
                  <a:prstClr val="black"/>
                </a:solidFill>
              </a:rPr>
              <a:t>2016.12.30</a:t>
            </a:r>
            <a:endParaRPr lang="en-US" altLang="ko-KR" sz="900" dirty="0" smtClean="0"/>
          </a:p>
          <a:p>
            <a:pPr>
              <a:lnSpc>
                <a:spcPct val="130000"/>
              </a:lnSpc>
            </a:pPr>
            <a:endParaRPr lang="en-US" altLang="ko-KR" sz="500" dirty="0" smtClean="0"/>
          </a:p>
          <a:p>
            <a:pPr>
              <a:lnSpc>
                <a:spcPct val="130000"/>
              </a:lnSpc>
            </a:pPr>
            <a:r>
              <a:rPr lang="en-US" altLang="ko-KR" sz="900" dirty="0" smtClean="0"/>
              <a:t> [</a:t>
            </a:r>
            <a:r>
              <a:rPr lang="ko-KR" altLang="en-US" sz="900" dirty="0" smtClean="0"/>
              <a:t>공지</a:t>
            </a:r>
            <a:r>
              <a:rPr lang="en-US" altLang="ko-KR" sz="900" dirty="0" smtClean="0"/>
              <a:t>] </a:t>
            </a:r>
            <a:r>
              <a:rPr lang="ko-KR" altLang="en-US" sz="900" dirty="0" smtClean="0"/>
              <a:t>상담실 기능 개선                </a:t>
            </a:r>
            <a:r>
              <a:rPr lang="en-US" altLang="ko-KR" sz="800" dirty="0" smtClean="0">
                <a:solidFill>
                  <a:prstClr val="black"/>
                </a:solidFill>
              </a:rPr>
              <a:t>2016.12.30</a:t>
            </a:r>
            <a:endParaRPr lang="en-US" altLang="ko-KR" sz="900" dirty="0" smtClean="0"/>
          </a:p>
        </p:txBody>
      </p:sp>
      <p:sp>
        <p:nvSpPr>
          <p:cNvPr id="185" name="TextBox 184"/>
          <p:cNvSpPr txBox="1"/>
          <p:nvPr/>
        </p:nvSpPr>
        <p:spPr>
          <a:xfrm>
            <a:off x="3210105" y="5474782"/>
            <a:ext cx="2404826" cy="452432"/>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최고였습니다</a:t>
            </a:r>
            <a:r>
              <a:rPr lang="en-US" altLang="ko-KR" sz="900" dirty="0" smtClean="0"/>
              <a:t>.</a:t>
            </a:r>
            <a:r>
              <a:rPr lang="ko-KR" altLang="en-US" sz="900" dirty="0" smtClean="0"/>
              <a:t>감사합니다</a:t>
            </a:r>
            <a:r>
              <a:rPr lang="en-US" altLang="ko-KR" sz="900" dirty="0" smtClean="0"/>
              <a:t>. </a:t>
            </a:r>
          </a:p>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도움이 전혀 되지 </a:t>
            </a:r>
            <a:r>
              <a:rPr lang="ko-KR" altLang="en-US" sz="900" dirty="0" err="1" smtClean="0"/>
              <a:t>않았습</a:t>
            </a:r>
            <a:endParaRPr lang="en-US" altLang="ko-KR" sz="900" dirty="0" smtClean="0"/>
          </a:p>
        </p:txBody>
      </p:sp>
      <p:sp>
        <p:nvSpPr>
          <p:cNvPr id="186" name="TextBox 185"/>
          <p:cNvSpPr txBox="1"/>
          <p:nvPr/>
        </p:nvSpPr>
        <p:spPr>
          <a:xfrm>
            <a:off x="6131136" y="5104390"/>
            <a:ext cx="917239" cy="230832"/>
          </a:xfrm>
          <a:prstGeom prst="rect">
            <a:avLst/>
          </a:prstGeom>
          <a:noFill/>
        </p:spPr>
        <p:txBody>
          <a:bodyPr wrap="none" rtlCol="0">
            <a:spAutoFit/>
          </a:bodyPr>
          <a:lstStyle/>
          <a:p>
            <a:r>
              <a:rPr lang="ko-KR" altLang="en-US" sz="900" dirty="0" err="1" smtClean="0"/>
              <a:t>상담사</a:t>
            </a:r>
            <a:r>
              <a:rPr lang="ko-KR" altLang="en-US" sz="900" dirty="0" smtClean="0"/>
              <a:t> 매뉴얼</a:t>
            </a:r>
            <a:endParaRPr lang="en-US" altLang="ko-KR" sz="900" dirty="0" smtClean="0"/>
          </a:p>
        </p:txBody>
      </p:sp>
      <p:grpSp>
        <p:nvGrpSpPr>
          <p:cNvPr id="125" name="그룹 124"/>
          <p:cNvGrpSpPr/>
          <p:nvPr/>
        </p:nvGrpSpPr>
        <p:grpSpPr>
          <a:xfrm>
            <a:off x="4051927" y="1101107"/>
            <a:ext cx="2652000" cy="1260139"/>
            <a:chOff x="3332902" y="4104076"/>
            <a:chExt cx="2448000" cy="1260139"/>
          </a:xfrm>
        </p:grpSpPr>
        <p:sp>
          <p:nvSpPr>
            <p:cNvPr id="127" name="직사각형 126"/>
            <p:cNvSpPr/>
            <p:nvPr/>
          </p:nvSpPr>
          <p:spPr>
            <a:xfrm>
              <a:off x="3333578" y="4104076"/>
              <a:ext cx="2446620" cy="126013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31" name="직선 연결선 130"/>
            <p:cNvCxnSpPr/>
            <p:nvPr/>
          </p:nvCxnSpPr>
          <p:spPr>
            <a:xfrm>
              <a:off x="3332902" y="5036815"/>
              <a:ext cx="24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3374809" y="5081820"/>
              <a:ext cx="1852875" cy="272382"/>
            </a:xfrm>
            <a:prstGeom prst="rect">
              <a:avLst/>
            </a:prstGeom>
            <a:noFill/>
          </p:spPr>
          <p:txBody>
            <a:bodyPr wrap="none" rtlCol="0">
              <a:spAutoFit/>
            </a:bodyPr>
            <a:lstStyle/>
            <a:p>
              <a:pPr>
                <a:lnSpc>
                  <a:spcPct val="130000"/>
                </a:lnSpc>
              </a:pPr>
              <a:r>
                <a:rPr lang="ko-KR" altLang="en-US" sz="900" dirty="0" smtClean="0"/>
                <a:t>최근 로그인   </a:t>
              </a:r>
              <a:r>
                <a:rPr lang="en-US" altLang="ko-KR" sz="900" dirty="0" smtClean="0"/>
                <a:t>2016-03-09 18:00:00</a:t>
              </a:r>
              <a:endParaRPr lang="ko-KR" altLang="en-US" sz="900" dirty="0"/>
            </a:p>
          </p:txBody>
        </p:sp>
        <p:sp>
          <p:nvSpPr>
            <p:cNvPr id="133" name="TextBox 132"/>
            <p:cNvSpPr txBox="1"/>
            <p:nvPr/>
          </p:nvSpPr>
          <p:spPr>
            <a:xfrm>
              <a:off x="3348261" y="4370039"/>
              <a:ext cx="2215399" cy="646331"/>
            </a:xfrm>
            <a:prstGeom prst="rect">
              <a:avLst/>
            </a:prstGeom>
            <a:noFill/>
          </p:spPr>
          <p:txBody>
            <a:bodyPr wrap="none" rtlCol="0">
              <a:spAutoFit/>
            </a:bodyPr>
            <a:lstStyle/>
            <a:p>
              <a:pPr>
                <a:lnSpc>
                  <a:spcPct val="200000"/>
                </a:lnSpc>
              </a:pPr>
              <a:r>
                <a:rPr lang="ko-KR" altLang="en-US" sz="900" dirty="0" smtClean="0"/>
                <a:t>기본 정보 수정                                  </a:t>
              </a:r>
              <a:r>
                <a:rPr lang="en-US" altLang="ko-KR" sz="900" dirty="0" smtClean="0"/>
                <a:t>&gt;</a:t>
              </a:r>
            </a:p>
            <a:p>
              <a:pPr>
                <a:lnSpc>
                  <a:spcPct val="200000"/>
                </a:lnSpc>
              </a:pPr>
              <a:r>
                <a:rPr lang="ko-KR" altLang="en-US" sz="900" dirty="0" smtClean="0"/>
                <a:t>서비스 노출 정보 수정                        </a:t>
              </a:r>
              <a:r>
                <a:rPr lang="en-US" altLang="ko-KR" sz="900" dirty="0" smtClean="0"/>
                <a:t>&gt;</a:t>
              </a:r>
              <a:endParaRPr lang="ko-KR" altLang="en-US" sz="900" dirty="0"/>
            </a:p>
          </p:txBody>
        </p:sp>
        <p:sp>
          <p:nvSpPr>
            <p:cNvPr id="83" name="TextBox 82"/>
            <p:cNvSpPr txBox="1"/>
            <p:nvPr/>
          </p:nvSpPr>
          <p:spPr>
            <a:xfrm>
              <a:off x="3374809" y="4120285"/>
              <a:ext cx="633606" cy="272382"/>
            </a:xfrm>
            <a:prstGeom prst="rect">
              <a:avLst/>
            </a:prstGeom>
            <a:noFill/>
          </p:spPr>
          <p:txBody>
            <a:bodyPr wrap="none" rtlCol="0">
              <a:spAutoFit/>
            </a:bodyPr>
            <a:lstStyle/>
            <a:p>
              <a:pPr>
                <a:lnSpc>
                  <a:spcPct val="130000"/>
                </a:lnSpc>
              </a:pPr>
              <a:r>
                <a:rPr lang="ko-KR" altLang="en-US" sz="900" dirty="0" smtClean="0"/>
                <a:t>내 프로필</a:t>
              </a:r>
              <a:endParaRPr lang="ko-KR" altLang="en-US" sz="900" dirty="0"/>
            </a:p>
          </p:txBody>
        </p:sp>
        <p:cxnSp>
          <p:nvCxnSpPr>
            <p:cNvPr id="85" name="직선 연결선 84"/>
            <p:cNvCxnSpPr/>
            <p:nvPr/>
          </p:nvCxnSpPr>
          <p:spPr>
            <a:xfrm>
              <a:off x="3332902" y="4379564"/>
              <a:ext cx="24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5928108" y="117792"/>
            <a:ext cx="564578" cy="215444"/>
          </a:xfrm>
          <a:prstGeom prst="rect">
            <a:avLst/>
          </a:prstGeom>
          <a:noFill/>
        </p:spPr>
        <p:txBody>
          <a:bodyPr wrap="none" rtlCol="0">
            <a:spAutoFit/>
          </a:bodyPr>
          <a:lstStyle/>
          <a:p>
            <a:r>
              <a:rPr lang="en-US" altLang="ko-KR" sz="800" dirty="0" smtClean="0">
                <a:solidFill>
                  <a:prstClr val="black"/>
                </a:solidFill>
              </a:rPr>
              <a:t>RCW-03</a:t>
            </a:r>
            <a:endParaRPr lang="ko-KR" altLang="en-US" sz="800" dirty="0">
              <a:solidFill>
                <a:prstClr val="black"/>
              </a:solidFill>
            </a:endParaRPr>
          </a:p>
        </p:txBody>
      </p:sp>
      <p:sp>
        <p:nvSpPr>
          <p:cNvPr id="90" name="타원 89"/>
          <p:cNvSpPr/>
          <p:nvPr/>
        </p:nvSpPr>
        <p:spPr>
          <a:xfrm>
            <a:off x="5017345" y="143088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91" name="타원 90"/>
          <p:cNvSpPr/>
          <p:nvPr/>
        </p:nvSpPr>
        <p:spPr>
          <a:xfrm>
            <a:off x="5444519" y="169278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92" name="타원 91"/>
          <p:cNvSpPr/>
          <p:nvPr/>
        </p:nvSpPr>
        <p:spPr>
          <a:xfrm>
            <a:off x="6206379" y="208309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74" name="TextBox 73"/>
          <p:cNvSpPr txBox="1"/>
          <p:nvPr/>
        </p:nvSpPr>
        <p:spPr>
          <a:xfrm>
            <a:off x="1266479" y="117792"/>
            <a:ext cx="1454244" cy="215444"/>
          </a:xfrm>
          <a:prstGeom prst="rect">
            <a:avLst/>
          </a:prstGeom>
          <a:noFill/>
        </p:spPr>
        <p:txBody>
          <a:bodyPr wrap="none" rtlCol="0">
            <a:spAutoFit/>
          </a:bodyPr>
          <a:lstStyle/>
          <a:p>
            <a:r>
              <a:rPr lang="en-US" altLang="ko-KR" sz="800" dirty="0" smtClean="0">
                <a:solidFill>
                  <a:prstClr val="black"/>
                </a:solidFill>
              </a:rPr>
              <a:t>Edit My Info Selection field</a:t>
            </a:r>
            <a:endParaRPr lang="ko-KR" altLang="en-US" sz="800" dirty="0">
              <a:solidFill>
                <a:prstClr val="black"/>
              </a:solidFill>
            </a:endParaRPr>
          </a:p>
        </p:txBody>
      </p:sp>
      <p:sp>
        <p:nvSpPr>
          <p:cNvPr id="75" name="TextBox 74"/>
          <p:cNvSpPr txBox="1"/>
          <p:nvPr/>
        </p:nvSpPr>
        <p:spPr>
          <a:xfrm>
            <a:off x="1264383" y="352286"/>
            <a:ext cx="1978427"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Click to Username GNB area</a:t>
            </a:r>
            <a:endParaRPr lang="ko-KR" altLang="en-US" sz="800" dirty="0">
              <a:solidFill>
                <a:prstClr val="black"/>
              </a:solidFill>
            </a:endParaRPr>
          </a:p>
        </p:txBody>
      </p:sp>
    </p:spTree>
    <p:extLst>
      <p:ext uri="{BB962C8B-B14F-4D97-AF65-F5344CB8AC3E}">
        <p14:creationId xmlns:p14="http://schemas.microsoft.com/office/powerpoint/2010/main" val="382628906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6"/>
          <p:cNvSpPr>
            <a:spLocks noChangeArrowheads="1"/>
          </p:cNvSpPr>
          <p:nvPr/>
        </p:nvSpPr>
        <p:spPr bwMode="auto">
          <a:xfrm>
            <a:off x="3924699" y="163921"/>
            <a:ext cx="1683474" cy="369332"/>
          </a:xfrm>
          <a:prstGeom prst="rect">
            <a:avLst/>
          </a:prstGeom>
          <a:noFill/>
          <a:ln w="9525">
            <a:noFill/>
            <a:miter lim="800000"/>
            <a:headEnd/>
            <a:tailEnd/>
          </a:ln>
        </p:spPr>
        <p:txBody>
          <a:bodyPr wrap="none" anchor="ctr">
            <a:spAutoFit/>
          </a:bodyPr>
          <a:lstStyle/>
          <a:p>
            <a:r>
              <a:rPr lang="en-US" altLang="ko-KR" sz="1800" b="1" dirty="0">
                <a:latin typeface="맑은 고딕" pitchFamily="50" charset="-127"/>
              </a:rPr>
              <a:t>[ </a:t>
            </a:r>
            <a:r>
              <a:rPr lang="ko-KR" altLang="en-US" sz="1800" b="1" dirty="0">
                <a:latin typeface="맑은 고딕" pitchFamily="50" charset="-127"/>
              </a:rPr>
              <a:t>변 경 이 </a:t>
            </a:r>
            <a:r>
              <a:rPr lang="ko-KR" altLang="en-US" sz="1800" b="1" dirty="0" err="1">
                <a:latin typeface="맑은 고딕" pitchFamily="50" charset="-127"/>
              </a:rPr>
              <a:t>력</a:t>
            </a:r>
            <a:r>
              <a:rPr lang="ko-KR" altLang="en-US" sz="1800" b="1" dirty="0">
                <a:latin typeface="맑은 고딕" pitchFamily="50" charset="-127"/>
              </a:rPr>
              <a:t> </a:t>
            </a:r>
            <a:r>
              <a:rPr lang="en-US" altLang="ko-KR" sz="1800" b="1" dirty="0">
                <a:latin typeface="맑은 고딕" pitchFamily="50" charset="-127"/>
              </a:rPr>
              <a:t>]</a:t>
            </a:r>
          </a:p>
        </p:txBody>
      </p:sp>
      <p:graphicFrame>
        <p:nvGraphicFramePr>
          <p:cNvPr id="7" name="Group 78"/>
          <p:cNvGraphicFramePr>
            <a:graphicFrameLocks noGrp="1"/>
          </p:cNvGraphicFramePr>
          <p:nvPr>
            <p:extLst>
              <p:ext uri="{D42A27DB-BD31-4B8C-83A1-F6EECF244321}">
                <p14:modId xmlns:p14="http://schemas.microsoft.com/office/powerpoint/2010/main" val="2617582931"/>
              </p:ext>
            </p:extLst>
          </p:nvPr>
        </p:nvGraphicFramePr>
        <p:xfrm>
          <a:off x="256384" y="717682"/>
          <a:ext cx="9298913" cy="4000273"/>
        </p:xfrm>
        <a:graphic>
          <a:graphicData uri="http://schemas.openxmlformats.org/drawingml/2006/table">
            <a:tbl>
              <a:tblPr/>
              <a:tblGrid>
                <a:gridCol w="918369"/>
                <a:gridCol w="1470421"/>
                <a:gridCol w="5424223"/>
                <a:gridCol w="1485900"/>
              </a:tblGrid>
              <a:tr h="286345">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버전</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변경일자</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변경내역</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변경자</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solidFill>
                      <a:srgbClr val="BFBFBF"/>
                    </a:solid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1.1</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2017.01.04</a:t>
                      </a: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화면 업데이트 및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GNB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변경 사항 반영</a:t>
                      </a:r>
                    </a:p>
                  </a:txBody>
                  <a:tcPr marL="49530" marR="49530" marT="41275" marB="41275"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anchorCtr="1"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1.2</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defRPr/>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2017.02.06</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MMTIC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삭제</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1.3</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2017.04.11</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자격증 필수선택 항목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defRPr/>
                      </a:pP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상담실 화면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UI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변경</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1.4</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2017.05.25</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defRPr/>
                      </a:pPr>
                      <a:r>
                        <a:rPr lang="en-US" altLang="ko-KR" sz="900" dirty="0" smtClean="0">
                          <a:solidFill>
                            <a:schemeClr val="tx1"/>
                          </a:solidFill>
                        </a:rPr>
                        <a:t>- </a:t>
                      </a:r>
                      <a:r>
                        <a:rPr lang="ko-KR" altLang="en-US" sz="900" dirty="0" smtClean="0">
                          <a:solidFill>
                            <a:schemeClr val="tx1"/>
                          </a:solidFill>
                        </a:rPr>
                        <a:t>상담시간 </a:t>
                      </a:r>
                      <a:r>
                        <a:rPr lang="en-US" altLang="ko-KR" sz="900" dirty="0" smtClean="0">
                          <a:solidFill>
                            <a:schemeClr val="tx1"/>
                          </a:solidFill>
                        </a:rPr>
                        <a:t>50</a:t>
                      </a:r>
                      <a:r>
                        <a:rPr lang="ko-KR" altLang="en-US" sz="900" dirty="0" smtClean="0">
                          <a:solidFill>
                            <a:schemeClr val="tx1"/>
                          </a:solidFill>
                        </a:rPr>
                        <a:t>분 추가</a:t>
                      </a:r>
                      <a:endParaRPr lang="en-US" altLang="ko-KR" sz="900" dirty="0" smtClean="0">
                        <a:solidFill>
                          <a:schemeClr val="tx1"/>
                        </a:solidFill>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상담시간 </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50</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분 선택 기능 추가</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상담 </a:t>
                      </a: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쉬는시간</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단위 수정</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 </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스케줄 등록방법 변경</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 </a:t>
                      </a: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내담자</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자가진단</a:t>
                      </a:r>
                      <a:r>
                        <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rPr>
                        <a:t>/</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마인드체크 결과 </a:t>
                      </a: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히스토리</a:t>
                      </a:r>
                      <a:r>
                        <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rPr>
                        <a:t> 노출</a:t>
                      </a: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chemeClr val="tx1"/>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rPr>
                        <a:t>1.5</a:t>
                      </a: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rPr>
                        <a:t>2017.06.20</a:t>
                      </a:r>
                      <a:endParaRPr kumimoji="0" lang="ko-KR" altLang="en-US" sz="900" b="0" i="0" u="none" strike="noStrike" cap="none" normalizeH="0" baseline="0" dirty="0" smtClean="0">
                        <a:ln>
                          <a:noFill/>
                        </a:ln>
                        <a:solidFill>
                          <a:srgbClr val="0000FF"/>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rPr>
                        <a:t>- </a:t>
                      </a:r>
                      <a:r>
                        <a:rPr kumimoji="0" lang="ko-KR" altLang="en-US" sz="900" b="0" i="0" u="none" strike="noStrike" cap="none" normalizeH="0" baseline="0" dirty="0" err="1" smtClean="0">
                          <a:ln>
                            <a:noFill/>
                          </a:ln>
                          <a:solidFill>
                            <a:srgbClr val="0000FF"/>
                          </a:solidFill>
                          <a:effectLst/>
                          <a:latin typeface="맑은 고딕" pitchFamily="50" charset="-127"/>
                          <a:ea typeface="맑은 고딕" pitchFamily="50" charset="-127"/>
                        </a:rPr>
                        <a:t>상담권</a:t>
                      </a:r>
                      <a:r>
                        <a:rPr kumimoji="0" lang="ko-KR" altLang="en-US" sz="900" b="0" i="0" u="none" strike="noStrike" cap="none" normalizeH="0" baseline="0" dirty="0" smtClean="0">
                          <a:ln>
                            <a:noFill/>
                          </a:ln>
                          <a:solidFill>
                            <a:srgbClr val="0000FF"/>
                          </a:solidFill>
                          <a:effectLst/>
                          <a:latin typeface="맑은 고딕" pitchFamily="50" charset="-127"/>
                          <a:ea typeface="맑은 고딕" pitchFamily="50" charset="-127"/>
                        </a:rPr>
                        <a:t> 비용 변경</a:t>
                      </a:r>
                      <a:endPar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rPr>
                        <a:t>- </a:t>
                      </a:r>
                      <a:r>
                        <a:rPr kumimoji="0" lang="ko-KR" altLang="en-US" sz="900" b="0" i="0" u="none" strike="noStrike" cap="none" normalizeH="0" baseline="0" dirty="0" err="1" smtClean="0">
                          <a:ln>
                            <a:noFill/>
                          </a:ln>
                          <a:solidFill>
                            <a:srgbClr val="0000FF"/>
                          </a:solidFill>
                          <a:effectLst/>
                          <a:latin typeface="맑은 고딕" pitchFamily="50" charset="-127"/>
                          <a:ea typeface="맑은 고딕" pitchFamily="50" charset="-127"/>
                        </a:rPr>
                        <a:t>상담사</a:t>
                      </a:r>
                      <a:r>
                        <a:rPr kumimoji="0" lang="ko-KR" altLang="en-US" sz="900" b="0" i="0" u="none" strike="noStrike" cap="none" normalizeH="0" baseline="0" dirty="0" smtClean="0">
                          <a:ln>
                            <a:noFill/>
                          </a:ln>
                          <a:solidFill>
                            <a:srgbClr val="0000FF"/>
                          </a:solidFill>
                          <a:effectLst/>
                          <a:latin typeface="맑은 고딕" pitchFamily="50" charset="-127"/>
                          <a:ea typeface="맑은 고딕" pitchFamily="50" charset="-127"/>
                        </a:rPr>
                        <a:t> 지급비율 변경</a:t>
                      </a:r>
                      <a:endPar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rPr>
                        <a:t>- </a:t>
                      </a:r>
                      <a:r>
                        <a:rPr kumimoji="0" lang="ko-KR" altLang="en-US" sz="900" b="0" i="0" u="none" strike="noStrike" cap="none" normalizeH="0" baseline="0" dirty="0" smtClean="0">
                          <a:ln>
                            <a:noFill/>
                          </a:ln>
                          <a:solidFill>
                            <a:srgbClr val="0000FF"/>
                          </a:solidFill>
                          <a:effectLst/>
                          <a:latin typeface="맑은 고딕" pitchFamily="50" charset="-127"/>
                          <a:ea typeface="맑은 고딕" pitchFamily="50" charset="-127"/>
                        </a:rPr>
                        <a:t>자격증 취득 연도 입력 영역 추가</a:t>
                      </a:r>
                      <a:endPar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rPr>
                        <a:t>- </a:t>
                      </a:r>
                      <a:r>
                        <a:rPr kumimoji="0" lang="ko-KR" altLang="en-US" sz="900" b="0" i="0" u="none" strike="noStrike" cap="none" normalizeH="0" baseline="0" dirty="0" err="1" smtClean="0">
                          <a:ln>
                            <a:noFill/>
                          </a:ln>
                          <a:solidFill>
                            <a:srgbClr val="0000FF"/>
                          </a:solidFill>
                          <a:effectLst/>
                          <a:latin typeface="맑은 고딕" pitchFamily="50" charset="-127"/>
                          <a:ea typeface="맑은 고딕" pitchFamily="50" charset="-127"/>
                        </a:rPr>
                        <a:t>가이던스</a:t>
                      </a:r>
                      <a:r>
                        <a:rPr kumimoji="0" lang="ko-KR" altLang="en-US" sz="900" b="0" i="0" u="none" strike="noStrike" cap="none" normalizeH="0" baseline="0" dirty="0" smtClean="0">
                          <a:ln>
                            <a:noFill/>
                          </a:ln>
                          <a:solidFill>
                            <a:srgbClr val="0000FF"/>
                          </a:solidFill>
                          <a:effectLst/>
                          <a:latin typeface="맑은 고딕" pitchFamily="50" charset="-127"/>
                          <a:ea typeface="맑은 고딕" pitchFamily="50" charset="-127"/>
                        </a:rPr>
                        <a:t> 계정 노출 영역 수정</a:t>
                      </a:r>
                      <a:endPar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endParaRPr>
                    </a:p>
                    <a:p>
                      <a:pPr marL="0" marR="0" lvl="0" indent="0" algn="l" defTabSz="1031875" rtl="0" eaLnBrk="0" fontAlgn="base" latinLnBrk="0" hangingPunct="0">
                        <a:lnSpc>
                          <a:spcPct val="110000"/>
                        </a:lnSpc>
                        <a:spcBef>
                          <a:spcPct val="0"/>
                        </a:spcBef>
                        <a:spcAft>
                          <a:spcPct val="0"/>
                        </a:spcAft>
                        <a:buClrTx/>
                        <a:buSzPct val="25000"/>
                        <a:buFontTx/>
                        <a:buNone/>
                        <a:tabLst/>
                      </a:pPr>
                      <a:r>
                        <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rPr>
                        <a:t>- </a:t>
                      </a:r>
                      <a:r>
                        <a:rPr kumimoji="0" lang="ko-KR" altLang="en-US" sz="900" b="0" i="0" u="none" strike="noStrike" cap="none" normalizeH="0" baseline="0" dirty="0" smtClean="0">
                          <a:ln>
                            <a:noFill/>
                          </a:ln>
                          <a:solidFill>
                            <a:srgbClr val="0000FF"/>
                          </a:solidFill>
                          <a:effectLst/>
                          <a:latin typeface="맑은 고딕" pitchFamily="50" charset="-127"/>
                          <a:ea typeface="맑은 고딕" pitchFamily="50" charset="-127"/>
                        </a:rPr>
                        <a:t>상담비용 수정</a:t>
                      </a:r>
                      <a:endParaRPr kumimoji="0" lang="en-US" altLang="ko-KR" sz="900" b="0" i="0" u="none" strike="noStrike" cap="none" normalizeH="0" baseline="0" dirty="0" smtClean="0">
                        <a:ln>
                          <a:noFill/>
                        </a:ln>
                        <a:solidFill>
                          <a:srgbClr val="0000FF"/>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r>
                        <a:rPr kumimoji="0" lang="ko-KR" altLang="en-US" sz="900" b="0" i="0" u="none" strike="noStrike" cap="none" normalizeH="0" baseline="0" dirty="0" err="1" smtClean="0">
                          <a:ln>
                            <a:noFill/>
                          </a:ln>
                          <a:solidFill>
                            <a:srgbClr val="0000FF"/>
                          </a:solidFill>
                          <a:effectLst/>
                          <a:latin typeface="맑은 고딕" pitchFamily="50" charset="-127"/>
                          <a:ea typeface="맑은 고딕" pitchFamily="50" charset="-127"/>
                        </a:rPr>
                        <a:t>임채은</a:t>
                      </a:r>
                      <a:endParaRPr kumimoji="0" lang="ko-KR" altLang="en-US" sz="900" b="0" i="0" u="none" strike="noStrike" cap="none" normalizeH="0" baseline="0" dirty="0" smtClean="0">
                        <a:ln>
                          <a:noFill/>
                        </a:ln>
                        <a:solidFill>
                          <a:srgbClr val="0000FF"/>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r h="236538">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en-US" altLang="ko-KR"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1031875" rtl="0" eaLnBrk="0" fontAlgn="base" latinLnBrk="0" hangingPunct="0">
                        <a:lnSpc>
                          <a:spcPct val="110000"/>
                        </a:lnSpc>
                        <a:spcBef>
                          <a:spcPct val="0"/>
                        </a:spcBef>
                        <a:spcAft>
                          <a:spcPct val="0"/>
                        </a:spcAft>
                        <a:buClrTx/>
                        <a:buSzPct val="25000"/>
                        <a:buFontTx/>
                        <a:buNone/>
                        <a:tabLst/>
                      </a:pPr>
                      <a:endParaRPr lang="en-US" altLang="ko-KR" sz="900" dirty="0" smtClean="0">
                        <a:solidFill>
                          <a:schemeClr val="tx1"/>
                        </a:solidFill>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1031875" rtl="0" eaLnBrk="0" fontAlgn="base" latinLnBrk="0" hangingPunct="0">
                        <a:lnSpc>
                          <a:spcPct val="100000"/>
                        </a:lnSpc>
                        <a:spcBef>
                          <a:spcPct val="0"/>
                        </a:spcBef>
                        <a:spcAft>
                          <a:spcPct val="0"/>
                        </a:spcAft>
                        <a:buClrTx/>
                        <a:buSzPct val="25000"/>
                        <a:buFontTx/>
                        <a:buNone/>
                        <a:tabLst/>
                      </a:pPr>
                      <a:endParaRPr kumimoji="0" lang="ko-KR" altLang="en-US" sz="900" b="0" i="0" u="none" strike="noStrike" cap="none" normalizeH="0" baseline="0" dirty="0" smtClean="0">
                        <a:ln>
                          <a:noFill/>
                        </a:ln>
                        <a:solidFill>
                          <a:schemeClr val="tx1"/>
                        </a:solidFill>
                        <a:effectLst/>
                        <a:latin typeface="맑은 고딕" pitchFamily="50" charset="-127"/>
                        <a:ea typeface="맑은 고딕" pitchFamily="50" charset="-127"/>
                      </a:endParaRPr>
                    </a:p>
                  </a:txBody>
                  <a:tcPr marL="49530" marR="49530" marT="41275" marB="41275" anchor="ctr" horzOverflow="overflow">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lnTlToBr>
                      <a:noFill/>
                    </a:lnTlToBr>
                    <a:lnBlToTr>
                      <a:noFill/>
                    </a:lnBlToTr>
                    <a:noFill/>
                  </a:tcPr>
                </a:tc>
              </a:tr>
            </a:tbl>
          </a:graphicData>
        </a:graphic>
      </p:graphicFrame>
      <p:sp>
        <p:nvSpPr>
          <p:cNvPr id="5" name="슬라이드 번호 개체 틀 4"/>
          <p:cNvSpPr>
            <a:spLocks noGrp="1"/>
          </p:cNvSpPr>
          <p:nvPr>
            <p:ph type="sldNum" sz="quarter" idx="4"/>
          </p:nvPr>
        </p:nvSpPr>
        <p:spPr/>
        <p:txBody>
          <a:bodyPr/>
          <a:lstStyle/>
          <a:p>
            <a:fld id="{C70D9EDE-4299-4BB9-BBD1-CAF81FD85894}" type="slidenum">
              <a:rPr lang="ko-KR" altLang="en-US" smtClean="0"/>
              <a:pPr/>
              <a:t>3</a:t>
            </a:fld>
            <a:endParaRPr lang="ko-KR" altLang="en-US"/>
          </a:p>
        </p:txBody>
      </p:sp>
    </p:spTree>
    <p:extLst>
      <p:ext uri="{BB962C8B-B14F-4D97-AF65-F5344CB8AC3E}">
        <p14:creationId xmlns:p14="http://schemas.microsoft.com/office/powerpoint/2010/main" val="266960803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5928108" y="117792"/>
            <a:ext cx="679994" cy="215444"/>
          </a:xfrm>
          <a:prstGeom prst="rect">
            <a:avLst/>
          </a:prstGeom>
          <a:noFill/>
        </p:spPr>
        <p:txBody>
          <a:bodyPr wrap="none" rtlCol="0">
            <a:spAutoFit/>
          </a:bodyPr>
          <a:lstStyle/>
          <a:p>
            <a:r>
              <a:rPr lang="en-US" altLang="ko-KR" sz="800" dirty="0" smtClean="0">
                <a:solidFill>
                  <a:prstClr val="black"/>
                </a:solidFill>
              </a:rPr>
              <a:t>RCW-03P2</a:t>
            </a:r>
            <a:endParaRPr lang="ko-KR" altLang="en-US" sz="800" dirty="0">
              <a:solidFill>
                <a:prstClr val="black"/>
              </a:solidFill>
            </a:endParaRPr>
          </a:p>
        </p:txBody>
      </p:sp>
      <p:sp>
        <p:nvSpPr>
          <p:cNvPr id="72" name="슬라이드 번호 개체 틀 71"/>
          <p:cNvSpPr>
            <a:spLocks noGrp="1"/>
          </p:cNvSpPr>
          <p:nvPr>
            <p:ph type="sldNum" sz="quarter" idx="4"/>
          </p:nvPr>
        </p:nvSpPr>
        <p:spPr/>
        <p:txBody>
          <a:bodyPr/>
          <a:lstStyle/>
          <a:p>
            <a:fld id="{C70D9EDE-4299-4BB9-BBD1-CAF81FD85894}" type="slidenum">
              <a:rPr lang="ko-KR" altLang="en-US" smtClean="0"/>
              <a:pPr/>
              <a:t>30</a:t>
            </a:fld>
            <a:endParaRPr lang="ko-KR" altLang="en-US"/>
          </a:p>
        </p:txBody>
      </p:sp>
      <p:graphicFrame>
        <p:nvGraphicFramePr>
          <p:cNvPr id="81" name="표 80"/>
          <p:cNvGraphicFramePr>
            <a:graphicFrameLocks noGrp="1"/>
          </p:cNvGraphicFramePr>
          <p:nvPr>
            <p:extLst/>
          </p:nvPr>
        </p:nvGraphicFramePr>
        <p:xfrm>
          <a:off x="7822443" y="908720"/>
          <a:ext cx="1967152" cy="457200"/>
        </p:xfrm>
        <a:graphic>
          <a:graphicData uri="http://schemas.openxmlformats.org/drawingml/2006/table">
            <a:tbl>
              <a:tblPr firstRow="1" bandRow="1">
                <a:tableStyleId>{5C22544A-7EE6-4342-B048-85BDC9FD1C3A}</a:tableStyleId>
              </a:tblPr>
              <a:tblGrid>
                <a:gridCol w="225637"/>
                <a:gridCol w="1741515"/>
              </a:tblGrid>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kern="1200" smtClean="0">
                          <a:solidFill>
                            <a:schemeClr val="tx1"/>
                          </a:solidFill>
                          <a:latin typeface="+mn-lt"/>
                          <a:ea typeface="+mn-ea"/>
                          <a:cs typeface="+mn-cs"/>
                        </a:rPr>
                        <a:t>Khi</a:t>
                      </a:r>
                      <a:r>
                        <a:rPr lang="en-US" altLang="ko-KR" sz="800" b="0" kern="1200" baseline="0" smtClean="0">
                          <a:solidFill>
                            <a:schemeClr val="tx1"/>
                          </a:solidFill>
                          <a:latin typeface="+mn-lt"/>
                          <a:ea typeface="+mn-ea"/>
                          <a:cs typeface="+mn-cs"/>
                        </a:rPr>
                        <a:t> click vào List, hiển thị pop-up chi tiết về Đánh giá Độ hài lòng </a:t>
                      </a:r>
                      <a:r>
                        <a:rPr lang="en-US" altLang="ko-KR" sz="800" b="0" kern="1200" smtClean="0">
                          <a:solidFill>
                            <a:schemeClr val="tx1"/>
                          </a:solidFill>
                          <a:latin typeface="+mn-lt"/>
                          <a:ea typeface="+mn-ea"/>
                          <a:cs typeface="+mn-cs"/>
                        </a:rPr>
                        <a:t>(</a:t>
                      </a:r>
                      <a:r>
                        <a:rPr lang="en-US" altLang="ko-KR" sz="800" b="0" smtClean="0">
                          <a:solidFill>
                            <a:schemeClr val="tx1"/>
                          </a:solidFill>
                        </a:rPr>
                        <a:t>RCW-03P2)</a:t>
                      </a:r>
                      <a:r>
                        <a:rPr lang="ko-KR" altLang="en-US" sz="800" b="0" kern="1200" smtClean="0">
                          <a:solidFill>
                            <a:schemeClr val="tx1"/>
                          </a:solidFill>
                          <a:latin typeface="+mn-lt"/>
                          <a:ea typeface="+mn-ea"/>
                          <a:cs typeface="+mn-cs"/>
                        </a:rPr>
                        <a:t> </a:t>
                      </a:r>
                      <a:endParaRPr lang="en-US" altLang="ko-KR" sz="800" b="0" kern="1200" dirty="0" smtClean="0">
                        <a:solidFill>
                          <a:schemeClr val="tx1"/>
                        </a:solidFill>
                        <a:latin typeface="+mn-lt"/>
                        <a:ea typeface="+mn-ea"/>
                        <a:cs typeface="+mn-cs"/>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85" name="직사각형 84"/>
          <p:cNvSpPr/>
          <p:nvPr/>
        </p:nvSpPr>
        <p:spPr>
          <a:xfrm>
            <a:off x="277707" y="1819397"/>
            <a:ext cx="5699157" cy="118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1" name="그림 90" descr="화상상담 이미지3.JPG"/>
          <p:cNvPicPr>
            <a:picLocks noChangeAspect="1"/>
          </p:cNvPicPr>
          <p:nvPr/>
        </p:nvPicPr>
        <p:blipFill>
          <a:blip r:embed="rId3" cstate="print"/>
          <a:srcRect t="3835" b="10525"/>
          <a:stretch>
            <a:fillRect/>
          </a:stretch>
        </p:blipFill>
        <p:spPr>
          <a:xfrm>
            <a:off x="505938" y="2174611"/>
            <a:ext cx="690047" cy="684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cxnSp>
        <p:nvCxnSpPr>
          <p:cNvPr id="92" name="직선 연결선 91"/>
          <p:cNvCxnSpPr/>
          <p:nvPr/>
        </p:nvCxnSpPr>
        <p:spPr>
          <a:xfrm>
            <a:off x="282799" y="1819338"/>
            <a:ext cx="569909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247589" y="2158836"/>
            <a:ext cx="1170513" cy="261610"/>
          </a:xfrm>
          <a:prstGeom prst="rect">
            <a:avLst/>
          </a:prstGeom>
          <a:noFill/>
        </p:spPr>
        <p:txBody>
          <a:bodyPr wrap="none" rtlCol="0">
            <a:spAutoFit/>
          </a:bodyPr>
          <a:lstStyle/>
          <a:p>
            <a:r>
              <a:rPr lang="ko-KR" altLang="en-US" sz="1100" b="1" dirty="0" smtClean="0"/>
              <a:t>김태희 </a:t>
            </a:r>
            <a:r>
              <a:rPr lang="ko-KR" altLang="en-US" sz="800" dirty="0" smtClean="0"/>
              <a:t>심리상담사</a:t>
            </a:r>
            <a:endParaRPr lang="ko-KR" altLang="en-US" sz="1100" dirty="0"/>
          </a:p>
        </p:txBody>
      </p:sp>
      <p:sp>
        <p:nvSpPr>
          <p:cNvPr id="100" name="직사각형 99"/>
          <p:cNvSpPr/>
          <p:nvPr/>
        </p:nvSpPr>
        <p:spPr>
          <a:xfrm>
            <a:off x="2353324" y="2184136"/>
            <a:ext cx="1026243" cy="230832"/>
          </a:xfrm>
          <a:prstGeom prst="rect">
            <a:avLst/>
          </a:prstGeom>
        </p:spPr>
        <p:txBody>
          <a:bodyPr wrap="none">
            <a:spAutoFit/>
          </a:bodyPr>
          <a:lstStyle/>
          <a:p>
            <a:r>
              <a:rPr lang="ko-KR" altLang="en-US" sz="900" dirty="0" smtClean="0">
                <a:solidFill>
                  <a:srgbClr val="000000"/>
                </a:solidFill>
              </a:rPr>
              <a:t>★★★★☆ </a:t>
            </a:r>
            <a:r>
              <a:rPr lang="en-US" altLang="ko-KR" sz="900" dirty="0" smtClean="0">
                <a:solidFill>
                  <a:srgbClr val="000000"/>
                </a:solidFill>
              </a:rPr>
              <a:t>(4.7)</a:t>
            </a:r>
            <a:endParaRPr lang="ko-KR" altLang="en-US" sz="900" dirty="0"/>
          </a:p>
        </p:txBody>
      </p:sp>
      <p:sp>
        <p:nvSpPr>
          <p:cNvPr id="101" name="TextBox 100"/>
          <p:cNvSpPr txBox="1"/>
          <p:nvPr/>
        </p:nvSpPr>
        <p:spPr>
          <a:xfrm>
            <a:off x="1254954" y="2621896"/>
            <a:ext cx="3425938" cy="230832"/>
          </a:xfrm>
          <a:prstGeom prst="rect">
            <a:avLst/>
          </a:prstGeom>
          <a:noFill/>
        </p:spPr>
        <p:txBody>
          <a:bodyPr wrap="none" rtlCol="0">
            <a:spAutoFit/>
          </a:bodyPr>
          <a:lstStyle/>
          <a:p>
            <a:r>
              <a:rPr lang="ko-KR" altLang="en-US" sz="900" dirty="0" smtClean="0"/>
              <a:t>우리 아이가 점점 난폭해지지는 않나요</a:t>
            </a:r>
            <a:r>
              <a:rPr lang="en-US" altLang="ko-KR" sz="900" dirty="0" smtClean="0"/>
              <a:t>? </a:t>
            </a:r>
            <a:r>
              <a:rPr lang="ko-KR" altLang="en-US" sz="900" dirty="0" smtClean="0"/>
              <a:t>반항하지는 않나요</a:t>
            </a:r>
            <a:r>
              <a:rPr lang="en-US" altLang="ko-KR" sz="900" dirty="0" smtClean="0"/>
              <a:t>? …</a:t>
            </a:r>
          </a:p>
        </p:txBody>
      </p:sp>
      <p:sp>
        <p:nvSpPr>
          <p:cNvPr id="102" name="TextBox 101"/>
          <p:cNvSpPr txBox="1"/>
          <p:nvPr/>
        </p:nvSpPr>
        <p:spPr>
          <a:xfrm>
            <a:off x="4051927" y="1910299"/>
            <a:ext cx="843501" cy="215444"/>
          </a:xfrm>
          <a:prstGeom prst="rect">
            <a:avLst/>
          </a:prstGeom>
          <a:noFill/>
        </p:spPr>
        <p:txBody>
          <a:bodyPr wrap="none" rtlCol="0">
            <a:spAutoFit/>
          </a:bodyPr>
          <a:lstStyle/>
          <a:p>
            <a:r>
              <a:rPr lang="ko-KR" altLang="en-US" sz="800" u="sng" dirty="0" smtClean="0"/>
              <a:t>프로필 수정 </a:t>
            </a:r>
            <a:r>
              <a:rPr lang="en-US" altLang="ko-KR" sz="800" u="sng" dirty="0" smtClean="0"/>
              <a:t>&gt;</a:t>
            </a:r>
          </a:p>
        </p:txBody>
      </p:sp>
      <p:sp>
        <p:nvSpPr>
          <p:cNvPr id="103" name="TextBox 102"/>
          <p:cNvSpPr txBox="1"/>
          <p:nvPr/>
        </p:nvSpPr>
        <p:spPr>
          <a:xfrm>
            <a:off x="360580" y="1885386"/>
            <a:ext cx="686406" cy="230832"/>
          </a:xfrm>
          <a:prstGeom prst="rect">
            <a:avLst/>
          </a:prstGeom>
          <a:noFill/>
        </p:spPr>
        <p:txBody>
          <a:bodyPr wrap="none" rtlCol="0">
            <a:spAutoFit/>
          </a:bodyPr>
          <a:lstStyle/>
          <a:p>
            <a:r>
              <a:rPr lang="ko-KR" altLang="en-US" sz="900" dirty="0" smtClean="0"/>
              <a:t>내 프로필</a:t>
            </a:r>
            <a:endParaRPr lang="en-US" altLang="ko-KR" sz="900" dirty="0" smtClean="0"/>
          </a:p>
        </p:txBody>
      </p:sp>
      <p:sp>
        <p:nvSpPr>
          <p:cNvPr id="104" name="직사각형 103"/>
          <p:cNvSpPr/>
          <p:nvPr/>
        </p:nvSpPr>
        <p:spPr>
          <a:xfrm>
            <a:off x="282799" y="3159030"/>
            <a:ext cx="5694065" cy="91909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5" name="직선 연결선 104"/>
          <p:cNvCxnSpPr/>
          <p:nvPr/>
        </p:nvCxnSpPr>
        <p:spPr>
          <a:xfrm>
            <a:off x="287890" y="3158970"/>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타원 105"/>
          <p:cNvSpPr/>
          <p:nvPr/>
        </p:nvSpPr>
        <p:spPr>
          <a:xfrm>
            <a:off x="360580" y="3249117"/>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107" name="TextBox 106"/>
          <p:cNvSpPr txBox="1"/>
          <p:nvPr/>
        </p:nvSpPr>
        <p:spPr>
          <a:xfrm>
            <a:off x="848982" y="3378188"/>
            <a:ext cx="801823" cy="230832"/>
          </a:xfrm>
          <a:prstGeom prst="rect">
            <a:avLst/>
          </a:prstGeom>
          <a:noFill/>
        </p:spPr>
        <p:txBody>
          <a:bodyPr wrap="none" rtlCol="0">
            <a:spAutoFit/>
          </a:bodyPr>
          <a:lstStyle/>
          <a:p>
            <a:r>
              <a:rPr lang="ko-KR" altLang="en-US" sz="900" dirty="0" smtClean="0"/>
              <a:t>실시간 상담</a:t>
            </a:r>
            <a:endParaRPr lang="en-US" altLang="ko-KR" sz="900" dirty="0" smtClean="0"/>
          </a:p>
        </p:txBody>
      </p:sp>
      <p:sp>
        <p:nvSpPr>
          <p:cNvPr id="108" name="TextBox 107"/>
          <p:cNvSpPr txBox="1"/>
          <p:nvPr/>
        </p:nvSpPr>
        <p:spPr>
          <a:xfrm>
            <a:off x="1545272" y="3707831"/>
            <a:ext cx="466794" cy="307777"/>
          </a:xfrm>
          <a:prstGeom prst="rect">
            <a:avLst/>
          </a:prstGeom>
          <a:noFill/>
        </p:spPr>
        <p:txBody>
          <a:bodyPr wrap="none" rtlCol="0">
            <a:spAutoFit/>
          </a:bodyPr>
          <a:lstStyle/>
          <a:p>
            <a:r>
              <a:rPr lang="en-US" altLang="ko-KR" sz="1400" b="1" dirty="0" smtClean="0"/>
              <a:t>ON</a:t>
            </a:r>
          </a:p>
        </p:txBody>
      </p:sp>
      <p:sp>
        <p:nvSpPr>
          <p:cNvPr id="109" name="TextBox 108"/>
          <p:cNvSpPr txBox="1"/>
          <p:nvPr/>
        </p:nvSpPr>
        <p:spPr>
          <a:xfrm>
            <a:off x="1524504"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sp>
        <p:nvSpPr>
          <p:cNvPr id="112" name="TextBox 111"/>
          <p:cNvSpPr txBox="1"/>
          <p:nvPr/>
        </p:nvSpPr>
        <p:spPr>
          <a:xfrm>
            <a:off x="3211371" y="3707831"/>
            <a:ext cx="468398" cy="307777"/>
          </a:xfrm>
          <a:prstGeom prst="rect">
            <a:avLst/>
          </a:prstGeom>
          <a:noFill/>
        </p:spPr>
        <p:txBody>
          <a:bodyPr wrap="none" rtlCol="0">
            <a:spAutoFit/>
          </a:bodyPr>
          <a:lstStyle/>
          <a:p>
            <a:r>
              <a:rPr lang="en-US" altLang="ko-KR" sz="1400" b="1" dirty="0"/>
              <a:t>2</a:t>
            </a:r>
            <a:r>
              <a:rPr lang="ko-KR" altLang="en-US" sz="1400" b="1" dirty="0" smtClean="0"/>
              <a:t>건</a:t>
            </a:r>
            <a:endParaRPr lang="en-US" altLang="ko-KR" sz="1400" b="1" dirty="0" smtClean="0"/>
          </a:p>
        </p:txBody>
      </p:sp>
      <p:sp>
        <p:nvSpPr>
          <p:cNvPr id="117" name="TextBox 116"/>
          <p:cNvSpPr txBox="1"/>
          <p:nvPr/>
        </p:nvSpPr>
        <p:spPr>
          <a:xfrm>
            <a:off x="4809356" y="3404643"/>
            <a:ext cx="686406" cy="230832"/>
          </a:xfrm>
          <a:prstGeom prst="rect">
            <a:avLst/>
          </a:prstGeom>
          <a:noFill/>
        </p:spPr>
        <p:txBody>
          <a:bodyPr wrap="none" rtlCol="0">
            <a:spAutoFit/>
          </a:bodyPr>
          <a:lstStyle/>
          <a:p>
            <a:r>
              <a:rPr lang="ko-KR" altLang="en-US" sz="900" dirty="0" smtClean="0"/>
              <a:t>받은 쪽지</a:t>
            </a:r>
            <a:endParaRPr lang="en-US" altLang="ko-KR" sz="900" dirty="0" smtClean="0"/>
          </a:p>
        </p:txBody>
      </p:sp>
      <p:sp>
        <p:nvSpPr>
          <p:cNvPr id="121" name="타원 120"/>
          <p:cNvSpPr/>
          <p:nvPr/>
        </p:nvSpPr>
        <p:spPr>
          <a:xfrm>
            <a:off x="4345278" y="3303510"/>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icon</a:t>
            </a:r>
            <a:endParaRPr lang="ko-KR" altLang="en-US" sz="900" dirty="0">
              <a:solidFill>
                <a:schemeClr val="tx1"/>
              </a:solidFill>
            </a:endParaRPr>
          </a:p>
        </p:txBody>
      </p:sp>
      <p:sp>
        <p:nvSpPr>
          <p:cNvPr id="128" name="TextBox 127"/>
          <p:cNvSpPr txBox="1"/>
          <p:nvPr/>
        </p:nvSpPr>
        <p:spPr>
          <a:xfrm>
            <a:off x="5060223" y="3707831"/>
            <a:ext cx="468398" cy="307777"/>
          </a:xfrm>
          <a:prstGeom prst="rect">
            <a:avLst/>
          </a:prstGeom>
          <a:noFill/>
        </p:spPr>
        <p:txBody>
          <a:bodyPr wrap="none" rtlCol="0">
            <a:spAutoFit/>
          </a:bodyPr>
          <a:lstStyle/>
          <a:p>
            <a:r>
              <a:rPr lang="en-US" altLang="ko-KR" sz="1400" b="1" dirty="0" smtClean="0"/>
              <a:t>3</a:t>
            </a:r>
            <a:r>
              <a:rPr lang="ko-KR" altLang="en-US" sz="1400" b="1" dirty="0" smtClean="0"/>
              <a:t>건</a:t>
            </a:r>
            <a:endParaRPr lang="en-US" altLang="ko-KR" sz="1400" b="1" dirty="0" smtClean="0"/>
          </a:p>
        </p:txBody>
      </p:sp>
      <p:cxnSp>
        <p:nvCxnSpPr>
          <p:cNvPr id="129" name="직선 연결선 128"/>
          <p:cNvCxnSpPr/>
          <p:nvPr/>
        </p:nvCxnSpPr>
        <p:spPr>
          <a:xfrm>
            <a:off x="2320208" y="3242075"/>
            <a:ext cx="0" cy="75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직선 연결선 139"/>
          <p:cNvCxnSpPr/>
          <p:nvPr/>
        </p:nvCxnSpPr>
        <p:spPr>
          <a:xfrm>
            <a:off x="4172913" y="3242075"/>
            <a:ext cx="0" cy="75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2" name="직사각형 141"/>
          <p:cNvSpPr/>
          <p:nvPr/>
        </p:nvSpPr>
        <p:spPr>
          <a:xfrm>
            <a:off x="282799" y="4184620"/>
            <a:ext cx="5694065" cy="91977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6" name="직선 연결선 145"/>
          <p:cNvCxnSpPr/>
          <p:nvPr/>
        </p:nvCxnSpPr>
        <p:spPr>
          <a:xfrm>
            <a:off x="287890" y="4194085"/>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직사각형 147"/>
          <p:cNvSpPr/>
          <p:nvPr/>
        </p:nvSpPr>
        <p:spPr>
          <a:xfrm>
            <a:off x="291530" y="5158708"/>
            <a:ext cx="5690361" cy="768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직사각형 148"/>
          <p:cNvSpPr/>
          <p:nvPr/>
        </p:nvSpPr>
        <p:spPr>
          <a:xfrm>
            <a:off x="6057591" y="4194085"/>
            <a:ext cx="1646350" cy="173312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0" name="직선 연결선 149"/>
          <p:cNvCxnSpPr/>
          <p:nvPr/>
        </p:nvCxnSpPr>
        <p:spPr>
          <a:xfrm>
            <a:off x="298521" y="5158708"/>
            <a:ext cx="569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직선 연결선 150"/>
          <p:cNvCxnSpPr/>
          <p:nvPr/>
        </p:nvCxnSpPr>
        <p:spPr>
          <a:xfrm>
            <a:off x="6057591" y="4194085"/>
            <a:ext cx="163603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87791" y="4252333"/>
            <a:ext cx="646331" cy="230832"/>
          </a:xfrm>
          <a:prstGeom prst="rect">
            <a:avLst/>
          </a:prstGeom>
          <a:noFill/>
        </p:spPr>
        <p:txBody>
          <a:bodyPr wrap="none" rtlCol="0">
            <a:spAutoFit/>
          </a:bodyPr>
          <a:lstStyle/>
          <a:p>
            <a:r>
              <a:rPr lang="ko-KR" altLang="en-US" sz="900" dirty="0" smtClean="0"/>
              <a:t>공지사항</a:t>
            </a:r>
            <a:endParaRPr lang="en-US" altLang="ko-KR" sz="900" dirty="0" smtClean="0"/>
          </a:p>
        </p:txBody>
      </p:sp>
      <p:sp>
        <p:nvSpPr>
          <p:cNvPr id="153" name="TextBox 152"/>
          <p:cNvSpPr txBox="1"/>
          <p:nvPr/>
        </p:nvSpPr>
        <p:spPr>
          <a:xfrm>
            <a:off x="375920" y="5222763"/>
            <a:ext cx="801823" cy="230832"/>
          </a:xfrm>
          <a:prstGeom prst="rect">
            <a:avLst/>
          </a:prstGeom>
          <a:noFill/>
        </p:spPr>
        <p:txBody>
          <a:bodyPr wrap="none" rtlCol="0">
            <a:spAutoFit/>
          </a:bodyPr>
          <a:lstStyle/>
          <a:p>
            <a:r>
              <a:rPr lang="ko-KR" altLang="en-US" sz="900" dirty="0" smtClean="0"/>
              <a:t>만족도 평가</a:t>
            </a:r>
            <a:endParaRPr lang="en-US" altLang="ko-KR" sz="900" dirty="0" smtClean="0"/>
          </a:p>
        </p:txBody>
      </p:sp>
      <p:sp>
        <p:nvSpPr>
          <p:cNvPr id="154" name="TextBox 153"/>
          <p:cNvSpPr txBox="1"/>
          <p:nvPr/>
        </p:nvSpPr>
        <p:spPr>
          <a:xfrm>
            <a:off x="6154669" y="4384140"/>
            <a:ext cx="1072730" cy="230832"/>
          </a:xfrm>
          <a:prstGeom prst="rect">
            <a:avLst/>
          </a:prstGeom>
          <a:noFill/>
        </p:spPr>
        <p:txBody>
          <a:bodyPr wrap="none" rtlCol="0">
            <a:spAutoFit/>
          </a:bodyPr>
          <a:lstStyle/>
          <a:p>
            <a:r>
              <a:rPr lang="ko-KR" altLang="en-US" sz="900" dirty="0" smtClean="0"/>
              <a:t>서비스 관련 문의</a:t>
            </a:r>
            <a:endParaRPr lang="en-US" altLang="ko-KR" sz="900" dirty="0" smtClean="0"/>
          </a:p>
        </p:txBody>
      </p:sp>
      <p:sp>
        <p:nvSpPr>
          <p:cNvPr id="155" name="직사각형 154"/>
          <p:cNvSpPr/>
          <p:nvPr/>
        </p:nvSpPr>
        <p:spPr>
          <a:xfrm>
            <a:off x="6307833" y="4724856"/>
            <a:ext cx="1226618" cy="230832"/>
          </a:xfrm>
          <a:prstGeom prst="rect">
            <a:avLst/>
          </a:prstGeom>
        </p:spPr>
        <p:txBody>
          <a:bodyPr wrap="none">
            <a:spAutoFit/>
          </a:bodyPr>
          <a:lstStyle/>
          <a:p>
            <a:r>
              <a:rPr lang="en-US" altLang="ko-KR" sz="900" dirty="0" smtClean="0"/>
              <a:t>hello@aimmed.com</a:t>
            </a:r>
            <a:endParaRPr lang="ko-KR" altLang="en-US" sz="900" dirty="0"/>
          </a:p>
        </p:txBody>
      </p:sp>
      <p:sp>
        <p:nvSpPr>
          <p:cNvPr id="156" name="직사각형 155"/>
          <p:cNvSpPr/>
          <p:nvPr/>
        </p:nvSpPr>
        <p:spPr>
          <a:xfrm>
            <a:off x="6122843" y="5432400"/>
            <a:ext cx="1513827" cy="3240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err="1" smtClean="0">
                <a:solidFill>
                  <a:schemeClr val="tx1"/>
                </a:solidFill>
              </a:rPr>
              <a:t>상담사</a:t>
            </a:r>
            <a:r>
              <a:rPr lang="ko-KR" altLang="en-US" sz="900" dirty="0" smtClean="0">
                <a:solidFill>
                  <a:schemeClr val="tx1"/>
                </a:solidFill>
              </a:rPr>
              <a:t> 매뉴얼 보기</a:t>
            </a:r>
            <a:endParaRPr lang="ko-KR" altLang="en-US" sz="900" dirty="0">
              <a:solidFill>
                <a:schemeClr val="tx1"/>
              </a:solidFill>
            </a:endParaRPr>
          </a:p>
        </p:txBody>
      </p:sp>
      <p:sp>
        <p:nvSpPr>
          <p:cNvPr id="157" name="TextBox 156"/>
          <p:cNvSpPr txBox="1"/>
          <p:nvPr/>
        </p:nvSpPr>
        <p:spPr>
          <a:xfrm>
            <a:off x="277884" y="5474782"/>
            <a:ext cx="2404826" cy="452432"/>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최고였습니다</a:t>
            </a:r>
            <a:r>
              <a:rPr lang="en-US" altLang="ko-KR" sz="900" dirty="0" smtClean="0"/>
              <a:t>.</a:t>
            </a:r>
            <a:r>
              <a:rPr lang="ko-KR" altLang="en-US" sz="900" dirty="0" smtClean="0"/>
              <a:t>감사합니다</a:t>
            </a:r>
            <a:r>
              <a:rPr lang="en-US" altLang="ko-KR" sz="900" dirty="0" smtClean="0"/>
              <a:t>. </a:t>
            </a:r>
          </a:p>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도움이 전혀 되지 </a:t>
            </a:r>
            <a:r>
              <a:rPr lang="ko-KR" altLang="en-US" sz="900" dirty="0" err="1" smtClean="0"/>
              <a:t>않았습</a:t>
            </a:r>
            <a:endParaRPr lang="en-US" altLang="ko-KR" sz="900" dirty="0" smtClean="0"/>
          </a:p>
        </p:txBody>
      </p:sp>
      <p:sp>
        <p:nvSpPr>
          <p:cNvPr id="158" name="TextBox 157"/>
          <p:cNvSpPr txBox="1"/>
          <p:nvPr/>
        </p:nvSpPr>
        <p:spPr>
          <a:xfrm>
            <a:off x="306042" y="4518646"/>
            <a:ext cx="2629246" cy="552459"/>
          </a:xfrm>
          <a:prstGeom prst="rect">
            <a:avLst/>
          </a:prstGeom>
          <a:noFill/>
        </p:spPr>
        <p:txBody>
          <a:bodyPr wrap="none" rtlCol="0">
            <a:spAutoFit/>
          </a:bodyPr>
          <a:lstStyle/>
          <a:p>
            <a:pPr>
              <a:lnSpc>
                <a:spcPct val="130000"/>
              </a:lnSpc>
            </a:pPr>
            <a:r>
              <a:rPr lang="en-US" altLang="ko-KR" sz="900" dirty="0" smtClean="0"/>
              <a:t>[</a:t>
            </a:r>
            <a:r>
              <a:rPr lang="ko-KR" altLang="en-US" sz="900" dirty="0" smtClean="0"/>
              <a:t>공지</a:t>
            </a:r>
            <a:r>
              <a:rPr lang="en-US" altLang="ko-KR" sz="900" dirty="0" smtClean="0"/>
              <a:t>] Hello </a:t>
            </a:r>
            <a:r>
              <a:rPr lang="ko-KR" altLang="en-US" sz="900" dirty="0" smtClean="0"/>
              <a:t>업데이트 안내              </a:t>
            </a:r>
            <a:r>
              <a:rPr lang="en-US" altLang="ko-KR" sz="800" dirty="0" smtClean="0"/>
              <a:t>2016.12.30</a:t>
            </a:r>
            <a:endParaRPr lang="en-US" altLang="ko-KR" sz="900" dirty="0" smtClean="0"/>
          </a:p>
          <a:p>
            <a:pPr>
              <a:lnSpc>
                <a:spcPct val="130000"/>
              </a:lnSpc>
            </a:pPr>
            <a:endParaRPr lang="en-US" altLang="ko-KR" sz="500" dirty="0" smtClean="0"/>
          </a:p>
          <a:p>
            <a:pPr>
              <a:lnSpc>
                <a:spcPct val="130000"/>
              </a:lnSpc>
            </a:pPr>
            <a:r>
              <a:rPr lang="en-US" altLang="ko-KR" sz="900" dirty="0" smtClean="0"/>
              <a:t>[</a:t>
            </a:r>
            <a:r>
              <a:rPr lang="ko-KR" altLang="en-US" sz="900" dirty="0" smtClean="0"/>
              <a:t>공지</a:t>
            </a:r>
            <a:r>
              <a:rPr lang="en-US" altLang="ko-KR" sz="900" dirty="0" smtClean="0"/>
              <a:t>] </a:t>
            </a:r>
            <a:r>
              <a:rPr lang="ko-KR" altLang="en-US" sz="900" dirty="0" smtClean="0"/>
              <a:t>상담실 기능 개선                  </a:t>
            </a:r>
            <a:r>
              <a:rPr lang="en-US" altLang="ko-KR" sz="800" dirty="0" smtClean="0">
                <a:solidFill>
                  <a:prstClr val="black"/>
                </a:solidFill>
              </a:rPr>
              <a:t>2016.12.30</a:t>
            </a:r>
            <a:endParaRPr lang="en-US" altLang="ko-KR" sz="900" dirty="0" smtClean="0"/>
          </a:p>
        </p:txBody>
      </p:sp>
      <p:sp>
        <p:nvSpPr>
          <p:cNvPr id="159" name="TextBox 158"/>
          <p:cNvSpPr txBox="1"/>
          <p:nvPr/>
        </p:nvSpPr>
        <p:spPr>
          <a:xfrm>
            <a:off x="1735143" y="4252333"/>
            <a:ext cx="492443" cy="215444"/>
          </a:xfrm>
          <a:prstGeom prst="rect">
            <a:avLst/>
          </a:prstGeom>
          <a:noFill/>
        </p:spPr>
        <p:txBody>
          <a:bodyPr wrap="none" rtlCol="0">
            <a:spAutoFit/>
          </a:bodyPr>
          <a:lstStyle/>
          <a:p>
            <a:r>
              <a:rPr lang="ko-KR" altLang="en-US" sz="800" u="sng" dirty="0" err="1" smtClean="0"/>
              <a:t>더보기</a:t>
            </a:r>
            <a:endParaRPr lang="en-US" altLang="ko-KR" sz="800" u="sng" dirty="0" smtClean="0"/>
          </a:p>
        </p:txBody>
      </p:sp>
      <p:sp>
        <p:nvSpPr>
          <p:cNvPr id="160" name="TextBox 159"/>
          <p:cNvSpPr txBox="1"/>
          <p:nvPr/>
        </p:nvSpPr>
        <p:spPr>
          <a:xfrm>
            <a:off x="1247589" y="2402678"/>
            <a:ext cx="3013967" cy="230832"/>
          </a:xfrm>
          <a:prstGeom prst="rect">
            <a:avLst/>
          </a:prstGeom>
          <a:noFill/>
        </p:spPr>
        <p:txBody>
          <a:bodyPr wrap="none" rtlCol="0">
            <a:spAutoFit/>
          </a:bodyPr>
          <a:lstStyle/>
          <a:p>
            <a:r>
              <a:rPr lang="ko-KR" altLang="en-US" sz="900" dirty="0" smtClean="0"/>
              <a:t>약력 </a:t>
            </a:r>
            <a:r>
              <a:rPr lang="en-US" altLang="ko-KR" sz="900" dirty="0" smtClean="0"/>
              <a:t>: 3</a:t>
            </a:r>
            <a:r>
              <a:rPr lang="ko-KR" altLang="en-US" sz="900" dirty="0" smtClean="0"/>
              <a:t>건   </a:t>
            </a:r>
            <a:r>
              <a:rPr lang="en-US" altLang="ko-KR" sz="900" dirty="0" smtClean="0"/>
              <a:t>|   </a:t>
            </a:r>
            <a:r>
              <a:rPr lang="ko-KR" altLang="en-US" sz="900" dirty="0" smtClean="0"/>
              <a:t>자격증 </a:t>
            </a:r>
            <a:r>
              <a:rPr lang="en-US" altLang="ko-KR" sz="900" dirty="0" smtClean="0"/>
              <a:t>: 3</a:t>
            </a:r>
            <a:r>
              <a:rPr lang="ko-KR" altLang="en-US" sz="900" dirty="0" smtClean="0"/>
              <a:t>건   </a:t>
            </a:r>
            <a:r>
              <a:rPr lang="en-US" altLang="ko-KR" sz="900" dirty="0" smtClean="0"/>
              <a:t>|   </a:t>
            </a:r>
            <a:r>
              <a:rPr lang="ko-KR" altLang="en-US" sz="900" dirty="0" smtClean="0"/>
              <a:t>상담횟수 </a:t>
            </a:r>
            <a:r>
              <a:rPr lang="en-US" altLang="ko-KR" sz="900" dirty="0" smtClean="0"/>
              <a:t>: 500</a:t>
            </a:r>
            <a:r>
              <a:rPr lang="ko-KR" altLang="en-US" sz="900" dirty="0" smtClean="0"/>
              <a:t>회 이상</a:t>
            </a:r>
            <a:endParaRPr lang="en-US" altLang="ko-KR" sz="900" dirty="0" smtClean="0"/>
          </a:p>
        </p:txBody>
      </p:sp>
      <p:grpSp>
        <p:nvGrpSpPr>
          <p:cNvPr id="161" name="그룹 160"/>
          <p:cNvGrpSpPr/>
          <p:nvPr/>
        </p:nvGrpSpPr>
        <p:grpSpPr>
          <a:xfrm>
            <a:off x="130277" y="5949281"/>
            <a:ext cx="7686713" cy="566503"/>
            <a:chOff x="120255" y="5808490"/>
            <a:chExt cx="7095427" cy="566503"/>
          </a:xfrm>
        </p:grpSpPr>
        <p:cxnSp>
          <p:nvCxnSpPr>
            <p:cNvPr id="162" name="Line"/>
            <p:cNvCxnSpPr>
              <a:cxnSpLocks/>
            </p:cNvCxnSpPr>
            <p:nvPr/>
          </p:nvCxnSpPr>
          <p:spPr bwMode="auto">
            <a:xfrm>
              <a:off x="120255" y="5808490"/>
              <a:ext cx="7095427"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pic>
          <p:nvPicPr>
            <p:cNvPr id="163" name="그림 162" descr="푸터2.PNG"/>
            <p:cNvPicPr>
              <a:picLocks noChangeAspect="1"/>
            </p:cNvPicPr>
            <p:nvPr/>
          </p:nvPicPr>
          <p:blipFill>
            <a:blip r:embed="rId4" cstate="print"/>
            <a:stretch>
              <a:fillRect/>
            </a:stretch>
          </p:blipFill>
          <p:spPr>
            <a:xfrm>
              <a:off x="6036678" y="5978993"/>
              <a:ext cx="1056000" cy="396000"/>
            </a:xfrm>
            <a:prstGeom prst="rect">
              <a:avLst/>
            </a:prstGeom>
          </p:spPr>
        </p:pic>
        <p:sp>
          <p:nvSpPr>
            <p:cNvPr id="164" name="TextBox 163"/>
            <p:cNvSpPr txBox="1"/>
            <p:nvPr/>
          </p:nvSpPr>
          <p:spPr>
            <a:xfrm>
              <a:off x="136027" y="5913328"/>
              <a:ext cx="3501255" cy="461665"/>
            </a:xfrm>
            <a:prstGeom prst="rect">
              <a:avLst/>
            </a:prstGeom>
            <a:noFill/>
          </p:spPr>
          <p:txBody>
            <a:bodyPr wrap="none" rtlCol="0">
              <a:spAutoFit/>
            </a:bodyPr>
            <a:lstStyle/>
            <a:p>
              <a:r>
                <a:rPr lang="en-US" altLang="ko-KR" sz="800" dirty="0" smtClean="0"/>
                <a:t>Copyright </a:t>
              </a:r>
              <a:r>
                <a:rPr lang="ko-KR" altLang="en-US" sz="800" dirty="0" smtClean="0"/>
                <a:t>ⓒ </a:t>
              </a:r>
              <a:r>
                <a:rPr lang="en-US" altLang="ko-KR" sz="800" dirty="0" smtClean="0"/>
                <a:t>2017 AIMMED Corporation All Rights Reserved.</a:t>
              </a:r>
            </a:p>
            <a:p>
              <a:r>
                <a:rPr lang="ko-KR" altLang="en-US" sz="800" dirty="0" smtClean="0"/>
                <a:t>본사 </a:t>
              </a:r>
              <a:r>
                <a:rPr lang="en-US" altLang="ko-KR" sz="800" dirty="0" smtClean="0"/>
                <a:t>: </a:t>
              </a:r>
              <a:r>
                <a:rPr lang="ko-KR" altLang="en-US" sz="800" dirty="0" smtClean="0"/>
                <a:t>서울 강남구 도산대로 </a:t>
              </a:r>
              <a:r>
                <a:rPr lang="en-US" altLang="ko-KR" sz="800" dirty="0" smtClean="0"/>
                <a:t>221 </a:t>
              </a:r>
              <a:r>
                <a:rPr lang="ko-KR" altLang="en-US" sz="800" dirty="0" smtClean="0"/>
                <a:t>동남빌딩 </a:t>
              </a:r>
              <a:r>
                <a:rPr lang="en-US" altLang="ko-KR" sz="800" dirty="0" smtClean="0"/>
                <a:t>3</a:t>
              </a:r>
              <a:r>
                <a:rPr lang="ko-KR" altLang="en-US" sz="800" dirty="0" smtClean="0"/>
                <a:t>층 ㈜</a:t>
              </a:r>
              <a:r>
                <a:rPr lang="ko-KR" altLang="en-US" sz="800" dirty="0" err="1" smtClean="0"/>
                <a:t>에임메드</a:t>
              </a:r>
              <a:r>
                <a:rPr lang="ko-KR" altLang="en-US" sz="800" dirty="0" smtClean="0"/>
                <a:t> </a:t>
              </a:r>
              <a:r>
                <a:rPr lang="en-US" altLang="ko-KR" sz="800" dirty="0" smtClean="0"/>
                <a:t>| </a:t>
              </a:r>
              <a:r>
                <a:rPr lang="ko-KR" altLang="en-US" sz="800" dirty="0" smtClean="0"/>
                <a:t>대표이사 </a:t>
              </a:r>
              <a:r>
                <a:rPr lang="en-US" altLang="ko-KR" sz="800" dirty="0" smtClean="0"/>
                <a:t>: </a:t>
              </a:r>
              <a:r>
                <a:rPr lang="ko-KR" altLang="en-US" sz="800" dirty="0" smtClean="0"/>
                <a:t>이영준</a:t>
              </a:r>
              <a:endParaRPr lang="en-US" altLang="ko-KR" sz="800" dirty="0" smtClean="0"/>
            </a:p>
            <a:p>
              <a:r>
                <a:rPr lang="ko-KR" altLang="en-US" sz="800" dirty="0" smtClean="0"/>
                <a:t>사업자등록번호 </a:t>
              </a:r>
              <a:r>
                <a:rPr lang="en-US" altLang="ko-KR" sz="800" dirty="0" smtClean="0"/>
                <a:t>: 214-86-39734 </a:t>
              </a:r>
              <a:r>
                <a:rPr lang="ko-KR" altLang="en-US" sz="800" dirty="0" smtClean="0"/>
                <a:t>통신판매번호 </a:t>
              </a:r>
              <a:r>
                <a:rPr lang="en-US" altLang="ko-KR" sz="800" dirty="0" smtClean="0"/>
                <a:t>: </a:t>
              </a:r>
              <a:r>
                <a:rPr lang="ko-KR" altLang="en-US" sz="800" dirty="0" smtClean="0"/>
                <a:t>강남</a:t>
              </a:r>
              <a:r>
                <a:rPr lang="en-US" altLang="ko-KR" sz="800" dirty="0" smtClean="0"/>
                <a:t>-6372</a:t>
              </a:r>
              <a:endParaRPr lang="ko-KR" altLang="en-US" sz="800" dirty="0"/>
            </a:p>
          </p:txBody>
        </p:sp>
      </p:grpSp>
      <p:graphicFrame>
        <p:nvGraphicFramePr>
          <p:cNvPr id="165" name="표 164"/>
          <p:cNvGraphicFramePr>
            <a:graphicFrameLocks noGrp="1"/>
          </p:cNvGraphicFramePr>
          <p:nvPr/>
        </p:nvGraphicFramePr>
        <p:xfrm>
          <a:off x="6057590" y="1786029"/>
          <a:ext cx="1740722" cy="2292090"/>
        </p:xfrm>
        <a:graphic>
          <a:graphicData uri="http://schemas.openxmlformats.org/drawingml/2006/table">
            <a:tbl>
              <a:tblPr firstRow="1" bandRow="1">
                <a:tableStyleId>{5C22544A-7EE6-4342-B048-85BDC9FD1C3A}</a:tableStyleId>
              </a:tblPr>
              <a:tblGrid>
                <a:gridCol w="1740722"/>
              </a:tblGrid>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64030">
                <a:tc>
                  <a:txBody>
                    <a:bodyPr/>
                    <a:lstStyle/>
                    <a:p>
                      <a:pPr latinLnBrk="1"/>
                      <a:endParaRPr lang="ko-KR" altLang="en-US" dirty="0"/>
                    </a:p>
                  </a:txBody>
                  <a:tcPr marL="99060" marR="9906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66" name="TextBox 165"/>
          <p:cNvSpPr txBox="1"/>
          <p:nvPr/>
        </p:nvSpPr>
        <p:spPr>
          <a:xfrm>
            <a:off x="6220641" y="1837426"/>
            <a:ext cx="1072730" cy="230832"/>
          </a:xfrm>
          <a:prstGeom prst="rect">
            <a:avLst/>
          </a:prstGeom>
          <a:noFill/>
        </p:spPr>
        <p:txBody>
          <a:bodyPr wrap="none" rtlCol="0">
            <a:spAutoFit/>
          </a:bodyPr>
          <a:lstStyle/>
          <a:p>
            <a:r>
              <a:rPr lang="ko-KR" altLang="en-US" sz="900" dirty="0" smtClean="0"/>
              <a:t>지난달 정산 금액</a:t>
            </a:r>
            <a:endParaRPr lang="en-US" altLang="ko-KR" sz="900" dirty="0" smtClean="0"/>
          </a:p>
        </p:txBody>
      </p:sp>
      <p:sp>
        <p:nvSpPr>
          <p:cNvPr id="167" name="TextBox 166"/>
          <p:cNvSpPr txBox="1"/>
          <p:nvPr/>
        </p:nvSpPr>
        <p:spPr>
          <a:xfrm>
            <a:off x="6413642" y="2007390"/>
            <a:ext cx="1217000" cy="369332"/>
          </a:xfrm>
          <a:prstGeom prst="rect">
            <a:avLst/>
          </a:prstGeom>
          <a:noFill/>
        </p:spPr>
        <p:txBody>
          <a:bodyPr wrap="none" rtlCol="0">
            <a:spAutoFit/>
          </a:bodyPr>
          <a:lstStyle/>
          <a:p>
            <a:r>
              <a:rPr lang="en-US" altLang="ko-KR" sz="1400" b="1" dirty="0" smtClean="0"/>
              <a:t>1,000,000</a:t>
            </a:r>
            <a:r>
              <a:rPr lang="en-US" altLang="ko-KR" dirty="0" smtClean="0"/>
              <a:t> </a:t>
            </a:r>
            <a:r>
              <a:rPr lang="ko-KR" altLang="en-US" sz="1000" dirty="0" smtClean="0"/>
              <a:t>원</a:t>
            </a:r>
            <a:endParaRPr lang="ko-KR" altLang="en-US" dirty="0"/>
          </a:p>
        </p:txBody>
      </p:sp>
      <p:sp>
        <p:nvSpPr>
          <p:cNvPr id="168" name="TextBox 167"/>
          <p:cNvSpPr txBox="1"/>
          <p:nvPr/>
        </p:nvSpPr>
        <p:spPr>
          <a:xfrm>
            <a:off x="7054705" y="2319882"/>
            <a:ext cx="686406" cy="230832"/>
          </a:xfrm>
          <a:prstGeom prst="rect">
            <a:avLst/>
          </a:prstGeom>
          <a:noFill/>
        </p:spPr>
        <p:txBody>
          <a:bodyPr wrap="none" rtlCol="0">
            <a:spAutoFit/>
          </a:bodyPr>
          <a:lstStyle/>
          <a:p>
            <a:r>
              <a:rPr lang="ko-KR" altLang="en-US" sz="900" dirty="0" smtClean="0"/>
              <a:t>지급 완료</a:t>
            </a:r>
            <a:endParaRPr lang="ko-KR" altLang="en-US" sz="900" dirty="0"/>
          </a:p>
        </p:txBody>
      </p:sp>
      <p:sp>
        <p:nvSpPr>
          <p:cNvPr id="169" name="TextBox 168"/>
          <p:cNvSpPr txBox="1"/>
          <p:nvPr/>
        </p:nvSpPr>
        <p:spPr>
          <a:xfrm>
            <a:off x="6431131" y="2595985"/>
            <a:ext cx="1112805" cy="230832"/>
          </a:xfrm>
          <a:prstGeom prst="rect">
            <a:avLst/>
          </a:prstGeom>
          <a:noFill/>
        </p:spPr>
        <p:txBody>
          <a:bodyPr wrap="none" rtlCol="0">
            <a:spAutoFit/>
          </a:bodyPr>
          <a:lstStyle/>
          <a:p>
            <a:r>
              <a:rPr lang="ko-KR" altLang="en-US" sz="900" dirty="0" smtClean="0"/>
              <a:t>지난 달 상담 건수</a:t>
            </a:r>
            <a:endParaRPr lang="en-US" altLang="ko-KR" sz="900" dirty="0" smtClean="0"/>
          </a:p>
        </p:txBody>
      </p:sp>
      <p:sp>
        <p:nvSpPr>
          <p:cNvPr id="170" name="TextBox 169"/>
          <p:cNvSpPr txBox="1"/>
          <p:nvPr/>
        </p:nvSpPr>
        <p:spPr>
          <a:xfrm>
            <a:off x="6906492" y="2894823"/>
            <a:ext cx="603050" cy="369332"/>
          </a:xfrm>
          <a:prstGeom prst="rect">
            <a:avLst/>
          </a:prstGeom>
          <a:noFill/>
        </p:spPr>
        <p:txBody>
          <a:bodyPr wrap="none" rtlCol="0">
            <a:spAutoFit/>
          </a:bodyPr>
          <a:lstStyle/>
          <a:p>
            <a:r>
              <a:rPr lang="en-US" altLang="ko-KR" sz="1400" b="1" dirty="0" smtClean="0"/>
              <a:t>50</a:t>
            </a:r>
            <a:r>
              <a:rPr lang="en-US" altLang="ko-KR" dirty="0" smtClean="0"/>
              <a:t> </a:t>
            </a:r>
            <a:r>
              <a:rPr lang="ko-KR" altLang="en-US" sz="1000" dirty="0" smtClean="0"/>
              <a:t>건</a:t>
            </a:r>
            <a:endParaRPr lang="ko-KR" altLang="en-US" dirty="0"/>
          </a:p>
        </p:txBody>
      </p:sp>
      <p:sp>
        <p:nvSpPr>
          <p:cNvPr id="171" name="TextBox 170"/>
          <p:cNvSpPr txBox="1"/>
          <p:nvPr/>
        </p:nvSpPr>
        <p:spPr>
          <a:xfrm>
            <a:off x="6431131" y="3356962"/>
            <a:ext cx="1112805" cy="230832"/>
          </a:xfrm>
          <a:prstGeom prst="rect">
            <a:avLst/>
          </a:prstGeom>
          <a:noFill/>
        </p:spPr>
        <p:txBody>
          <a:bodyPr wrap="none" rtlCol="0">
            <a:spAutoFit/>
          </a:bodyPr>
          <a:lstStyle/>
          <a:p>
            <a:r>
              <a:rPr lang="ko-KR" altLang="en-US" sz="900" dirty="0" smtClean="0"/>
              <a:t>이번 달 상담 건수</a:t>
            </a:r>
            <a:endParaRPr lang="en-US" altLang="ko-KR" sz="900" dirty="0" smtClean="0"/>
          </a:p>
        </p:txBody>
      </p:sp>
      <p:sp>
        <p:nvSpPr>
          <p:cNvPr id="172" name="TextBox 171"/>
          <p:cNvSpPr txBox="1"/>
          <p:nvPr/>
        </p:nvSpPr>
        <p:spPr>
          <a:xfrm>
            <a:off x="6906492" y="3646275"/>
            <a:ext cx="603050" cy="369332"/>
          </a:xfrm>
          <a:prstGeom prst="rect">
            <a:avLst/>
          </a:prstGeom>
          <a:noFill/>
        </p:spPr>
        <p:txBody>
          <a:bodyPr wrap="none" rtlCol="0">
            <a:spAutoFit/>
          </a:bodyPr>
          <a:lstStyle/>
          <a:p>
            <a:r>
              <a:rPr lang="en-US" altLang="ko-KR" sz="1400" b="1" dirty="0" smtClean="0"/>
              <a:t>10</a:t>
            </a:r>
            <a:r>
              <a:rPr lang="en-US" altLang="ko-KR" dirty="0" smtClean="0"/>
              <a:t> </a:t>
            </a:r>
            <a:r>
              <a:rPr lang="ko-KR" altLang="en-US" sz="1000" dirty="0" smtClean="0"/>
              <a:t>건</a:t>
            </a:r>
            <a:endParaRPr lang="ko-KR" altLang="en-US" dirty="0"/>
          </a:p>
        </p:txBody>
      </p:sp>
      <p:sp>
        <p:nvSpPr>
          <p:cNvPr id="173" name="TextBox 172"/>
          <p:cNvSpPr txBox="1"/>
          <p:nvPr/>
        </p:nvSpPr>
        <p:spPr>
          <a:xfrm>
            <a:off x="2978689" y="3376963"/>
            <a:ext cx="686406" cy="230832"/>
          </a:xfrm>
          <a:prstGeom prst="rect">
            <a:avLst/>
          </a:prstGeom>
          <a:noFill/>
        </p:spPr>
        <p:txBody>
          <a:bodyPr wrap="none" rtlCol="0">
            <a:spAutoFit/>
          </a:bodyPr>
          <a:lstStyle/>
          <a:p>
            <a:r>
              <a:rPr lang="ko-KR" altLang="en-US" sz="900" dirty="0" smtClean="0"/>
              <a:t>상</a:t>
            </a:r>
            <a:r>
              <a:rPr lang="ko-KR" altLang="en-US" sz="900" dirty="0"/>
              <a:t>담</a:t>
            </a:r>
            <a:r>
              <a:rPr lang="ko-KR" altLang="en-US" sz="900" dirty="0" smtClean="0"/>
              <a:t> 예정</a:t>
            </a:r>
            <a:endParaRPr lang="en-US" altLang="ko-KR" sz="900" dirty="0" smtClean="0"/>
          </a:p>
        </p:txBody>
      </p:sp>
      <p:sp>
        <p:nvSpPr>
          <p:cNvPr id="174" name="타원 173"/>
          <p:cNvSpPr/>
          <p:nvPr/>
        </p:nvSpPr>
        <p:spPr>
          <a:xfrm>
            <a:off x="2510890" y="3275830"/>
            <a:ext cx="468000" cy="432000"/>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altLang="ko-KR" sz="900" dirty="0" smtClean="0">
                <a:solidFill>
                  <a:prstClr val="black"/>
                </a:solidFill>
              </a:rPr>
              <a:t>icon</a:t>
            </a:r>
            <a:endParaRPr lang="ko-KR" altLang="en-US" sz="900" dirty="0" smtClean="0">
              <a:solidFill>
                <a:prstClr val="black"/>
              </a:solidFill>
            </a:endParaRPr>
          </a:p>
        </p:txBody>
      </p:sp>
      <p:sp>
        <p:nvSpPr>
          <p:cNvPr id="175" name="TextBox 174"/>
          <p:cNvSpPr txBox="1"/>
          <p:nvPr/>
        </p:nvSpPr>
        <p:spPr>
          <a:xfrm>
            <a:off x="3377209"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sp>
        <p:nvSpPr>
          <p:cNvPr id="176" name="TextBox 175"/>
          <p:cNvSpPr txBox="1"/>
          <p:nvPr/>
        </p:nvSpPr>
        <p:spPr>
          <a:xfrm>
            <a:off x="5181160" y="3176552"/>
            <a:ext cx="734496" cy="215444"/>
          </a:xfrm>
          <a:prstGeom prst="rect">
            <a:avLst/>
          </a:prstGeom>
          <a:noFill/>
        </p:spPr>
        <p:txBody>
          <a:bodyPr wrap="none" rtlCol="0">
            <a:spAutoFit/>
          </a:bodyPr>
          <a:lstStyle/>
          <a:p>
            <a:r>
              <a:rPr lang="ko-KR" altLang="en-US" sz="800" dirty="0" smtClean="0"/>
              <a:t>자세히 보기</a:t>
            </a:r>
            <a:endParaRPr lang="en-US" altLang="ko-KR" sz="800" dirty="0" smtClean="0"/>
          </a:p>
        </p:txBody>
      </p:sp>
      <p:cxnSp>
        <p:nvCxnSpPr>
          <p:cNvPr id="177" name="직선 연결선 176"/>
          <p:cNvCxnSpPr/>
          <p:nvPr/>
        </p:nvCxnSpPr>
        <p:spPr>
          <a:xfrm>
            <a:off x="6154669" y="5104390"/>
            <a:ext cx="148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3149050" y="4518646"/>
            <a:ext cx="2589170" cy="552459"/>
          </a:xfrm>
          <a:prstGeom prst="rect">
            <a:avLst/>
          </a:prstGeom>
          <a:noFill/>
        </p:spPr>
        <p:txBody>
          <a:bodyPr wrap="none" rtlCol="0">
            <a:spAutoFit/>
          </a:bodyPr>
          <a:lstStyle/>
          <a:p>
            <a:pPr>
              <a:lnSpc>
                <a:spcPct val="130000"/>
              </a:lnSpc>
            </a:pPr>
            <a:r>
              <a:rPr lang="ko-KR" altLang="en-US" sz="900" dirty="0" smtClean="0"/>
              <a:t> </a:t>
            </a:r>
            <a:r>
              <a:rPr lang="en-US" altLang="ko-KR" sz="900" dirty="0" smtClean="0"/>
              <a:t>[</a:t>
            </a:r>
            <a:r>
              <a:rPr lang="ko-KR" altLang="en-US" sz="900" dirty="0" smtClean="0"/>
              <a:t>공지</a:t>
            </a:r>
            <a:r>
              <a:rPr lang="en-US" altLang="ko-KR" sz="900" dirty="0" smtClean="0"/>
              <a:t>] Hello </a:t>
            </a:r>
            <a:r>
              <a:rPr lang="ko-KR" altLang="en-US" sz="900" dirty="0" smtClean="0"/>
              <a:t>업데이트 안내            </a:t>
            </a:r>
            <a:r>
              <a:rPr lang="en-US" altLang="ko-KR" sz="800" dirty="0" smtClean="0">
                <a:solidFill>
                  <a:prstClr val="black"/>
                </a:solidFill>
              </a:rPr>
              <a:t>2016.12.30</a:t>
            </a:r>
            <a:endParaRPr lang="en-US" altLang="ko-KR" sz="900" dirty="0" smtClean="0"/>
          </a:p>
          <a:p>
            <a:pPr>
              <a:lnSpc>
                <a:spcPct val="130000"/>
              </a:lnSpc>
            </a:pPr>
            <a:endParaRPr lang="en-US" altLang="ko-KR" sz="500" dirty="0" smtClean="0"/>
          </a:p>
          <a:p>
            <a:pPr>
              <a:lnSpc>
                <a:spcPct val="130000"/>
              </a:lnSpc>
            </a:pPr>
            <a:r>
              <a:rPr lang="en-US" altLang="ko-KR" sz="900" dirty="0" smtClean="0"/>
              <a:t> [</a:t>
            </a:r>
            <a:r>
              <a:rPr lang="ko-KR" altLang="en-US" sz="900" dirty="0" smtClean="0"/>
              <a:t>공지</a:t>
            </a:r>
            <a:r>
              <a:rPr lang="en-US" altLang="ko-KR" sz="900" dirty="0" smtClean="0"/>
              <a:t>] </a:t>
            </a:r>
            <a:r>
              <a:rPr lang="ko-KR" altLang="en-US" sz="900" dirty="0" smtClean="0"/>
              <a:t>상담실 기능 개선                </a:t>
            </a:r>
            <a:r>
              <a:rPr lang="en-US" altLang="ko-KR" sz="800" dirty="0" smtClean="0">
                <a:solidFill>
                  <a:prstClr val="black"/>
                </a:solidFill>
              </a:rPr>
              <a:t>2016.12.30</a:t>
            </a:r>
            <a:endParaRPr lang="en-US" altLang="ko-KR" sz="900" dirty="0" smtClean="0"/>
          </a:p>
        </p:txBody>
      </p:sp>
      <p:sp>
        <p:nvSpPr>
          <p:cNvPr id="179" name="TextBox 178"/>
          <p:cNvSpPr txBox="1"/>
          <p:nvPr/>
        </p:nvSpPr>
        <p:spPr>
          <a:xfrm>
            <a:off x="3210105" y="5474782"/>
            <a:ext cx="2404826" cy="452432"/>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최고였습니다</a:t>
            </a:r>
            <a:r>
              <a:rPr lang="en-US" altLang="ko-KR" sz="900" dirty="0" smtClean="0"/>
              <a:t>.</a:t>
            </a:r>
            <a:r>
              <a:rPr lang="ko-KR" altLang="en-US" sz="900" dirty="0" smtClean="0"/>
              <a:t>감사합니다</a:t>
            </a:r>
            <a:r>
              <a:rPr lang="en-US" altLang="ko-KR" sz="900" dirty="0" smtClean="0"/>
              <a:t>. </a:t>
            </a:r>
          </a:p>
          <a:p>
            <a:pPr>
              <a:lnSpc>
                <a:spcPct val="130000"/>
              </a:lnSpc>
            </a:pPr>
            <a:r>
              <a:rPr lang="ko-KR" altLang="en-US" sz="900" dirty="0" err="1" smtClean="0"/>
              <a:t>ㆍ</a:t>
            </a:r>
            <a:r>
              <a:rPr lang="ko-KR" altLang="en-US" sz="900" dirty="0" smtClean="0"/>
              <a:t> ★☆☆☆☆ </a:t>
            </a:r>
            <a:r>
              <a:rPr lang="en-US" altLang="ko-KR" sz="900" dirty="0" smtClean="0"/>
              <a:t>/ </a:t>
            </a:r>
            <a:r>
              <a:rPr lang="ko-KR" altLang="en-US" sz="900" dirty="0" smtClean="0"/>
              <a:t>도움이 전혀 되지 </a:t>
            </a:r>
            <a:r>
              <a:rPr lang="ko-KR" altLang="en-US" sz="900" dirty="0" err="1" smtClean="0"/>
              <a:t>않았습</a:t>
            </a:r>
            <a:endParaRPr lang="en-US" altLang="ko-KR" sz="900" dirty="0" smtClean="0"/>
          </a:p>
        </p:txBody>
      </p:sp>
      <p:sp>
        <p:nvSpPr>
          <p:cNvPr id="180" name="TextBox 179"/>
          <p:cNvSpPr txBox="1"/>
          <p:nvPr/>
        </p:nvSpPr>
        <p:spPr>
          <a:xfrm>
            <a:off x="6131136" y="5104390"/>
            <a:ext cx="917239" cy="230832"/>
          </a:xfrm>
          <a:prstGeom prst="rect">
            <a:avLst/>
          </a:prstGeom>
          <a:noFill/>
        </p:spPr>
        <p:txBody>
          <a:bodyPr wrap="none" rtlCol="0">
            <a:spAutoFit/>
          </a:bodyPr>
          <a:lstStyle/>
          <a:p>
            <a:r>
              <a:rPr lang="ko-KR" altLang="en-US" sz="900" dirty="0" err="1" smtClean="0"/>
              <a:t>상담사</a:t>
            </a:r>
            <a:r>
              <a:rPr lang="ko-KR" altLang="en-US" sz="900" dirty="0" smtClean="0"/>
              <a:t> 매뉴얼</a:t>
            </a:r>
            <a:endParaRPr lang="en-US" altLang="ko-KR" sz="900" dirty="0" smtClean="0"/>
          </a:p>
        </p:txBody>
      </p:sp>
      <p:sp>
        <p:nvSpPr>
          <p:cNvPr id="83" name="타원 82"/>
          <p:cNvSpPr/>
          <p:nvPr/>
        </p:nvSpPr>
        <p:spPr>
          <a:xfrm>
            <a:off x="4168970" y="541816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pic>
        <p:nvPicPr>
          <p:cNvPr id="125" name="그림 124" descr="Single_Tap.png"/>
          <p:cNvPicPr>
            <a:picLocks noChangeAspect="1"/>
          </p:cNvPicPr>
          <p:nvPr/>
        </p:nvPicPr>
        <p:blipFill>
          <a:blip r:embed="rId5" cstate="print"/>
          <a:stretch>
            <a:fillRect/>
          </a:stretch>
        </p:blipFill>
        <p:spPr>
          <a:xfrm>
            <a:off x="3657831" y="5474782"/>
            <a:ext cx="897000" cy="828000"/>
          </a:xfrm>
          <a:prstGeom prst="rect">
            <a:avLst/>
          </a:prstGeom>
        </p:spPr>
      </p:pic>
      <p:grpSp>
        <p:nvGrpSpPr>
          <p:cNvPr id="79" name="그룹 78"/>
          <p:cNvGrpSpPr/>
          <p:nvPr/>
        </p:nvGrpSpPr>
        <p:grpSpPr>
          <a:xfrm>
            <a:off x="2578114" y="3176485"/>
            <a:ext cx="3642527" cy="1890565"/>
            <a:chOff x="2083812" y="1716190"/>
            <a:chExt cx="3362333" cy="1890565"/>
          </a:xfrm>
        </p:grpSpPr>
        <p:sp>
          <p:nvSpPr>
            <p:cNvPr id="80" name="직사각형 79"/>
            <p:cNvSpPr/>
            <p:nvPr/>
          </p:nvSpPr>
          <p:spPr>
            <a:xfrm>
              <a:off x="2083812" y="1716190"/>
              <a:ext cx="3347324" cy="189056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86" name="직선 연결선 85"/>
            <p:cNvCxnSpPr/>
            <p:nvPr/>
          </p:nvCxnSpPr>
          <p:spPr>
            <a:xfrm>
              <a:off x="2098145" y="226383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171136" y="1870935"/>
              <a:ext cx="867398" cy="261610"/>
            </a:xfrm>
            <a:prstGeom prst="rect">
              <a:avLst/>
            </a:prstGeom>
            <a:noFill/>
          </p:spPr>
          <p:txBody>
            <a:bodyPr wrap="none" rtlCol="0">
              <a:spAutoFit/>
            </a:bodyPr>
            <a:lstStyle/>
            <a:p>
              <a:r>
                <a:rPr lang="ko-KR" altLang="en-US" sz="1100" dirty="0" smtClean="0">
                  <a:solidFill>
                    <a:srgbClr val="000000"/>
                  </a:solidFill>
                </a:rPr>
                <a:t>만족도 평가</a:t>
              </a:r>
              <a:endParaRPr lang="en-US" altLang="ko-KR" sz="1100" dirty="0" smtClean="0">
                <a:solidFill>
                  <a:srgbClr val="000000"/>
                </a:solidFill>
              </a:endParaRPr>
            </a:p>
          </p:txBody>
        </p:sp>
        <p:sp>
          <p:nvSpPr>
            <p:cNvPr id="88" name="TextBox 87"/>
            <p:cNvSpPr txBox="1"/>
            <p:nvPr/>
          </p:nvSpPr>
          <p:spPr>
            <a:xfrm>
              <a:off x="5055469" y="185182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90" name="TextBox 89"/>
            <p:cNvSpPr txBox="1"/>
            <p:nvPr/>
          </p:nvSpPr>
          <p:spPr>
            <a:xfrm>
              <a:off x="2171202" y="2368129"/>
              <a:ext cx="1031644" cy="246221"/>
            </a:xfrm>
            <a:prstGeom prst="rect">
              <a:avLst/>
            </a:prstGeom>
            <a:noFill/>
          </p:spPr>
          <p:txBody>
            <a:bodyPr wrap="none" rtlCol="0">
              <a:spAutoFit/>
            </a:bodyPr>
            <a:lstStyle/>
            <a:p>
              <a:r>
                <a:rPr lang="ko-KR" altLang="en-US" sz="1000" dirty="0" smtClean="0"/>
                <a:t>★★★☆☆ </a:t>
              </a:r>
              <a:r>
                <a:rPr lang="en-US" altLang="ko-KR" sz="1000" dirty="0" smtClean="0"/>
                <a:t>(3.6)</a:t>
              </a:r>
              <a:endParaRPr lang="ko-KR" altLang="en-US" sz="1000" dirty="0"/>
            </a:p>
          </p:txBody>
        </p:sp>
        <p:sp>
          <p:nvSpPr>
            <p:cNvPr id="93" name="TextBox 92"/>
            <p:cNvSpPr txBox="1"/>
            <p:nvPr/>
          </p:nvSpPr>
          <p:spPr>
            <a:xfrm>
              <a:off x="2171136" y="2642805"/>
              <a:ext cx="2736252" cy="674031"/>
            </a:xfrm>
            <a:prstGeom prst="rect">
              <a:avLst/>
            </a:prstGeom>
            <a:noFill/>
          </p:spPr>
          <p:txBody>
            <a:bodyPr wrap="none" rtlCol="0">
              <a:spAutoFit/>
            </a:bodyPr>
            <a:lstStyle/>
            <a:p>
              <a:pPr>
                <a:lnSpc>
                  <a:spcPct val="140000"/>
                </a:lnSpc>
              </a:pPr>
              <a:r>
                <a:rPr lang="ko-KR" altLang="en-US" sz="900" dirty="0" smtClean="0"/>
                <a:t>최고였습니다</a:t>
              </a:r>
              <a:r>
                <a:rPr lang="en-US" altLang="ko-KR" sz="900" dirty="0" smtClean="0"/>
                <a:t>. </a:t>
              </a:r>
              <a:r>
                <a:rPr lang="ko-KR" altLang="en-US" sz="900" dirty="0" smtClean="0"/>
                <a:t>감사합니다</a:t>
              </a:r>
              <a:r>
                <a:rPr lang="en-US" altLang="ko-KR" sz="900" dirty="0" smtClean="0"/>
                <a:t>. </a:t>
              </a:r>
            </a:p>
            <a:p>
              <a:pPr>
                <a:lnSpc>
                  <a:spcPct val="140000"/>
                </a:lnSpc>
              </a:pPr>
              <a:r>
                <a:rPr lang="ko-KR" altLang="en-US" sz="900" dirty="0" smtClean="0"/>
                <a:t>뭔가 계속 답답하고 짜증났는데 속이 후련해지고 한결</a:t>
              </a:r>
              <a:endParaRPr lang="en-US" altLang="ko-KR" sz="900" dirty="0" smtClean="0"/>
            </a:p>
            <a:p>
              <a:pPr>
                <a:lnSpc>
                  <a:spcPct val="140000"/>
                </a:lnSpc>
              </a:pPr>
              <a:r>
                <a:rPr lang="ko-KR" altLang="en-US" sz="900" dirty="0" smtClean="0"/>
                <a:t>마음이 편해졌습니다</a:t>
              </a:r>
              <a:r>
                <a:rPr lang="en-US" altLang="ko-KR" sz="900" dirty="0" smtClean="0"/>
                <a:t>. </a:t>
              </a:r>
              <a:r>
                <a:rPr lang="ko-KR" altLang="en-US" sz="900" dirty="0" smtClean="0"/>
                <a:t>감사합니다</a:t>
              </a:r>
              <a:r>
                <a:rPr lang="en-US" altLang="ko-KR" sz="900" dirty="0" smtClean="0"/>
                <a:t>.</a:t>
              </a:r>
              <a:endParaRPr lang="ko-KR" altLang="en-US" sz="900" dirty="0"/>
            </a:p>
          </p:txBody>
        </p:sp>
      </p:grpSp>
      <p:sp>
        <p:nvSpPr>
          <p:cNvPr id="71" name="TextBox 70"/>
          <p:cNvSpPr txBox="1"/>
          <p:nvPr/>
        </p:nvSpPr>
        <p:spPr>
          <a:xfrm>
            <a:off x="1221224" y="117792"/>
            <a:ext cx="2066591" cy="215444"/>
          </a:xfrm>
          <a:prstGeom prst="rect">
            <a:avLst/>
          </a:prstGeom>
          <a:noFill/>
        </p:spPr>
        <p:txBody>
          <a:bodyPr wrap="none" rtlCol="0">
            <a:spAutoFit/>
          </a:bodyPr>
          <a:lstStyle/>
          <a:p>
            <a:r>
              <a:rPr lang="en-US" altLang="ko-KR" sz="800" dirty="0" smtClean="0">
                <a:solidFill>
                  <a:prstClr val="black"/>
                </a:solidFill>
              </a:rPr>
              <a:t>Evaluate Satisfaction detail layer pop-up</a:t>
            </a:r>
            <a:endParaRPr lang="ko-KR" altLang="en-US" sz="800" dirty="0">
              <a:solidFill>
                <a:prstClr val="black"/>
              </a:solidFill>
            </a:endParaRPr>
          </a:p>
        </p:txBody>
      </p:sp>
      <p:sp>
        <p:nvSpPr>
          <p:cNvPr id="73" name="TextBox 72"/>
          <p:cNvSpPr txBox="1"/>
          <p:nvPr/>
        </p:nvSpPr>
        <p:spPr>
          <a:xfrm>
            <a:off x="1219128" y="352286"/>
            <a:ext cx="1802096"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Click to Satisfaction Point</a:t>
            </a:r>
            <a:endParaRPr lang="ko-KR" altLang="en-US" sz="800" dirty="0">
              <a:solidFill>
                <a:prstClr val="black"/>
              </a:solidFill>
            </a:endParaRPr>
          </a:p>
        </p:txBody>
      </p:sp>
    </p:spTree>
    <p:extLst>
      <p:ext uri="{BB962C8B-B14F-4D97-AF65-F5344CB8AC3E}">
        <p14:creationId xmlns:p14="http://schemas.microsoft.com/office/powerpoint/2010/main" val="308945026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1323439"/>
          </a:xfrm>
          <a:prstGeom prst="rect">
            <a:avLst/>
          </a:prstGeom>
          <a:noFill/>
        </p:spPr>
        <p:txBody>
          <a:bodyPr wrap="square" rtlCol="0">
            <a:spAutoFit/>
          </a:bodyPr>
          <a:lstStyle/>
          <a:p>
            <a:r>
              <a:rPr lang="en-US" altLang="ko-KR" sz="4000" b="1" spc="-20">
                <a:solidFill>
                  <a:prstClr val="black"/>
                </a:solidFill>
              </a:rPr>
              <a:t>Counseling Management</a:t>
            </a:r>
          </a:p>
          <a:p>
            <a:r>
              <a:rPr lang="en-US" altLang="ko-KR" sz="4000" b="1" spc="-20">
                <a:solidFill>
                  <a:prstClr val="black"/>
                </a:solidFill>
              </a:rPr>
              <a:t>&gt; Reservation List</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31417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28054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988840"/>
            <a:ext cx="1080745" cy="261610"/>
          </a:xfrm>
          <a:prstGeom prst="rect">
            <a:avLst/>
          </a:prstGeom>
          <a:noFill/>
        </p:spPr>
        <p:txBody>
          <a:bodyPr wrap="none" rtlCol="0">
            <a:spAutoFit/>
          </a:bodyPr>
          <a:lstStyle/>
          <a:p>
            <a:r>
              <a:rPr lang="ko-KR" altLang="en-US" sz="1100" b="1" dirty="0" smtClean="0"/>
              <a:t>상담예정 내역</a:t>
            </a:r>
            <a:endParaRPr lang="ko-KR" altLang="en-US" sz="1100" b="1" dirty="0"/>
          </a:p>
        </p:txBody>
      </p:sp>
      <p:sp>
        <p:nvSpPr>
          <p:cNvPr id="36" name="직사각형 35"/>
          <p:cNvSpPr/>
          <p:nvPr/>
        </p:nvSpPr>
        <p:spPr>
          <a:xfrm>
            <a:off x="267387" y="2421507"/>
            <a:ext cx="7415915" cy="1235138"/>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38" name="TextBox 37"/>
          <p:cNvSpPr txBox="1"/>
          <p:nvPr/>
        </p:nvSpPr>
        <p:spPr>
          <a:xfrm>
            <a:off x="1442611" y="2396506"/>
            <a:ext cx="2948243" cy="1131079"/>
          </a:xfrm>
          <a:prstGeom prst="rect">
            <a:avLst/>
          </a:prstGeom>
          <a:noFill/>
        </p:spPr>
        <p:txBody>
          <a:bodyPr wrap="none" rtlCol="0">
            <a:spAutoFit/>
          </a:bodyPr>
          <a:lstStyle/>
          <a:p>
            <a:pPr>
              <a:lnSpc>
                <a:spcPct val="250000"/>
              </a:lnSpc>
            </a:pPr>
            <a:r>
              <a:rPr lang="ko-KR" altLang="en-US" sz="900" b="1" dirty="0" smtClean="0"/>
              <a:t>상담 구분     </a:t>
            </a:r>
            <a:r>
              <a:rPr lang="en-US" altLang="ko-KR" sz="900" dirty="0" smtClean="0"/>
              <a:t>&gt;   </a:t>
            </a:r>
            <a:r>
              <a:rPr lang="ko-KR" altLang="en-US" sz="900" dirty="0" smtClean="0"/>
              <a:t>□ 실시간 상담     □ 예약</a:t>
            </a:r>
            <a:endParaRPr lang="en-US" altLang="ko-KR" sz="900" dirty="0" smtClean="0"/>
          </a:p>
          <a:p>
            <a:pPr>
              <a:lnSpc>
                <a:spcPct val="250000"/>
              </a:lnSpc>
            </a:pPr>
            <a:r>
              <a:rPr lang="ko-KR" altLang="en-US" sz="900" b="1" dirty="0" smtClean="0"/>
              <a:t>결제 구분     </a:t>
            </a:r>
            <a:r>
              <a:rPr lang="en-US" altLang="ko-KR" sz="900" dirty="0" smtClean="0"/>
              <a:t>&gt;   </a:t>
            </a:r>
            <a:r>
              <a:rPr lang="ko-KR" altLang="en-US" sz="900" dirty="0" smtClean="0"/>
              <a:t>□ </a:t>
            </a:r>
            <a:r>
              <a:rPr lang="ko-KR" altLang="en-US" sz="900" dirty="0" err="1" smtClean="0"/>
              <a:t>헬로코인</a:t>
            </a:r>
            <a:r>
              <a:rPr lang="ko-KR" altLang="en-US" sz="900" dirty="0" smtClean="0"/>
              <a:t> 사용     □ </a:t>
            </a:r>
            <a:r>
              <a:rPr lang="ko-KR" altLang="en-US" sz="900" dirty="0" err="1" smtClean="0"/>
              <a:t>상담권</a:t>
            </a:r>
            <a:r>
              <a:rPr lang="ko-KR" altLang="en-US" sz="900" dirty="0" smtClean="0"/>
              <a:t> 사용</a:t>
            </a:r>
            <a:endParaRPr lang="en-US" altLang="ko-KR" sz="900" dirty="0" smtClean="0"/>
          </a:p>
          <a:p>
            <a:pPr>
              <a:lnSpc>
                <a:spcPct val="250000"/>
              </a:lnSpc>
            </a:pPr>
            <a:r>
              <a:rPr lang="ko-KR" altLang="en-US" sz="900" b="1" dirty="0" smtClean="0"/>
              <a:t>회</a:t>
            </a:r>
            <a:r>
              <a:rPr lang="ko-KR" altLang="en-US" sz="900" b="1" dirty="0"/>
              <a:t>원</a:t>
            </a:r>
            <a:r>
              <a:rPr lang="ko-KR" altLang="en-US" sz="900" b="1" dirty="0" smtClean="0"/>
              <a:t> 검색</a:t>
            </a:r>
            <a:r>
              <a:rPr lang="ko-KR" altLang="en-US" sz="900" dirty="0" smtClean="0"/>
              <a:t>     </a:t>
            </a:r>
            <a:r>
              <a:rPr lang="en-US" altLang="ko-KR" sz="900" dirty="0" smtClean="0"/>
              <a:t>&gt;</a:t>
            </a:r>
            <a:endParaRPr lang="ko-KR" altLang="en-US" sz="900" dirty="0"/>
          </a:p>
        </p:txBody>
      </p:sp>
      <p:sp>
        <p:nvSpPr>
          <p:cNvPr id="49" name="직사각형 48"/>
          <p:cNvSpPr/>
          <p:nvPr/>
        </p:nvSpPr>
        <p:spPr>
          <a:xfrm>
            <a:off x="5833225" y="2775595"/>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cxnSp>
        <p:nvCxnSpPr>
          <p:cNvPr id="51" name="직선 연결선 50"/>
          <p:cNvCxnSpPr/>
          <p:nvPr/>
        </p:nvCxnSpPr>
        <p:spPr>
          <a:xfrm>
            <a:off x="1499677" y="3171818"/>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직사각형 39"/>
          <p:cNvSpPr/>
          <p:nvPr/>
        </p:nvSpPr>
        <p:spPr>
          <a:xfrm>
            <a:off x="2506788" y="3225645"/>
            <a:ext cx="3031277"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41" name="TextBox 40"/>
          <p:cNvSpPr txBox="1"/>
          <p:nvPr/>
        </p:nvSpPr>
        <p:spPr>
          <a:xfrm>
            <a:off x="321236" y="3791662"/>
            <a:ext cx="1172116" cy="246221"/>
          </a:xfrm>
          <a:prstGeom prst="rect">
            <a:avLst/>
          </a:prstGeom>
          <a:noFill/>
        </p:spPr>
        <p:txBody>
          <a:bodyPr wrap="none" rtlCol="0">
            <a:spAutoFit/>
          </a:bodyPr>
          <a:lstStyle/>
          <a:p>
            <a:r>
              <a:rPr lang="ko-KR" altLang="en-US" sz="1000" b="1" dirty="0" smtClean="0"/>
              <a:t>상담 예정 리스트</a:t>
            </a:r>
            <a:endParaRPr lang="ko-KR" altLang="en-US" sz="800" dirty="0"/>
          </a:p>
        </p:txBody>
      </p:sp>
      <p:cxnSp>
        <p:nvCxnSpPr>
          <p:cNvPr id="83" name="직선 연결선 82"/>
          <p:cNvCxnSpPr/>
          <p:nvPr/>
        </p:nvCxnSpPr>
        <p:spPr>
          <a:xfrm>
            <a:off x="1491365" y="2820600"/>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RCW-0401</a:t>
            </a:r>
            <a:endParaRPr lang="ko-KR" altLang="en-US" sz="800" dirty="0">
              <a:solidFill>
                <a:prstClr val="black"/>
              </a:solidFill>
            </a:endParaRPr>
          </a:p>
        </p:txBody>
      </p:sp>
      <p:pic>
        <p:nvPicPr>
          <p:cNvPr id="33" name="그림 32" descr="페이징.PNG"/>
          <p:cNvPicPr>
            <a:picLocks noChangeAspect="1"/>
          </p:cNvPicPr>
          <p:nvPr/>
        </p:nvPicPr>
        <p:blipFill>
          <a:blip r:embed="rId3" cstate="print"/>
          <a:stretch>
            <a:fillRect/>
          </a:stretch>
        </p:blipFill>
        <p:spPr>
          <a:xfrm>
            <a:off x="3685514" y="5816905"/>
            <a:ext cx="819000" cy="264233"/>
          </a:xfrm>
          <a:prstGeom prst="rect">
            <a:avLst/>
          </a:prstGeom>
        </p:spPr>
      </p:pic>
      <p:graphicFrame>
        <p:nvGraphicFramePr>
          <p:cNvPr id="35" name="표 34"/>
          <p:cNvGraphicFramePr>
            <a:graphicFrameLocks noGrp="1"/>
          </p:cNvGraphicFramePr>
          <p:nvPr>
            <p:extLst/>
          </p:nvPr>
        </p:nvGraphicFramePr>
        <p:xfrm>
          <a:off x="270615" y="4114914"/>
          <a:ext cx="7412688" cy="1650184"/>
        </p:xfrm>
        <a:graphic>
          <a:graphicData uri="http://schemas.openxmlformats.org/drawingml/2006/table">
            <a:tbl>
              <a:tblPr/>
              <a:tblGrid>
                <a:gridCol w="926586"/>
                <a:gridCol w="926586"/>
                <a:gridCol w="926586"/>
                <a:gridCol w="926586"/>
                <a:gridCol w="926586"/>
                <a:gridCol w="926586"/>
                <a:gridCol w="926586"/>
                <a:gridCol w="926586"/>
              </a:tblGrid>
              <a:tr h="412546">
                <a:tc>
                  <a:txBody>
                    <a:bodyPr/>
                    <a:lstStyle/>
                    <a:p>
                      <a:pPr algn="ctr" fontAlgn="ctr"/>
                      <a:r>
                        <a:rPr lang="ko-KR" altLang="en-US" sz="900" b="1" i="0" u="none" strike="noStrike" dirty="0">
                          <a:solidFill>
                            <a:srgbClr val="000000"/>
                          </a:solidFill>
                          <a:latin typeface="맑은 고딕"/>
                        </a:rPr>
                        <a:t>번호</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상담 구분</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회원명</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결제 구분</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상담 </a:t>
                      </a:r>
                      <a:r>
                        <a:rPr lang="ko-KR" altLang="en-US" sz="900" b="1" i="0" u="none" strike="noStrike" dirty="0" smtClean="0">
                          <a:solidFill>
                            <a:srgbClr val="000000"/>
                          </a:solidFill>
                          <a:latin typeface="맑은 고딕"/>
                        </a:rPr>
                        <a:t>예정 일시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상담 종료 예정</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남은 시간</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상담실 입장</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1237638">
                <a:tc gridSpan="8">
                  <a:txBody>
                    <a:bodyPr/>
                    <a:lstStyle/>
                    <a:p>
                      <a:pPr algn="ctr" fontAlgn="ctr"/>
                      <a:r>
                        <a:rPr lang="ko-KR" altLang="en-US" sz="900" b="0" i="0" u="none" strike="noStrike" dirty="0" smtClean="0">
                          <a:solidFill>
                            <a:srgbClr val="000000"/>
                          </a:solidFill>
                          <a:latin typeface="맑은 고딕"/>
                        </a:rPr>
                        <a:t>예정된 상담이 없습니다</a:t>
                      </a:r>
                      <a:endParaRPr lang="en-US" altLang="ko-KR" sz="900" b="0"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rgbClr val="000000"/>
                        </a:solidFill>
                        <a:latin typeface="맑은 고딕"/>
                      </a:endParaRPr>
                    </a:p>
                  </a:txBody>
                  <a:tcPr marL="8930" marR="8930"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chemeClr val="tx1"/>
                        </a:solidFill>
                        <a:latin typeface="맑은 고딕"/>
                      </a:endParaRPr>
                    </a:p>
                  </a:txBody>
                  <a:tcPr marL="8930" marR="8930"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rgbClr val="000000"/>
                        </a:solidFill>
                        <a:latin typeface="맑은 고딕"/>
                      </a:endParaRPr>
                    </a:p>
                  </a:txBody>
                  <a:tcPr marL="8930" marR="8930"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rgbClr val="000000"/>
                        </a:solidFill>
                        <a:latin typeface="맑은 고딕"/>
                      </a:endParaRPr>
                    </a:p>
                  </a:txBody>
                  <a:tcPr marL="8930" marR="8930"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rgbClr val="000000"/>
                        </a:solidFill>
                        <a:latin typeface="맑은 고딕"/>
                      </a:endParaRPr>
                    </a:p>
                  </a:txBody>
                  <a:tcPr marL="8930" marR="8930"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rgbClr val="000000"/>
                        </a:solidFill>
                        <a:latin typeface="맑은 고딕"/>
                      </a:endParaRPr>
                    </a:p>
                  </a:txBody>
                  <a:tcPr marL="8930" marR="8930"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ko-KR" altLang="en-US" sz="900" b="0" i="0" u="none" strike="noStrike" dirty="0">
                        <a:solidFill>
                          <a:srgbClr val="000000"/>
                        </a:solidFill>
                        <a:latin typeface="맑은 고딕"/>
                      </a:endParaRPr>
                    </a:p>
                  </a:txBody>
                  <a:tcPr marL="8930" marR="8930"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1" name="TextBox 30"/>
          <p:cNvSpPr txBox="1"/>
          <p:nvPr/>
        </p:nvSpPr>
        <p:spPr>
          <a:xfrm>
            <a:off x="1492161" y="2039085"/>
            <a:ext cx="1996059" cy="215444"/>
          </a:xfrm>
          <a:prstGeom prst="rect">
            <a:avLst/>
          </a:prstGeom>
          <a:noFill/>
        </p:spPr>
        <p:txBody>
          <a:bodyPr wrap="none" rtlCol="0">
            <a:spAutoFit/>
          </a:bodyPr>
          <a:lstStyle/>
          <a:p>
            <a:r>
              <a:rPr lang="ko-KR" altLang="en-US" sz="800" dirty="0" smtClean="0"/>
              <a:t>아래와 같이 상담이 예정되어 있습니다</a:t>
            </a:r>
            <a:r>
              <a:rPr lang="en-US" altLang="ko-KR" sz="800" dirty="0" smtClean="0"/>
              <a:t>.</a:t>
            </a:r>
            <a:endParaRPr lang="ko-KR" altLang="en-US" sz="800" dirty="0"/>
          </a:p>
        </p:txBody>
      </p:sp>
      <p:sp>
        <p:nvSpPr>
          <p:cNvPr id="37" name="직사각형 36"/>
          <p:cNvSpPr/>
          <p:nvPr/>
        </p:nvSpPr>
        <p:spPr>
          <a:xfrm>
            <a:off x="6142663" y="3791660"/>
            <a:ext cx="1540640" cy="2520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상담 빠른 순</a:t>
            </a:r>
            <a:endParaRPr lang="ko-KR" altLang="en-US" sz="900" dirty="0">
              <a:solidFill>
                <a:schemeClr val="tx1"/>
              </a:solidFill>
            </a:endParaRPr>
          </a:p>
        </p:txBody>
      </p:sp>
      <p:sp>
        <p:nvSpPr>
          <p:cNvPr id="39" name="직사각형 38"/>
          <p:cNvSpPr/>
          <p:nvPr/>
        </p:nvSpPr>
        <p:spPr>
          <a:xfrm>
            <a:off x="7390029" y="3792787"/>
            <a:ext cx="293275"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graphicFrame>
        <p:nvGraphicFramePr>
          <p:cNvPr id="42" name="표 41"/>
          <p:cNvGraphicFramePr>
            <a:graphicFrameLocks noGrp="1"/>
          </p:cNvGraphicFramePr>
          <p:nvPr>
            <p:extLst/>
          </p:nvPr>
        </p:nvGraphicFramePr>
        <p:xfrm>
          <a:off x="7808120" y="650426"/>
          <a:ext cx="1967152" cy="81864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Mặc</a:t>
                      </a:r>
                      <a:r>
                        <a:rPr lang="en-US" altLang="ko-KR" sz="800" baseline="0" smtClean="0">
                          <a:solidFill>
                            <a:schemeClr val="tx1"/>
                          </a:solidFill>
                        </a:rPr>
                        <a:t> định là check toàn bộ</a:t>
                      </a:r>
                      <a:endParaRPr lang="en-US" altLang="ko-KR"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Trường</a:t>
                      </a:r>
                      <a:r>
                        <a:rPr lang="en-US" altLang="ko-KR" sz="800" baseline="0" smtClean="0"/>
                        <a:t> hợp chưa từng có lịch hẹn tư vấn</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6" name="슬라이드 번호 개체 틀 25"/>
          <p:cNvSpPr>
            <a:spLocks noGrp="1"/>
          </p:cNvSpPr>
          <p:nvPr>
            <p:ph type="sldNum" sz="quarter" idx="4"/>
          </p:nvPr>
        </p:nvSpPr>
        <p:spPr/>
        <p:txBody>
          <a:bodyPr/>
          <a:lstStyle/>
          <a:p>
            <a:fld id="{C70D9EDE-4299-4BB9-BBD1-CAF81FD85894}" type="slidenum">
              <a:rPr lang="ko-KR" altLang="en-US" smtClean="0"/>
              <a:pPr/>
              <a:t>32</a:t>
            </a:fld>
            <a:endParaRPr lang="ko-KR" altLang="en-US"/>
          </a:p>
        </p:txBody>
      </p:sp>
      <p:sp>
        <p:nvSpPr>
          <p:cNvPr id="27" name="타원 26"/>
          <p:cNvSpPr/>
          <p:nvPr/>
        </p:nvSpPr>
        <p:spPr>
          <a:xfrm>
            <a:off x="2807762" y="491678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28" name="타원 27"/>
          <p:cNvSpPr/>
          <p:nvPr/>
        </p:nvSpPr>
        <p:spPr>
          <a:xfrm>
            <a:off x="1306110" y="269460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3" name="TextBox 22"/>
          <p:cNvSpPr txBox="1"/>
          <p:nvPr/>
        </p:nvSpPr>
        <p:spPr>
          <a:xfrm>
            <a:off x="1192820" y="117792"/>
            <a:ext cx="872996" cy="215444"/>
          </a:xfrm>
          <a:prstGeom prst="rect">
            <a:avLst/>
          </a:prstGeom>
          <a:noFill/>
        </p:spPr>
        <p:txBody>
          <a:bodyPr wrap="none" rtlCol="0">
            <a:spAutoFit/>
          </a:bodyPr>
          <a:lstStyle/>
          <a:p>
            <a:r>
              <a:rPr lang="en-US" altLang="ko-KR" sz="800" spc="-20" dirty="0" smtClean="0">
                <a:solidFill>
                  <a:prstClr val="black"/>
                </a:solidFill>
              </a:rPr>
              <a:t>Reservation List</a:t>
            </a:r>
            <a:endParaRPr lang="ko-KR" altLang="en-US" sz="800" dirty="0">
              <a:solidFill>
                <a:prstClr val="black"/>
              </a:solidFill>
            </a:endParaRPr>
          </a:p>
        </p:txBody>
      </p:sp>
      <p:sp>
        <p:nvSpPr>
          <p:cNvPr id="24" name="TextBox 23"/>
          <p:cNvSpPr txBox="1"/>
          <p:nvPr/>
        </p:nvSpPr>
        <p:spPr>
          <a:xfrm>
            <a:off x="1190724" y="352286"/>
            <a:ext cx="1962076" cy="215444"/>
          </a:xfrm>
          <a:prstGeom prst="rect">
            <a:avLst/>
          </a:prstGeom>
          <a:noFill/>
        </p:spPr>
        <p:txBody>
          <a:bodyPr wrap="none" rtlCol="0">
            <a:spAutoFit/>
          </a:bodyPr>
          <a:lstStyle/>
          <a:p>
            <a:r>
              <a:rPr lang="en-US" altLang="ko-KR" sz="800" spc="-20" dirty="0" smtClean="0">
                <a:solidFill>
                  <a:prstClr val="black"/>
                </a:solidFill>
              </a:rPr>
              <a:t>Counseling Management </a:t>
            </a:r>
            <a:r>
              <a:rPr lang="en-US" altLang="ko-KR" sz="800" dirty="0" smtClean="0">
                <a:solidFill>
                  <a:prstClr val="black"/>
                </a:solidFill>
              </a:rPr>
              <a:t>&gt; Counseling</a:t>
            </a:r>
            <a:endParaRPr lang="ko-KR" altLang="en-US" sz="800" dirty="0">
              <a:solidFill>
                <a:prstClr val="black"/>
              </a:solidFill>
            </a:endParaRPr>
          </a:p>
        </p:txBody>
      </p:sp>
    </p:spTree>
    <p:extLst>
      <p:ext uri="{BB962C8B-B14F-4D97-AF65-F5344CB8AC3E}">
        <p14:creationId xmlns:p14="http://schemas.microsoft.com/office/powerpoint/2010/main" val="16309756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그림 49" descr="페이징.PNG"/>
          <p:cNvPicPr>
            <a:picLocks noChangeAspect="1"/>
          </p:cNvPicPr>
          <p:nvPr/>
        </p:nvPicPr>
        <p:blipFill>
          <a:blip r:embed="rId3" cstate="print"/>
          <a:stretch>
            <a:fillRect/>
          </a:stretch>
        </p:blipFill>
        <p:spPr>
          <a:xfrm>
            <a:off x="3685514" y="5871499"/>
            <a:ext cx="819000" cy="264233"/>
          </a:xfrm>
          <a:prstGeom prst="rect">
            <a:avLst/>
          </a:prstGeom>
        </p:spPr>
      </p:pic>
      <p:sp>
        <p:nvSpPr>
          <p:cNvPr id="41" name="TextBox 40"/>
          <p:cNvSpPr txBox="1"/>
          <p:nvPr/>
        </p:nvSpPr>
        <p:spPr>
          <a:xfrm>
            <a:off x="321235" y="3846255"/>
            <a:ext cx="1491114" cy="246221"/>
          </a:xfrm>
          <a:prstGeom prst="rect">
            <a:avLst/>
          </a:prstGeom>
          <a:noFill/>
        </p:spPr>
        <p:txBody>
          <a:bodyPr wrap="none" rtlCol="0">
            <a:spAutoFit/>
          </a:bodyPr>
          <a:lstStyle/>
          <a:p>
            <a:r>
              <a:rPr lang="ko-KR" altLang="en-US" sz="1000" b="1" dirty="0" smtClean="0"/>
              <a:t>상담 예정 리스트 </a:t>
            </a:r>
            <a:r>
              <a:rPr lang="en-US" altLang="ko-KR" sz="800" dirty="0" smtClean="0"/>
              <a:t>: 10</a:t>
            </a:r>
            <a:r>
              <a:rPr lang="ko-KR" altLang="en-US" sz="800" dirty="0" smtClean="0"/>
              <a:t>건</a:t>
            </a:r>
            <a:endParaRPr lang="ko-KR" altLang="en-US" sz="800" dirty="0"/>
          </a:p>
        </p:txBody>
      </p:sp>
      <p:graphicFrame>
        <p:nvGraphicFramePr>
          <p:cNvPr id="81" name="표 80"/>
          <p:cNvGraphicFramePr>
            <a:graphicFrameLocks noGrp="1"/>
          </p:cNvGraphicFramePr>
          <p:nvPr>
            <p:extLst/>
          </p:nvPr>
        </p:nvGraphicFramePr>
        <p:xfrm>
          <a:off x="270615" y="4169508"/>
          <a:ext cx="7412688" cy="1650184"/>
        </p:xfrm>
        <a:graphic>
          <a:graphicData uri="http://schemas.openxmlformats.org/drawingml/2006/table">
            <a:tbl>
              <a:tblPr/>
              <a:tblGrid>
                <a:gridCol w="926586"/>
                <a:gridCol w="926586"/>
                <a:gridCol w="926586"/>
                <a:gridCol w="926586"/>
                <a:gridCol w="926586"/>
                <a:gridCol w="926586"/>
                <a:gridCol w="926586"/>
                <a:gridCol w="926586"/>
              </a:tblGrid>
              <a:tr h="412546">
                <a:tc>
                  <a:txBody>
                    <a:bodyPr/>
                    <a:lstStyle/>
                    <a:p>
                      <a:pPr algn="ctr" fontAlgn="ctr"/>
                      <a:r>
                        <a:rPr lang="ko-KR" altLang="en-US" sz="900" b="1" i="0" u="none" strike="noStrike" dirty="0">
                          <a:solidFill>
                            <a:srgbClr val="000000"/>
                          </a:solidFill>
                          <a:latin typeface="맑은 고딕"/>
                        </a:rPr>
                        <a:t>번호</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상담 구분</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회원명</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결제 구분</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상담 </a:t>
                      </a:r>
                      <a:r>
                        <a:rPr lang="ko-KR" altLang="en-US" sz="900" b="1" i="0" u="none" strike="noStrike" dirty="0" smtClean="0">
                          <a:solidFill>
                            <a:srgbClr val="000000"/>
                          </a:solidFill>
                          <a:latin typeface="맑은 고딕"/>
                        </a:rPr>
                        <a:t>예정 일시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상담 종료 예정</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남은 시간</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상담실 입장</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412546">
                <a:tc>
                  <a:txBody>
                    <a:bodyPr/>
                    <a:lstStyle/>
                    <a:p>
                      <a:pPr algn="ctr" fontAlgn="ctr"/>
                      <a:r>
                        <a:rPr lang="en-US" altLang="ko-KR" sz="900" b="0" i="0" u="none" strike="noStrike" dirty="0" smtClean="0">
                          <a:solidFill>
                            <a:srgbClr val="000000"/>
                          </a:solidFill>
                          <a:latin typeface="맑은 고딕"/>
                        </a:rPr>
                        <a:t>3</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실시간 상담</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상담권 사용</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2016-03-02</a:t>
                      </a:r>
                      <a:br>
                        <a:rPr lang="en-US" altLang="ko-KR" sz="900" b="0" i="0" u="none" strike="noStrike" dirty="0" smtClean="0">
                          <a:solidFill>
                            <a:srgbClr val="000000"/>
                          </a:solidFill>
                          <a:latin typeface="맑은 고딕"/>
                        </a:rPr>
                      </a:br>
                      <a:r>
                        <a:rPr lang="en-US" altLang="ko-KR" sz="900" b="0" i="0" u="none" strike="noStrike" dirty="0" smtClean="0">
                          <a:solidFill>
                            <a:srgbClr val="000000"/>
                          </a:solidFill>
                          <a:latin typeface="맑은 고딕"/>
                        </a:rPr>
                        <a:t>09:15:00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2016-03-02</a:t>
                      </a:r>
                      <a:br>
                        <a:rPr lang="en-US" altLang="ko-KR" sz="900" b="0" i="0" u="none" strike="noStrike" dirty="0" smtClean="0">
                          <a:solidFill>
                            <a:srgbClr val="000000"/>
                          </a:solidFill>
                          <a:latin typeface="+mn-lt"/>
                        </a:rPr>
                      </a:br>
                      <a:r>
                        <a:rPr lang="en-US" altLang="ko-KR" sz="900" b="0" i="0" u="none" strike="noStrike" dirty="0" smtClean="0">
                          <a:solidFill>
                            <a:srgbClr val="000000"/>
                          </a:solidFill>
                          <a:latin typeface="+mn-lt"/>
                        </a:rPr>
                        <a:t>09:45:00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endParaRPr lang="ko-KR" altLang="en-US"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r>
                        <a:rPr lang="en-US" altLang="ko-KR" sz="900" b="0" i="0" u="none" strike="noStrike" dirty="0" smtClean="0">
                          <a:solidFill>
                            <a:srgbClr val="000000"/>
                          </a:solidFill>
                          <a:latin typeface="맑은 고딕"/>
                        </a:rPr>
                        <a:t>2</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예약</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홍길순</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err="1" smtClean="0">
                          <a:solidFill>
                            <a:srgbClr val="000000"/>
                          </a:solidFill>
                          <a:latin typeface="맑은 고딕"/>
                        </a:rPr>
                        <a:t>헬로코인</a:t>
                      </a:r>
                      <a:r>
                        <a:rPr lang="ko-KR" altLang="en-US" sz="900" b="0" i="0" u="none" strike="noStrike" dirty="0" smtClean="0">
                          <a:solidFill>
                            <a:srgbClr val="000000"/>
                          </a:solidFill>
                          <a:latin typeface="맑은 고딕"/>
                        </a:rPr>
                        <a:t> 사용</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2016-03-05</a:t>
                      </a:r>
                      <a:br>
                        <a:rPr lang="en-US" altLang="ko-KR" sz="900" b="0" i="0" u="none" strike="noStrike" dirty="0" smtClean="0">
                          <a:solidFill>
                            <a:srgbClr val="000000"/>
                          </a:solidFill>
                          <a:latin typeface="맑은 고딕"/>
                        </a:rPr>
                      </a:br>
                      <a:r>
                        <a:rPr lang="en-US" altLang="ko-KR" sz="900" b="0" i="0" u="none" strike="noStrike" dirty="0" smtClean="0">
                          <a:solidFill>
                            <a:srgbClr val="000000"/>
                          </a:solidFill>
                          <a:latin typeface="맑은 고딕"/>
                        </a:rPr>
                        <a:t>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2016-03-05</a:t>
                      </a:r>
                      <a:br>
                        <a:rPr lang="en-US" altLang="ko-KR" sz="900" b="0" i="0" u="none" strike="noStrike" dirty="0" smtClean="0">
                          <a:solidFill>
                            <a:srgbClr val="000000"/>
                          </a:solidFill>
                          <a:latin typeface="+mn-lt"/>
                        </a:rPr>
                      </a:br>
                      <a:r>
                        <a:rPr lang="en-US" altLang="ko-KR" sz="900" b="0" i="0" u="none" strike="noStrike" dirty="0" smtClean="0">
                          <a:solidFill>
                            <a:srgbClr val="000000"/>
                          </a:solidFill>
                          <a:latin typeface="+mn-lt"/>
                        </a:rPr>
                        <a:t>10:00:00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72</a:t>
                      </a:r>
                      <a:r>
                        <a:rPr lang="ko-KR" altLang="en-US" sz="900" b="0" i="0" u="none" strike="noStrike" dirty="0" smtClean="0">
                          <a:solidFill>
                            <a:srgbClr val="000000"/>
                          </a:solidFill>
                          <a:latin typeface="맑은 고딕"/>
                        </a:rPr>
                        <a:t>시간 </a:t>
                      </a:r>
                      <a:r>
                        <a:rPr lang="en-US" altLang="ko-KR" sz="900" b="0" i="0" u="none" strike="noStrike" dirty="0" smtClean="0">
                          <a:solidFill>
                            <a:srgbClr val="000000"/>
                          </a:solidFill>
                          <a:latin typeface="맑은 고딕"/>
                        </a:rPr>
                        <a:t>10</a:t>
                      </a:r>
                      <a:r>
                        <a:rPr lang="ko-KR" altLang="en-US" sz="900" b="0" i="0" u="none" strike="noStrike" dirty="0" smtClean="0">
                          <a:solidFill>
                            <a:srgbClr val="000000"/>
                          </a:solidFill>
                          <a:latin typeface="맑은 고딕"/>
                        </a:rPr>
                        <a:t>분</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endParaRPr lang="ko-KR" altLang="en-US"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r>
                        <a:rPr lang="en-US" altLang="ko-KR" sz="900" b="0" i="0" u="none" strike="noStrike" dirty="0" smtClean="0">
                          <a:solidFill>
                            <a:schemeClr val="bg1">
                              <a:lumMod val="50000"/>
                            </a:schemeClr>
                          </a:solidFill>
                          <a:latin typeface="맑은 고딕"/>
                        </a:rPr>
                        <a:t>1</a:t>
                      </a:r>
                      <a:endParaRPr lang="en-US" altLang="ko-KR" sz="900" b="0" i="0" u="none" strike="noStrike" dirty="0">
                        <a:solidFill>
                          <a:schemeClr val="bg1">
                            <a:lumMod val="50000"/>
                          </a:schemeClr>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ko-KR" altLang="en-US" sz="900" b="0" i="0" u="none" strike="noStrike" dirty="0" smtClean="0">
                          <a:solidFill>
                            <a:schemeClr val="bg1">
                              <a:lumMod val="50000"/>
                            </a:schemeClr>
                          </a:solidFill>
                          <a:latin typeface="맑은 고딕"/>
                        </a:rPr>
                        <a:t>예약</a:t>
                      </a:r>
                      <a:endParaRPr lang="en-US" altLang="ko-KR" sz="900" b="0" i="0" u="none" strike="noStrike" dirty="0">
                        <a:solidFill>
                          <a:schemeClr val="bg1">
                            <a:lumMod val="50000"/>
                          </a:schemeClr>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ko-KR" altLang="en-US" sz="900" b="0" i="0" u="none" strike="noStrike" dirty="0" smtClean="0">
                          <a:solidFill>
                            <a:schemeClr val="bg1">
                              <a:lumMod val="50000"/>
                            </a:schemeClr>
                          </a:solidFill>
                          <a:latin typeface="맑은 고딕"/>
                        </a:rPr>
                        <a:t>홍길자</a:t>
                      </a:r>
                      <a:endParaRPr lang="en-US" altLang="ko-KR" sz="900" b="0" i="0" u="none" strike="noStrike" dirty="0">
                        <a:solidFill>
                          <a:schemeClr val="bg1">
                            <a:lumMod val="50000"/>
                          </a:schemeClr>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ko-KR" altLang="en-US" sz="900" b="0" i="0" u="none" strike="noStrike" dirty="0" smtClean="0">
                          <a:solidFill>
                            <a:schemeClr val="bg1">
                              <a:lumMod val="50000"/>
                            </a:schemeClr>
                          </a:solidFill>
                          <a:latin typeface="맑은 고딕"/>
                        </a:rPr>
                        <a:t>상담권 사용</a:t>
                      </a:r>
                      <a:endParaRPr lang="en-US" altLang="ko-KR" sz="900" b="0" i="0" u="none" strike="noStrike" dirty="0">
                        <a:solidFill>
                          <a:schemeClr val="bg1">
                            <a:lumMod val="50000"/>
                          </a:schemeClr>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chemeClr val="bg1">
                              <a:lumMod val="50000"/>
                            </a:schemeClr>
                          </a:solidFill>
                          <a:latin typeface="맑은 고딕"/>
                        </a:rPr>
                        <a:t>2016-03-07</a:t>
                      </a:r>
                      <a:br>
                        <a:rPr lang="en-US" altLang="ko-KR" sz="900" b="0" i="0" u="none" strike="noStrike" dirty="0" smtClean="0">
                          <a:solidFill>
                            <a:schemeClr val="bg1">
                              <a:lumMod val="50000"/>
                            </a:schemeClr>
                          </a:solidFill>
                          <a:latin typeface="맑은 고딕"/>
                        </a:rPr>
                      </a:br>
                      <a:r>
                        <a:rPr lang="en-US" altLang="ko-KR" sz="900" b="0" i="0" u="none" strike="noStrike" dirty="0" smtClean="0">
                          <a:solidFill>
                            <a:schemeClr val="bg1">
                              <a:lumMod val="50000"/>
                            </a:schemeClr>
                          </a:solidFill>
                          <a:latin typeface="맑은 고딕"/>
                        </a:rPr>
                        <a:t>09:00:00</a:t>
                      </a:r>
                      <a:endParaRPr lang="en-US" altLang="ko-KR" sz="900" b="0" i="0" u="none" strike="noStrike" dirty="0">
                        <a:solidFill>
                          <a:schemeClr val="bg1">
                            <a:lumMod val="50000"/>
                          </a:schemeClr>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chemeClr val="bg1">
                              <a:lumMod val="50000"/>
                            </a:schemeClr>
                          </a:solidFill>
                          <a:latin typeface="+mn-lt"/>
                        </a:rPr>
                        <a:t>2016-03-07</a:t>
                      </a:r>
                      <a:br>
                        <a:rPr lang="en-US" altLang="ko-KR" sz="900" b="0" i="0" u="none" strike="noStrike" dirty="0" smtClean="0">
                          <a:solidFill>
                            <a:schemeClr val="bg1">
                              <a:lumMod val="50000"/>
                            </a:schemeClr>
                          </a:solidFill>
                          <a:latin typeface="+mn-lt"/>
                        </a:rPr>
                      </a:br>
                      <a:r>
                        <a:rPr lang="en-US" altLang="ko-KR" sz="900" b="0" i="0" u="none" strike="noStrike" dirty="0" smtClean="0">
                          <a:solidFill>
                            <a:schemeClr val="bg1">
                              <a:lumMod val="50000"/>
                            </a:schemeClr>
                          </a:solidFill>
                          <a:latin typeface="+mn-lt"/>
                        </a:rPr>
                        <a:t>10:00:00</a:t>
                      </a:r>
                      <a:endParaRPr lang="en-US" altLang="ko-KR" sz="900" b="0" i="0" u="none" strike="noStrike" dirty="0">
                        <a:solidFill>
                          <a:schemeClr val="bg1">
                            <a:lumMod val="50000"/>
                          </a:schemeClr>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en-US" altLang="ko-KR" sz="900" b="0" i="0" u="none" strike="noStrike" dirty="0" smtClean="0">
                          <a:solidFill>
                            <a:schemeClr val="bg1">
                              <a:lumMod val="50000"/>
                            </a:schemeClr>
                          </a:solidFill>
                          <a:latin typeface="맑은 고딕"/>
                        </a:rPr>
                        <a:t>-</a:t>
                      </a:r>
                      <a:endParaRPr lang="en-US" altLang="ko-KR" sz="900" b="0" i="0" u="none" strike="noStrike" dirty="0">
                        <a:solidFill>
                          <a:schemeClr val="bg1">
                            <a:lumMod val="50000"/>
                          </a:schemeClr>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ctr" fontAlgn="ctr"/>
                      <a:r>
                        <a:rPr lang="ko-KR" altLang="en-US" sz="900" b="0" i="0" u="none" strike="noStrike" dirty="0" smtClean="0">
                          <a:solidFill>
                            <a:srgbClr val="FF0000"/>
                          </a:solidFill>
                          <a:latin typeface="맑은 고딕"/>
                        </a:rPr>
                        <a:t>예약 취소됨</a:t>
                      </a:r>
                      <a:endParaRPr lang="ko-KR" altLang="en-US" sz="900" b="0" i="0" u="none" strike="noStrike" dirty="0">
                        <a:solidFill>
                          <a:srgbClr val="FF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bl>
          </a:graphicData>
        </a:graphic>
      </p:graphicFrame>
      <p:sp>
        <p:nvSpPr>
          <p:cNvPr id="82" name="직사각형 81"/>
          <p:cNvSpPr/>
          <p:nvPr/>
        </p:nvSpPr>
        <p:spPr>
          <a:xfrm>
            <a:off x="6866557" y="4674089"/>
            <a:ext cx="663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입장</a:t>
            </a:r>
            <a:endParaRPr lang="ko-KR" altLang="en-US" sz="900" dirty="0">
              <a:solidFill>
                <a:schemeClr val="tx1"/>
              </a:solidFill>
            </a:endParaRPr>
          </a:p>
        </p:txBody>
      </p:sp>
      <p:sp>
        <p:nvSpPr>
          <p:cNvPr id="34" name="직사각형 33"/>
          <p:cNvSpPr/>
          <p:nvPr/>
        </p:nvSpPr>
        <p:spPr>
          <a:xfrm>
            <a:off x="6874037" y="5071021"/>
            <a:ext cx="663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입장</a:t>
            </a:r>
            <a:endParaRPr lang="ko-KR" altLang="en-US" sz="900" dirty="0">
              <a:solidFill>
                <a:schemeClr val="tx1"/>
              </a:solidFill>
            </a:endParaRPr>
          </a:p>
        </p:txBody>
      </p:sp>
      <p:sp>
        <p:nvSpPr>
          <p:cNvPr id="35" name="TextBox 34"/>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RCW-0401</a:t>
            </a:r>
            <a:endParaRPr lang="ko-KR" altLang="en-US" sz="800" dirty="0">
              <a:solidFill>
                <a:prstClr val="black"/>
              </a:solidFill>
            </a:endParaRPr>
          </a:p>
        </p:txBody>
      </p:sp>
      <p:sp>
        <p:nvSpPr>
          <p:cNvPr id="37" name="타원 36"/>
          <p:cNvSpPr/>
          <p:nvPr/>
        </p:nvSpPr>
        <p:spPr>
          <a:xfrm>
            <a:off x="1794748" y="44220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9" name="타원 38"/>
          <p:cNvSpPr/>
          <p:nvPr/>
        </p:nvSpPr>
        <p:spPr>
          <a:xfrm>
            <a:off x="3636604" y="44220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46" name="타원 45"/>
          <p:cNvSpPr/>
          <p:nvPr/>
        </p:nvSpPr>
        <p:spPr>
          <a:xfrm>
            <a:off x="130887" y="384625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3" name="직사각형 52"/>
          <p:cNvSpPr/>
          <p:nvPr/>
        </p:nvSpPr>
        <p:spPr>
          <a:xfrm>
            <a:off x="6142663" y="3846254"/>
            <a:ext cx="1540640" cy="2520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상담 빠른 순</a:t>
            </a:r>
            <a:endParaRPr lang="ko-KR" altLang="en-US" sz="900" dirty="0">
              <a:solidFill>
                <a:schemeClr val="tx1"/>
              </a:solidFill>
            </a:endParaRPr>
          </a:p>
        </p:txBody>
      </p:sp>
      <p:sp>
        <p:nvSpPr>
          <p:cNvPr id="55" name="직사각형 54"/>
          <p:cNvSpPr/>
          <p:nvPr/>
        </p:nvSpPr>
        <p:spPr>
          <a:xfrm>
            <a:off x="7390029" y="3847381"/>
            <a:ext cx="293275"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sp>
        <p:nvSpPr>
          <p:cNvPr id="42" name="타원 41"/>
          <p:cNvSpPr/>
          <p:nvPr/>
        </p:nvSpPr>
        <p:spPr>
          <a:xfrm>
            <a:off x="6474184" y="44220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
        <p:nvSpPr>
          <p:cNvPr id="45" name="타원 44"/>
          <p:cNvSpPr/>
          <p:nvPr/>
        </p:nvSpPr>
        <p:spPr>
          <a:xfrm>
            <a:off x="7393057" y="44220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9</a:t>
            </a:r>
            <a:endParaRPr lang="ko-KR" altLang="en-US" sz="1200" b="1" dirty="0">
              <a:solidFill>
                <a:schemeClr val="bg1"/>
              </a:solidFill>
              <a:latin typeface="+mn-ea"/>
            </a:endParaRPr>
          </a:p>
        </p:txBody>
      </p:sp>
      <p:sp>
        <p:nvSpPr>
          <p:cNvPr id="56" name="타원 55"/>
          <p:cNvSpPr/>
          <p:nvPr/>
        </p:nvSpPr>
        <p:spPr>
          <a:xfrm>
            <a:off x="5869663" y="374665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aphicFrame>
        <p:nvGraphicFramePr>
          <p:cNvPr id="52" name="표 51"/>
          <p:cNvGraphicFramePr>
            <a:graphicFrameLocks noGrp="1"/>
          </p:cNvGraphicFramePr>
          <p:nvPr>
            <p:extLst/>
          </p:nvPr>
        </p:nvGraphicFramePr>
        <p:xfrm>
          <a:off x="7808120" y="650426"/>
          <a:ext cx="2823914" cy="6091680"/>
        </p:xfrm>
        <a:graphic>
          <a:graphicData uri="http://schemas.openxmlformats.org/drawingml/2006/table">
            <a:tbl>
              <a:tblPr firstRow="1" bandRow="1">
                <a:tableStyleId>{5C22544A-7EE6-4342-B048-85BDC9FD1C3A}</a:tableStyleId>
              </a:tblPr>
              <a:tblGrid>
                <a:gridCol w="323910"/>
                <a:gridCol w="2500004"/>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Danh</a:t>
                      </a:r>
                      <a:r>
                        <a:rPr lang="en-US" altLang="ko-KR" sz="800" dirty="0" smtClean="0">
                          <a:solidFill>
                            <a:schemeClr val="tx1"/>
                          </a:solidFill>
                        </a:rPr>
                        <a:t> </a:t>
                      </a:r>
                      <a:r>
                        <a:rPr lang="en-US" altLang="ko-KR" sz="800" dirty="0" err="1" smtClean="0">
                          <a:solidFill>
                            <a:schemeClr val="tx1"/>
                          </a:solidFill>
                        </a:rPr>
                        <a:t>sách</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tổng</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lượng</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tìm</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ở </a:t>
                      </a:r>
                      <a:r>
                        <a:rPr lang="en-US" altLang="ko-KR" sz="800" baseline="0" dirty="0" err="1" smtClean="0">
                          <a:solidFill>
                            <a:schemeClr val="tx1"/>
                          </a:solidFill>
                        </a:rPr>
                        <a:t>góc</a:t>
                      </a:r>
                      <a:r>
                        <a:rPr lang="en-US" altLang="ko-KR" sz="800" baseline="0" dirty="0" smtClean="0">
                          <a:solidFill>
                            <a:schemeClr val="tx1"/>
                          </a:solidFill>
                        </a:rPr>
                        <a:t> </a:t>
                      </a:r>
                      <a:r>
                        <a:rPr lang="en-US" altLang="ko-KR" sz="800" baseline="0" dirty="0" err="1" smtClean="0">
                          <a:solidFill>
                            <a:schemeClr val="tx1"/>
                          </a:solidFill>
                        </a:rPr>
                        <a:t>trái</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30 </a:t>
                      </a:r>
                      <a:r>
                        <a:rPr lang="en-US" altLang="ko-KR" sz="800" baseline="0" dirty="0" err="1" smtClean="0">
                          <a:solidFill>
                            <a:schemeClr val="tx1"/>
                          </a:solidFill>
                        </a:rPr>
                        <a:t>dòng</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mỗi</a:t>
                      </a:r>
                      <a:r>
                        <a:rPr lang="en-US" altLang="ko-KR" sz="800" baseline="0" dirty="0" smtClean="0">
                          <a:solidFill>
                            <a:schemeClr val="tx1"/>
                          </a:solidFill>
                        </a:rPr>
                        <a:t> </a:t>
                      </a:r>
                      <a:r>
                        <a:rPr lang="en-US" altLang="ko-KR" sz="800" baseline="0" dirty="0" err="1" smtClean="0">
                          <a:solidFill>
                            <a:schemeClr val="tx1"/>
                          </a:solidFill>
                        </a:rPr>
                        <a:t>lượt</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những</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thúc</a:t>
                      </a:r>
                      <a:r>
                        <a:rPr lang="en-US" altLang="ko-KR" sz="800" baseline="0" dirty="0" smtClean="0">
                          <a:solidFill>
                            <a:schemeClr val="tx1"/>
                          </a:solidFill>
                        </a:rPr>
                        <a:t> </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Đối</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a:t>
                      </a:r>
                      <a:r>
                        <a:rPr lang="en-US" altLang="ko-KR" sz="800" baseline="0" dirty="0" err="1" smtClean="0">
                          <a:solidFill>
                            <a:schemeClr val="tx1"/>
                          </a:solidFill>
                        </a:rPr>
                        <a:t>những</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bị</a:t>
                      </a:r>
                      <a:r>
                        <a:rPr lang="en-US" altLang="ko-KR" sz="800" baseline="0" dirty="0" smtClean="0">
                          <a:solidFill>
                            <a:schemeClr val="tx1"/>
                          </a:solidFill>
                        </a:rPr>
                        <a:t> </a:t>
                      </a:r>
                      <a:r>
                        <a:rPr lang="en-US" altLang="ko-KR" sz="800" baseline="0" dirty="0" err="1" smtClean="0">
                          <a:solidFill>
                            <a:schemeClr val="tx1"/>
                          </a:solidFill>
                        </a:rPr>
                        <a:t>hủy</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kiểu</a:t>
                      </a:r>
                      <a:r>
                        <a:rPr lang="en-US" altLang="ko-KR" sz="800" baseline="0" dirty="0" smtClean="0">
                          <a:solidFill>
                            <a:schemeClr val="tx1"/>
                          </a:solidFill>
                        </a:rPr>
                        <a:t> text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detail</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n</a:t>
                      </a:r>
                      <a:r>
                        <a:rPr lang="en-US" altLang="ko-KR" sz="800" dirty="0" err="1" smtClean="0">
                          <a:solidFill>
                            <a:schemeClr val="tx1"/>
                          </a:solidFill>
                        </a:rPr>
                        <a:t>hững</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bị</a:t>
                      </a:r>
                      <a:r>
                        <a:rPr lang="en-US" altLang="ko-KR" sz="800" baseline="0" dirty="0" smtClean="0">
                          <a:solidFill>
                            <a:schemeClr val="tx1"/>
                          </a:solidFill>
                        </a:rPr>
                        <a:t> </a:t>
                      </a:r>
                      <a:r>
                        <a:rPr lang="en-US" altLang="ko-KR" sz="800" baseline="0" dirty="0" err="1" smtClean="0">
                          <a:solidFill>
                            <a:schemeClr val="tx1"/>
                          </a:solidFill>
                        </a:rPr>
                        <a:t>hủy</a:t>
                      </a:r>
                      <a:r>
                        <a:rPr lang="en-US" altLang="ko-KR" sz="800" baseline="0" dirty="0" smtClean="0">
                          <a:solidFill>
                            <a:schemeClr val="tx1"/>
                          </a:solidFill>
                        </a:rPr>
                        <a:t> </a:t>
                      </a:r>
                      <a:r>
                        <a:rPr lang="en-US" altLang="ko-KR" sz="800" baseline="0" dirty="0" err="1" smtClean="0">
                          <a:solidFill>
                            <a:schemeClr val="tx1"/>
                          </a:solidFill>
                        </a:rPr>
                        <a:t>đồng</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chấm</a:t>
                      </a:r>
                      <a:r>
                        <a:rPr lang="en-US" altLang="ko-KR" sz="800" baseline="0" dirty="0" smtClean="0">
                          <a:solidFill>
                            <a:schemeClr val="tx1"/>
                          </a:solidFill>
                        </a:rPr>
                        <a:t> </a:t>
                      </a:r>
                      <a:r>
                        <a:rPr lang="en-US" altLang="ko-KR" sz="800" baseline="0" dirty="0" err="1" smtClean="0">
                          <a:solidFill>
                            <a:schemeClr val="tx1"/>
                          </a:solidFill>
                        </a:rPr>
                        <a:t>dứt</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Sắp</a:t>
                      </a:r>
                      <a:r>
                        <a:rPr lang="en-US" altLang="ko-KR" sz="800" baseline="0" dirty="0" smtClean="0">
                          <a:solidFill>
                            <a:schemeClr val="tx1"/>
                          </a:solidFill>
                        </a:rPr>
                        <a:t> </a:t>
                      </a:r>
                      <a:r>
                        <a:rPr lang="en-US" altLang="ko-KR" sz="800" baseline="0" dirty="0" err="1" smtClean="0">
                          <a:solidFill>
                            <a:schemeClr val="tx1"/>
                          </a:solidFill>
                        </a:rPr>
                        <a:t>xếp</a:t>
                      </a:r>
                      <a:r>
                        <a:rPr lang="en-US" altLang="ko-KR" sz="800" baseline="0" dirty="0" smtClean="0">
                          <a:solidFill>
                            <a:schemeClr val="tx1"/>
                          </a:solidFill>
                        </a:rPr>
                        <a:t> </a:t>
                      </a:r>
                      <a:r>
                        <a:rPr lang="en-US" altLang="ko-KR" sz="800" baseline="0" dirty="0" err="1" smtClean="0">
                          <a:solidFill>
                            <a:schemeClr val="tx1"/>
                          </a:solidFill>
                        </a:rPr>
                        <a:t>thứ</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dirty="0" smtClean="0">
                          <a:solidFill>
                            <a:schemeClr val="tx1"/>
                          </a:solidFill>
                        </a:rPr>
                        <a:t>(</a:t>
                      </a:r>
                      <a:r>
                        <a:rPr lang="ko-KR" altLang="en-US" sz="800" b="1" dirty="0" smtClean="0">
                          <a:solidFill>
                            <a:schemeClr val="tx1"/>
                          </a:solidFill>
                        </a:rPr>
                        <a:t>상담 빠른 순 </a:t>
                      </a:r>
                      <a:r>
                        <a:rPr lang="en-US" altLang="ko-KR" sz="800" b="1" dirty="0" smtClean="0">
                          <a:solidFill>
                            <a:schemeClr val="tx1"/>
                          </a:solidFill>
                        </a:rPr>
                        <a:t>– </a:t>
                      </a:r>
                      <a:r>
                        <a:rPr lang="en-US" altLang="ko-KR" sz="800" b="1" dirty="0" err="1" smtClean="0">
                          <a:solidFill>
                            <a:schemeClr val="tx1"/>
                          </a:solidFill>
                        </a:rPr>
                        <a:t>Thời</a:t>
                      </a:r>
                      <a:r>
                        <a:rPr lang="en-US" altLang="ko-KR" sz="800" b="1" baseline="0" dirty="0" smtClean="0">
                          <a:solidFill>
                            <a:schemeClr val="tx1"/>
                          </a:solidFill>
                        </a:rPr>
                        <a:t> </a:t>
                      </a:r>
                      <a:r>
                        <a:rPr lang="en-US" altLang="ko-KR" sz="800" b="1" baseline="0" dirty="0" err="1" smtClean="0">
                          <a:solidFill>
                            <a:schemeClr val="tx1"/>
                          </a:solidFill>
                        </a:rPr>
                        <a:t>gian</a:t>
                      </a:r>
                      <a:r>
                        <a:rPr lang="en-US" altLang="ko-KR" sz="800" b="1" baseline="0" dirty="0" smtClean="0">
                          <a:solidFill>
                            <a:schemeClr val="tx1"/>
                          </a:solidFill>
                        </a:rPr>
                        <a:t> </a:t>
                      </a:r>
                      <a:r>
                        <a:rPr lang="en-US" altLang="ko-KR" sz="800" b="1" baseline="0" dirty="0" err="1" smtClean="0">
                          <a:solidFill>
                            <a:schemeClr val="tx1"/>
                          </a:solidFill>
                        </a:rPr>
                        <a:t>tư</a:t>
                      </a:r>
                      <a:r>
                        <a:rPr lang="en-US" altLang="ko-KR" sz="800" b="1" baseline="0" dirty="0" smtClean="0">
                          <a:solidFill>
                            <a:schemeClr val="tx1"/>
                          </a:solidFill>
                        </a:rPr>
                        <a:t> </a:t>
                      </a:r>
                      <a:r>
                        <a:rPr lang="en-US" altLang="ko-KR" sz="800" b="1" baseline="0" dirty="0" err="1" smtClean="0">
                          <a:solidFill>
                            <a:schemeClr val="tx1"/>
                          </a:solidFill>
                        </a:rPr>
                        <a:t>vấn</a:t>
                      </a:r>
                      <a:r>
                        <a:rPr lang="en-US" altLang="ko-KR" sz="800" b="1" baseline="0" dirty="0" smtClean="0">
                          <a:solidFill>
                            <a:schemeClr val="tx1"/>
                          </a:solidFill>
                        </a:rPr>
                        <a:t> </a:t>
                      </a:r>
                      <a:r>
                        <a:rPr lang="en-US" altLang="ko-KR" sz="800" b="1" baseline="0" dirty="0" err="1" smtClean="0">
                          <a:solidFill>
                            <a:schemeClr val="tx1"/>
                          </a:solidFill>
                        </a:rPr>
                        <a:t>gần</a:t>
                      </a:r>
                      <a:r>
                        <a:rPr lang="en-US" altLang="ko-KR" sz="800" b="1" baseline="0" dirty="0" smtClean="0">
                          <a:solidFill>
                            <a:schemeClr val="tx1"/>
                          </a:solidFill>
                        </a:rPr>
                        <a:t> </a:t>
                      </a:r>
                      <a:r>
                        <a:rPr lang="en-US" altLang="ko-KR" sz="800" b="1" baseline="0" dirty="0" err="1" smtClean="0">
                          <a:solidFill>
                            <a:schemeClr val="tx1"/>
                          </a:solidFill>
                        </a:rPr>
                        <a:t>nhất</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이름 순 </a:t>
                      </a:r>
                      <a:r>
                        <a:rPr lang="en-US" altLang="ko-KR" sz="800" dirty="0" smtClean="0">
                          <a:solidFill>
                            <a:schemeClr val="tx1"/>
                          </a:solidFill>
                        </a:rPr>
                        <a:t>-  Theo </a:t>
                      </a:r>
                      <a:r>
                        <a:rPr lang="en-US" altLang="ko-KR" sz="800" dirty="0" err="1" smtClean="0">
                          <a:solidFill>
                            <a:schemeClr val="tx1"/>
                          </a:solidFill>
                        </a:rPr>
                        <a:t>Tên</a:t>
                      </a:r>
                      <a:r>
                        <a:rPr lang="en-US" altLang="ko-KR" sz="80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i="0" u="none" strike="noStrike" dirty="0" err="1" smtClean="0">
                          <a:solidFill>
                            <a:schemeClr val="tx1"/>
                          </a:solidFill>
                          <a:latin typeface="+mn-lt"/>
                        </a:rPr>
                        <a:t>Loại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tư</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vấn</a:t>
                      </a:r>
                      <a:endParaRPr lang="en-US" altLang="ko-KR" sz="800" b="0" i="0" u="none" strike="noStrike" dirty="0" smtClean="0">
                        <a:solidFill>
                          <a:schemeClr val="tx1"/>
                        </a:solidFill>
                        <a:latin typeface="+mn-lt"/>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b="0" i="0" u="none" strike="noStrike" dirty="0" smtClean="0">
                          <a:solidFill>
                            <a:schemeClr val="tx1"/>
                          </a:solidFill>
                          <a:latin typeface="+mn-lt"/>
                        </a:rPr>
                        <a:t>실시간 상담</a:t>
                      </a:r>
                      <a:r>
                        <a:rPr lang="en-US" altLang="ko-KR" sz="800" b="0" i="0" u="none" strike="noStrike" baseline="0" dirty="0" smtClean="0">
                          <a:solidFill>
                            <a:schemeClr val="tx1"/>
                          </a:solidFill>
                          <a:latin typeface="+mn-lt"/>
                        </a:rPr>
                        <a:t> </a:t>
                      </a:r>
                      <a:r>
                        <a:rPr lang="en-US" altLang="ko-KR" sz="800" b="0" i="0" u="none" strike="noStrike" baseline="0" smtClean="0">
                          <a:solidFill>
                            <a:schemeClr val="tx1"/>
                          </a:solidFill>
                          <a:latin typeface="+mn-lt"/>
                        </a:rPr>
                        <a:t>- </a:t>
                      </a:r>
                      <a:r>
                        <a:rPr lang="en-US" altLang="ko-KR" sz="800" smtClean="0">
                          <a:solidFill>
                            <a:schemeClr val="tx1"/>
                          </a:solidFill>
                        </a:rPr>
                        <a:t>Real-time Counseling </a:t>
                      </a:r>
                      <a:r>
                        <a:rPr lang="en-US" altLang="ko-KR" sz="800" dirty="0" smtClean="0">
                          <a:solidFill>
                            <a:schemeClr val="tx1"/>
                          </a:solidFill>
                        </a:rPr>
                        <a:t>: </a:t>
                      </a:r>
                      <a:r>
                        <a:rPr lang="en-US" altLang="ko-KR" sz="80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phải</a:t>
                      </a:r>
                      <a:r>
                        <a:rPr lang="en-US" altLang="ko-KR" sz="800" baseline="0" dirty="0" smtClean="0">
                          <a:solidFill>
                            <a:schemeClr val="tx1"/>
                          </a:solidFill>
                        </a:rPr>
                        <a:t> </a:t>
                      </a:r>
                      <a:r>
                        <a:rPr lang="en-US" altLang="ko-KR" sz="800" baseline="0" dirty="0" err="1" smtClean="0">
                          <a:solidFill>
                            <a:schemeClr val="tx1"/>
                          </a:solidFill>
                        </a:rPr>
                        <a:t>loại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mà</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yêu</a:t>
                      </a:r>
                      <a:r>
                        <a:rPr lang="en-US" altLang="ko-KR" sz="800" baseline="0" dirty="0" smtClean="0">
                          <a:solidFill>
                            <a:schemeClr val="tx1"/>
                          </a:solidFill>
                        </a:rPr>
                        <a:t> </a:t>
                      </a:r>
                      <a:r>
                        <a:rPr lang="en-US" altLang="ko-KR" sz="800" baseline="0" dirty="0" err="1" smtClean="0">
                          <a:solidFill>
                            <a:schemeClr val="tx1"/>
                          </a:solidFill>
                        </a:rPr>
                        <a:t>cầu</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ngay</a:t>
                      </a:r>
                      <a:r>
                        <a:rPr lang="en-US" altLang="ko-KR" sz="800" baseline="0" dirty="0" smtClean="0">
                          <a:solidFill>
                            <a:schemeClr val="tx1"/>
                          </a:solidFill>
                        </a:rPr>
                        <a:t> </a:t>
                      </a:r>
                      <a:r>
                        <a:rPr lang="en-US" altLang="ko-KR" sz="800" baseline="0" dirty="0" err="1" smtClean="0">
                          <a:solidFill>
                            <a:schemeClr val="tx1"/>
                          </a:solidFill>
                        </a:rPr>
                        <a:t>tại</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điểm</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solidFill>
                            <a:schemeClr val="tx1"/>
                          </a:solidFill>
                        </a:rPr>
                        <a:t>예약  </a:t>
                      </a:r>
                      <a:r>
                        <a:rPr lang="en-US" altLang="ko-KR" sz="800" dirty="0" smtClean="0">
                          <a:solidFill>
                            <a:schemeClr val="tx1"/>
                          </a:solidFill>
                        </a:rPr>
                        <a:t>- Reservation</a:t>
                      </a:r>
                      <a:r>
                        <a:rPr lang="en-US" altLang="ko-KR" sz="800" baseline="0" dirty="0" smtClean="0">
                          <a:solidFill>
                            <a:schemeClr val="tx1"/>
                          </a:solidFill>
                        </a:rPr>
                        <a:t> </a:t>
                      </a:r>
                      <a:r>
                        <a:rPr lang="en-US" altLang="ko-KR" sz="800" dirty="0" smtClean="0">
                          <a:solidFill>
                            <a:schemeClr val="tx1"/>
                          </a:solidFill>
                        </a:rPr>
                        <a:t>: </a:t>
                      </a:r>
                      <a:r>
                        <a:rPr lang="en-US" altLang="ko-KR" sz="80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trước</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User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a:t>
                      </a:r>
                      <a:r>
                        <a:rPr lang="ko-KR" altLang="en-US" sz="800" dirty="0" smtClean="0">
                          <a:solidFill>
                            <a:schemeClr val="tx1"/>
                          </a:solidFill>
                        </a:rPr>
                        <a:t> </a:t>
                      </a:r>
                      <a:r>
                        <a:rPr lang="en-US" altLang="ko-KR" sz="800" dirty="0" smtClean="0">
                          <a:solidFill>
                            <a:schemeClr val="tx1"/>
                          </a:solidFill>
                        </a:rPr>
                        <a:t>[Reservation</a:t>
                      </a:r>
                      <a:r>
                        <a:rPr lang="en-US" altLang="ko-KR" sz="800" baseline="0" dirty="0" smtClean="0">
                          <a:solidFill>
                            <a:schemeClr val="tx1"/>
                          </a:solidFill>
                        </a:rPr>
                        <a:t> Detail] </a:t>
                      </a:r>
                      <a:r>
                        <a:rPr lang="en-US" altLang="ko-KR" sz="800" dirty="0" smtClean="0">
                          <a:solidFill>
                            <a:schemeClr val="tx1"/>
                          </a:solidFill>
                        </a:rPr>
                        <a:t>(RCW-040101)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60184">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dirty="0" smtClean="0">
                          <a:solidFill>
                            <a:schemeClr val="tx1"/>
                          </a:solidFill>
                        </a:rPr>
                        <a:t> </a:t>
                      </a:r>
                      <a:r>
                        <a:rPr lang="en-US" altLang="ko-KR" sz="80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phương</a:t>
                      </a:r>
                      <a:r>
                        <a:rPr lang="en-US" altLang="ko-KR" sz="800" baseline="0" dirty="0" smtClean="0">
                          <a:solidFill>
                            <a:schemeClr val="tx1"/>
                          </a:solidFill>
                        </a:rPr>
                        <a:t> </a:t>
                      </a:r>
                      <a:r>
                        <a:rPr lang="en-US" altLang="ko-KR" sz="800" baseline="0" dirty="0" err="1" smtClean="0">
                          <a:solidFill>
                            <a:schemeClr val="tx1"/>
                          </a:solidFill>
                        </a:rPr>
                        <a:t>thức</a:t>
                      </a:r>
                      <a:r>
                        <a:rPr lang="en-US" altLang="ko-KR" sz="800" baseline="0" dirty="0" smtClean="0">
                          <a:solidFill>
                            <a:schemeClr val="tx1"/>
                          </a:solidFill>
                        </a:rPr>
                        <a:t> </a:t>
                      </a:r>
                      <a:r>
                        <a:rPr lang="en-US" altLang="ko-KR" sz="800" baseline="0" dirty="0" err="1" smtClean="0">
                          <a:solidFill>
                            <a:schemeClr val="tx1"/>
                          </a:solidFill>
                        </a:rPr>
                        <a:t>thanh</a:t>
                      </a:r>
                      <a:r>
                        <a:rPr lang="en-US" altLang="ko-KR" sz="800" baseline="0" dirty="0" smtClean="0">
                          <a:solidFill>
                            <a:schemeClr val="tx1"/>
                          </a:solidFill>
                        </a:rPr>
                        <a:t> </a:t>
                      </a:r>
                      <a:r>
                        <a:rPr lang="en-US" altLang="ko-KR" sz="800" baseline="0" dirty="0" err="1" smtClean="0">
                          <a:solidFill>
                            <a:schemeClr val="tx1"/>
                          </a:solidFill>
                        </a:rPr>
                        <a:t>toán</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sử</a:t>
                      </a:r>
                      <a:r>
                        <a:rPr lang="en-US" altLang="ko-KR" sz="800" baseline="0" dirty="0" smtClean="0">
                          <a:solidFill>
                            <a:schemeClr val="tx1"/>
                          </a:solidFill>
                        </a:rPr>
                        <a:t> </a:t>
                      </a:r>
                      <a:r>
                        <a:rPr lang="en-US" altLang="ko-KR" sz="800" baseline="0" dirty="0" err="1" smtClean="0">
                          <a:solidFill>
                            <a:schemeClr val="tx1"/>
                          </a:solidFill>
                        </a:rPr>
                        <a:t>dụng</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Bắt</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err="1" smtClean="0">
                          <a:solidFill>
                            <a:schemeClr val="tx1"/>
                          </a:solidFill>
                        </a:rPr>
                        <a:t>là</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User </a:t>
                      </a:r>
                      <a:r>
                        <a:rPr lang="en-US" altLang="ko-KR" sz="800" baseline="0" dirty="0" err="1" smtClean="0">
                          <a:solidFill>
                            <a:schemeClr val="tx1"/>
                          </a:solidFill>
                        </a:rPr>
                        <a:t>hoàn</a:t>
                      </a:r>
                      <a:r>
                        <a:rPr lang="en-US" altLang="ko-KR" sz="800" baseline="0" dirty="0" smtClean="0">
                          <a:solidFill>
                            <a:schemeClr val="tx1"/>
                          </a:solidFill>
                        </a:rPr>
                        <a:t>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việc</a:t>
                      </a:r>
                      <a:r>
                        <a:rPr lang="en-US" altLang="ko-KR" sz="800" baseline="0" dirty="0" smtClean="0">
                          <a:solidFill>
                            <a:schemeClr val="tx1"/>
                          </a:solidFill>
                        </a:rPr>
                        <a:t> </a:t>
                      </a:r>
                      <a:r>
                        <a:rPr lang="en-US" altLang="ko-KR" sz="800" baseline="0" dirty="0" err="1" smtClean="0">
                          <a:solidFill>
                            <a:schemeClr val="tx1"/>
                          </a:solidFill>
                        </a:rPr>
                        <a:t>thanh</a:t>
                      </a:r>
                      <a:r>
                        <a:rPr lang="en-US" altLang="ko-KR" sz="800" baseline="0" dirty="0" smtClean="0">
                          <a:solidFill>
                            <a:schemeClr val="tx1"/>
                          </a:solidFill>
                        </a:rPr>
                        <a:t> </a:t>
                      </a:r>
                      <a:r>
                        <a:rPr lang="en-US" altLang="ko-KR" sz="800" baseline="0" dirty="0" err="1" smtClean="0">
                          <a:solidFill>
                            <a:schemeClr val="tx1"/>
                          </a:solidFill>
                        </a:rPr>
                        <a:t>toán</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67804">
                <a:tc>
                  <a:txBody>
                    <a:bodyPr/>
                    <a:lstStyle/>
                    <a:p>
                      <a:pPr latinLnBrk="1"/>
                      <a:r>
                        <a:rPr lang="en-US" altLang="ko-KR" sz="800" b="0" dirty="0" smtClean="0">
                          <a:solidFill>
                            <a:schemeClr val="tx1"/>
                          </a:solidFill>
                        </a:rPr>
                        <a:t>7</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chuẩn</a:t>
                      </a:r>
                      <a:r>
                        <a:rPr lang="en-US" altLang="ko-KR" sz="800" baseline="0" dirty="0" smtClean="0">
                          <a:solidFill>
                            <a:schemeClr val="tx1"/>
                          </a:solidFill>
                        </a:rPr>
                        <a:t> </a:t>
                      </a:r>
                      <a:r>
                        <a:rPr lang="en-US" altLang="ko-KR" sz="800" baseline="0" dirty="0" err="1" smtClean="0">
                          <a:solidFill>
                            <a:schemeClr val="tx1"/>
                          </a:solidFill>
                        </a:rPr>
                        <a:t>như</a:t>
                      </a:r>
                      <a:r>
                        <a:rPr lang="en-US" altLang="ko-KR" sz="800" baseline="0" dirty="0" smtClean="0">
                          <a:solidFill>
                            <a:schemeClr val="tx1"/>
                          </a:solidFill>
                        </a:rPr>
                        <a:t> </a:t>
                      </a:r>
                      <a:r>
                        <a:rPr lang="en-US" altLang="ko-KR" sz="800" baseline="0" dirty="0" err="1" smtClean="0">
                          <a:solidFill>
                            <a:schemeClr val="tx1"/>
                          </a:solidFill>
                        </a:rPr>
                        <a:t>sau</a:t>
                      </a:r>
                      <a:r>
                        <a:rPr lang="en-US" altLang="ko-KR" sz="800" baseline="0" dirty="0" smtClean="0">
                          <a:solidFill>
                            <a:schemeClr val="tx1"/>
                          </a:solidFill>
                        </a:rPr>
                        <a:t>: </a:t>
                      </a:r>
                      <a:r>
                        <a:rPr lang="en-US" altLang="ko-KR" sz="800" dirty="0" smtClean="0">
                          <a:solidFill>
                            <a:schemeClr val="tx1"/>
                          </a:solidFill>
                        </a:rPr>
                        <a:t>(</a:t>
                      </a:r>
                      <a:r>
                        <a:rPr lang="en-US" altLang="ko-KR" sz="80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bắt</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dirty="0" smtClean="0">
                          <a:solidFill>
                            <a:schemeClr val="tx1"/>
                          </a:solidFill>
                        </a:rPr>
                        <a:t>+ 30phút)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8</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còn</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cho</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lúc</a:t>
                      </a:r>
                      <a:r>
                        <a:rPr lang="en-US" altLang="ko-KR" sz="800" baseline="0" dirty="0" smtClean="0">
                          <a:solidFill>
                            <a:schemeClr val="tx1"/>
                          </a:solidFill>
                        </a:rPr>
                        <a:t> </a:t>
                      </a:r>
                      <a:r>
                        <a:rPr lang="en-US" altLang="ko-KR" sz="800" baseline="0" dirty="0" err="1" smtClean="0">
                          <a:solidFill>
                            <a:schemeClr val="tx1"/>
                          </a:solidFill>
                        </a:rPr>
                        <a:t>bắt</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err="1" smtClean="0">
                          <a:solidFill>
                            <a:schemeClr val="tx1"/>
                          </a:solidFill>
                        </a:rPr>
                        <a:t>Nếu</a:t>
                      </a:r>
                      <a:r>
                        <a:rPr lang="en-US" altLang="ko-KR" sz="800" baseline="0" smtClean="0">
                          <a:solidFill>
                            <a:schemeClr val="tx1"/>
                          </a:solidFill>
                        </a:rPr>
                        <a:t> thời gian còn lại nhiều </a:t>
                      </a:r>
                      <a:r>
                        <a:rPr lang="en-US" altLang="ko-KR" sz="800" baseline="0" dirty="0" err="1" smtClean="0">
                          <a:solidFill>
                            <a:schemeClr val="tx1"/>
                          </a:solidFill>
                        </a:rPr>
                        <a:t>hơn 1</a:t>
                      </a:r>
                      <a:r>
                        <a:rPr lang="en-US" altLang="ko-KR" sz="800" baseline="0" dirty="0" smtClean="0">
                          <a:solidFill>
                            <a:schemeClr val="tx1"/>
                          </a:solidFill>
                        </a:rPr>
                        <a:t> </a:t>
                      </a:r>
                      <a:r>
                        <a:rPr lang="en-US" altLang="ko-KR" sz="800" baseline="0" dirty="0" err="1" smtClean="0">
                          <a:solidFill>
                            <a:schemeClr val="tx1"/>
                          </a:solidFill>
                        </a:rPr>
                        <a:t>tiế</a:t>
                      </a:r>
                      <a:r>
                        <a:rPr lang="en-US" altLang="ko-KR" sz="800" baseline="0" dirty="0" smtClean="0">
                          <a:solidFill>
                            <a:schemeClr val="tx1"/>
                          </a:solidFill>
                        </a:rPr>
                        <a:t>ng </a:t>
                      </a:r>
                      <a:r>
                        <a:rPr lang="en-US" altLang="ko-KR" sz="800" dirty="0" smtClean="0">
                          <a:solidFill>
                            <a:schemeClr val="tx1"/>
                          </a:solidFill>
                        </a:rPr>
                        <a:t>: HH</a:t>
                      </a:r>
                      <a:r>
                        <a:rPr lang="ko-KR" altLang="en-US" sz="800" dirty="0" smtClean="0">
                          <a:solidFill>
                            <a:schemeClr val="tx1"/>
                          </a:solidFill>
                        </a:rPr>
                        <a:t>시간 </a:t>
                      </a:r>
                      <a:r>
                        <a:rPr lang="en-US" altLang="ko-KR" sz="800" dirty="0" smtClean="0">
                          <a:solidFill>
                            <a:schemeClr val="tx1"/>
                          </a:solidFill>
                        </a:rPr>
                        <a:t>MM</a:t>
                      </a:r>
                      <a:r>
                        <a:rPr lang="ko-KR" altLang="en-US" sz="800" dirty="0" smtClean="0">
                          <a:solidFill>
                            <a:schemeClr val="tx1"/>
                          </a:solidFill>
                        </a:rPr>
                        <a:t>분 </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err="1" smtClean="0">
                          <a:solidFill>
                            <a:schemeClr val="tx1"/>
                          </a:solidFill>
                        </a:rPr>
                        <a:t>Nếu</a:t>
                      </a:r>
                      <a:r>
                        <a:rPr lang="en-US" altLang="ko-KR" sz="800" baseline="0" smtClean="0">
                          <a:solidFill>
                            <a:schemeClr val="tx1"/>
                          </a:solidFill>
                        </a:rPr>
                        <a:t> thời gian còn lại còn lại dưới </a:t>
                      </a:r>
                      <a:r>
                        <a:rPr lang="en-US" altLang="ko-KR" sz="800" baseline="0" dirty="0" smtClean="0">
                          <a:solidFill>
                            <a:schemeClr val="tx1"/>
                          </a:solidFill>
                        </a:rPr>
                        <a:t>1 </a:t>
                      </a:r>
                      <a:r>
                        <a:rPr lang="en-US" altLang="ko-KR" sz="800" baseline="0" dirty="0" err="1" smtClean="0">
                          <a:solidFill>
                            <a:schemeClr val="tx1"/>
                          </a:solidFill>
                        </a:rPr>
                        <a:t>tiếng</a:t>
                      </a:r>
                      <a:r>
                        <a:rPr lang="en-US" altLang="ko-KR" sz="800" baseline="0" dirty="0" smtClean="0">
                          <a:solidFill>
                            <a:schemeClr val="tx1"/>
                          </a:solidFill>
                        </a:rPr>
                        <a:t> </a:t>
                      </a:r>
                      <a:r>
                        <a:rPr lang="en-US" altLang="ko-KR" sz="800" dirty="0" smtClean="0">
                          <a:solidFill>
                            <a:schemeClr val="tx1"/>
                          </a:solidFill>
                        </a:rPr>
                        <a:t>: MM</a:t>
                      </a:r>
                      <a:r>
                        <a:rPr lang="ko-KR" altLang="en-US" sz="800" dirty="0" smtClean="0">
                          <a:solidFill>
                            <a:schemeClr val="tx1"/>
                          </a:solidFill>
                        </a:rPr>
                        <a:t>분 </a:t>
                      </a:r>
                      <a:r>
                        <a:rPr lang="en-US" altLang="ko-KR" sz="800" dirty="0" smtClean="0">
                          <a:solidFill>
                            <a:schemeClr val="tx1"/>
                          </a:solidFill>
                        </a:rPr>
                        <a:t>SS</a:t>
                      </a:r>
                      <a:r>
                        <a:rPr lang="ko-KR" altLang="en-US" sz="800" dirty="0" smtClean="0">
                          <a:solidFill>
                            <a:schemeClr val="tx1"/>
                          </a:solidFill>
                        </a:rPr>
                        <a:t>초로 보여지며 카운트 다운 실행</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Nếu</a:t>
                      </a:r>
                      <a:r>
                        <a:rPr lang="en-US" altLang="ko-KR" sz="800" baseline="0" smtClean="0">
                          <a:solidFill>
                            <a:schemeClr val="tx1"/>
                          </a:solidFill>
                        </a:rPr>
                        <a:t> đó là </a:t>
                      </a:r>
                      <a:r>
                        <a:rPr lang="vi-VN" altLang="ko-KR" sz="800" baseline="0" smtClean="0">
                          <a:solidFill>
                            <a:schemeClr val="tx1"/>
                          </a:solidFill>
                        </a:rPr>
                        <a:t>tư vấn Real-time</a:t>
                      </a:r>
                      <a:r>
                        <a:rPr lang="en-US" altLang="ko-KR" sz="800" baseline="0" smtClean="0">
                          <a:solidFill>
                            <a:schemeClr val="tx1"/>
                          </a:solidFill>
                        </a:rPr>
                        <a:t> thì hiển thị </a:t>
                      </a:r>
                      <a:r>
                        <a:rPr lang="en-US" altLang="ko-KR" sz="80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9</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Vô</a:t>
                      </a:r>
                      <a:r>
                        <a:rPr lang="en-US" altLang="ko-KR" sz="800" baseline="0" dirty="0" smtClean="0">
                          <a:solidFill>
                            <a:schemeClr val="tx1"/>
                          </a:solidFill>
                        </a:rPr>
                        <a:t> </a:t>
                      </a:r>
                      <a:r>
                        <a:rPr lang="en-US" altLang="ko-KR" sz="800" baseline="0" dirty="0" err="1" smtClean="0">
                          <a:solidFill>
                            <a:schemeClr val="tx1"/>
                          </a:solidFill>
                        </a:rPr>
                        <a:t>hiệu</a:t>
                      </a:r>
                      <a:r>
                        <a:rPr lang="en-US" altLang="ko-KR" sz="800" baseline="0" dirty="0" smtClean="0">
                          <a:solidFill>
                            <a:schemeClr val="tx1"/>
                          </a:solidFill>
                        </a:rPr>
                        <a:t> </a:t>
                      </a:r>
                      <a:r>
                        <a:rPr lang="en-US" altLang="ko-KR" sz="800" baseline="0" dirty="0" err="1" smtClean="0">
                          <a:solidFill>
                            <a:schemeClr val="tx1"/>
                          </a:solidFill>
                        </a:rPr>
                        <a:t>hóa</a:t>
                      </a:r>
                      <a:r>
                        <a:rPr lang="en-US" altLang="ko-KR" sz="800" baseline="0" dirty="0" smtClean="0">
                          <a:solidFill>
                            <a:schemeClr val="tx1"/>
                          </a:solidFill>
                        </a:rPr>
                        <a:t> button </a:t>
                      </a:r>
                      <a:r>
                        <a:rPr lang="en-US" altLang="ko-KR" sz="800" baseline="0" dirty="0" err="1" smtClean="0">
                          <a:solidFill>
                            <a:schemeClr val="tx1"/>
                          </a:solidFill>
                        </a:rPr>
                        <a:t>Gia</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phòng</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5 </a:t>
                      </a:r>
                      <a:r>
                        <a:rPr lang="en-US" altLang="ko-KR" sz="800" baseline="0" dirty="0" err="1" smtClean="0">
                          <a:solidFill>
                            <a:schemeClr val="tx1"/>
                          </a:solidFill>
                        </a:rPr>
                        <a:t>phút</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bắt</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Mở</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[Counseling Room]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mà</a:t>
                      </a:r>
                      <a:r>
                        <a:rPr lang="en-US" altLang="ko-KR" sz="800" baseline="0" dirty="0" smtClean="0">
                          <a:solidFill>
                            <a:schemeClr val="tx1"/>
                          </a:solidFill>
                        </a:rPr>
                        <a:t> User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tham</a:t>
                      </a:r>
                      <a:r>
                        <a:rPr lang="en-US" altLang="ko-KR" sz="800" baseline="0" dirty="0" smtClean="0">
                          <a:solidFill>
                            <a:schemeClr val="tx1"/>
                          </a:solidFill>
                        </a:rPr>
                        <a:t> </a:t>
                      </a:r>
                      <a:r>
                        <a:rPr lang="en-US" altLang="ko-KR" sz="800" baseline="0" dirty="0" err="1" smtClean="0">
                          <a:solidFill>
                            <a:schemeClr val="tx1"/>
                          </a:solidFill>
                        </a:rPr>
                        <a:t>gia</a:t>
                      </a:r>
                      <a:r>
                        <a:rPr lang="en-US" altLang="ko-KR" sz="800" baseline="0" dirty="0" smtClean="0">
                          <a:solidFill>
                            <a:schemeClr val="tx1"/>
                          </a:solidFill>
                        </a:rPr>
                        <a:t> </a:t>
                      </a:r>
                      <a:r>
                        <a:rPr lang="en-US" altLang="ko-KR" sz="800" dirty="0" smtClean="0">
                          <a:solidFill>
                            <a:schemeClr val="tx1"/>
                          </a:solidFill>
                        </a:rPr>
                        <a:t>(RCW-040102) </a:t>
                      </a:r>
                      <a:r>
                        <a:rPr lang="en-US" altLang="ko-KR" sz="800" dirty="0" err="1" smtClean="0">
                          <a:solidFill>
                            <a:schemeClr val="tx1"/>
                          </a:solidFill>
                        </a:rPr>
                        <a:t>trong</a:t>
                      </a:r>
                      <a:r>
                        <a:rPr lang="en-US" altLang="ko-KR" sz="800" dirty="0" smtClean="0">
                          <a:solidFill>
                            <a:schemeClr val="tx1"/>
                          </a:solidFill>
                        </a:rPr>
                        <a:t> tab </a:t>
                      </a:r>
                      <a:r>
                        <a:rPr lang="en-US" altLang="ko-KR" sz="800" dirty="0" err="1" smtClean="0">
                          <a:solidFill>
                            <a:schemeClr val="tx1"/>
                          </a:solidFill>
                        </a:rPr>
                        <a:t>mới</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hủy</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phòng</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bỏ</a:t>
                      </a:r>
                      <a:r>
                        <a:rPr lang="en-US" altLang="ko-KR" sz="800" baseline="0" dirty="0" smtClean="0">
                          <a:solidFill>
                            <a:schemeClr val="tx1"/>
                          </a:solidFill>
                        </a:rPr>
                        <a:t> button </a:t>
                      </a:r>
                      <a:r>
                        <a:rPr lang="en-US" altLang="ko-KR" sz="800" baseline="0" dirty="0" err="1" smtClean="0">
                          <a:solidFill>
                            <a:schemeClr val="tx1"/>
                          </a:solidFill>
                        </a:rPr>
                        <a:t>Gia</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phòng</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text </a:t>
                      </a:r>
                      <a:r>
                        <a:rPr lang="ko-KR" altLang="en-US" sz="800" dirty="0" smtClean="0">
                          <a:solidFill>
                            <a:schemeClr val="tx1"/>
                          </a:solidFill>
                        </a:rPr>
                        <a:t>“예약 취소됨”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2" name="직선 연결선 61"/>
          <p:cNvCxnSpPr/>
          <p:nvPr/>
        </p:nvCxnSpPr>
        <p:spPr>
          <a:xfrm>
            <a:off x="267387" y="2280540"/>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13464" y="1988840"/>
            <a:ext cx="1080745" cy="261610"/>
          </a:xfrm>
          <a:prstGeom prst="rect">
            <a:avLst/>
          </a:prstGeom>
          <a:noFill/>
        </p:spPr>
        <p:txBody>
          <a:bodyPr wrap="none" rtlCol="0">
            <a:spAutoFit/>
          </a:bodyPr>
          <a:lstStyle/>
          <a:p>
            <a:r>
              <a:rPr lang="ko-KR" altLang="en-US" sz="1100" b="1" dirty="0" smtClean="0"/>
              <a:t>상담예정 내역</a:t>
            </a:r>
            <a:endParaRPr lang="ko-KR" altLang="en-US" sz="1100" b="1" dirty="0"/>
          </a:p>
        </p:txBody>
      </p:sp>
      <p:sp>
        <p:nvSpPr>
          <p:cNvPr id="65" name="직사각형 64"/>
          <p:cNvSpPr/>
          <p:nvPr/>
        </p:nvSpPr>
        <p:spPr>
          <a:xfrm>
            <a:off x="267387" y="2421507"/>
            <a:ext cx="7415915" cy="1235138"/>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68" name="TextBox 67"/>
          <p:cNvSpPr txBox="1"/>
          <p:nvPr/>
        </p:nvSpPr>
        <p:spPr>
          <a:xfrm>
            <a:off x="1442611" y="2396506"/>
            <a:ext cx="2948243" cy="1131079"/>
          </a:xfrm>
          <a:prstGeom prst="rect">
            <a:avLst/>
          </a:prstGeom>
          <a:noFill/>
        </p:spPr>
        <p:txBody>
          <a:bodyPr wrap="none" rtlCol="0">
            <a:spAutoFit/>
          </a:bodyPr>
          <a:lstStyle/>
          <a:p>
            <a:pPr>
              <a:lnSpc>
                <a:spcPct val="250000"/>
              </a:lnSpc>
            </a:pPr>
            <a:r>
              <a:rPr lang="ko-KR" altLang="en-US" sz="900" b="1" dirty="0" smtClean="0"/>
              <a:t>상담 구분     </a:t>
            </a:r>
            <a:r>
              <a:rPr lang="en-US" altLang="ko-KR" sz="900" dirty="0" smtClean="0"/>
              <a:t>&gt;   </a:t>
            </a:r>
            <a:r>
              <a:rPr lang="ko-KR" altLang="en-US" sz="900" dirty="0" smtClean="0"/>
              <a:t>□ 실시간 상담     □ 예약</a:t>
            </a:r>
            <a:endParaRPr lang="en-US" altLang="ko-KR" sz="900" dirty="0" smtClean="0"/>
          </a:p>
          <a:p>
            <a:pPr>
              <a:lnSpc>
                <a:spcPct val="250000"/>
              </a:lnSpc>
            </a:pPr>
            <a:r>
              <a:rPr lang="ko-KR" altLang="en-US" sz="900" b="1" dirty="0" smtClean="0"/>
              <a:t>결제 구분     </a:t>
            </a:r>
            <a:r>
              <a:rPr lang="en-US" altLang="ko-KR" sz="900" dirty="0" smtClean="0"/>
              <a:t>&gt;   </a:t>
            </a:r>
            <a:r>
              <a:rPr lang="ko-KR" altLang="en-US" sz="900" dirty="0" smtClean="0"/>
              <a:t>□ </a:t>
            </a:r>
            <a:r>
              <a:rPr lang="ko-KR" altLang="en-US" sz="900" dirty="0" err="1" smtClean="0"/>
              <a:t>헬로코인</a:t>
            </a:r>
            <a:r>
              <a:rPr lang="ko-KR" altLang="en-US" sz="900" dirty="0" smtClean="0"/>
              <a:t> 사용     □ </a:t>
            </a:r>
            <a:r>
              <a:rPr lang="ko-KR" altLang="en-US" sz="900" dirty="0" err="1" smtClean="0"/>
              <a:t>상담권</a:t>
            </a:r>
            <a:r>
              <a:rPr lang="ko-KR" altLang="en-US" sz="900" dirty="0" smtClean="0"/>
              <a:t> 사용</a:t>
            </a:r>
            <a:endParaRPr lang="en-US" altLang="ko-KR" sz="900" dirty="0" smtClean="0"/>
          </a:p>
          <a:p>
            <a:pPr>
              <a:lnSpc>
                <a:spcPct val="250000"/>
              </a:lnSpc>
            </a:pPr>
            <a:r>
              <a:rPr lang="ko-KR" altLang="en-US" sz="900" b="1" dirty="0" smtClean="0"/>
              <a:t>회</a:t>
            </a:r>
            <a:r>
              <a:rPr lang="ko-KR" altLang="en-US" sz="900" b="1" dirty="0"/>
              <a:t>원</a:t>
            </a:r>
            <a:r>
              <a:rPr lang="ko-KR" altLang="en-US" sz="900" b="1" dirty="0" smtClean="0"/>
              <a:t> 검색</a:t>
            </a:r>
            <a:r>
              <a:rPr lang="ko-KR" altLang="en-US" sz="900" dirty="0" smtClean="0"/>
              <a:t>     </a:t>
            </a:r>
            <a:r>
              <a:rPr lang="en-US" altLang="ko-KR" sz="900" dirty="0" smtClean="0"/>
              <a:t>&gt;</a:t>
            </a:r>
            <a:endParaRPr lang="ko-KR" altLang="en-US" sz="900" dirty="0"/>
          </a:p>
        </p:txBody>
      </p:sp>
      <p:sp>
        <p:nvSpPr>
          <p:cNvPr id="69" name="직사각형 68"/>
          <p:cNvSpPr/>
          <p:nvPr/>
        </p:nvSpPr>
        <p:spPr>
          <a:xfrm>
            <a:off x="5833225" y="2775595"/>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cxnSp>
        <p:nvCxnSpPr>
          <p:cNvPr id="84" name="직선 연결선 83"/>
          <p:cNvCxnSpPr/>
          <p:nvPr/>
        </p:nvCxnSpPr>
        <p:spPr>
          <a:xfrm>
            <a:off x="1499677" y="3171818"/>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5" name="직사각형 84"/>
          <p:cNvSpPr/>
          <p:nvPr/>
        </p:nvSpPr>
        <p:spPr>
          <a:xfrm>
            <a:off x="2506788" y="3225645"/>
            <a:ext cx="3031277"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cxnSp>
        <p:nvCxnSpPr>
          <p:cNvPr id="86" name="직선 연결선 85"/>
          <p:cNvCxnSpPr/>
          <p:nvPr/>
        </p:nvCxnSpPr>
        <p:spPr>
          <a:xfrm>
            <a:off x="1491365" y="2820600"/>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92161" y="2039085"/>
            <a:ext cx="1996059" cy="215444"/>
          </a:xfrm>
          <a:prstGeom prst="rect">
            <a:avLst/>
          </a:prstGeom>
          <a:noFill/>
        </p:spPr>
        <p:txBody>
          <a:bodyPr wrap="none" rtlCol="0">
            <a:spAutoFit/>
          </a:bodyPr>
          <a:lstStyle/>
          <a:p>
            <a:r>
              <a:rPr lang="ko-KR" altLang="en-US" sz="800" dirty="0" smtClean="0"/>
              <a:t>아래와 같이 상담이 예정되어 있습니다</a:t>
            </a:r>
            <a:r>
              <a:rPr lang="en-US" altLang="ko-KR" sz="800" dirty="0" smtClean="0"/>
              <a:t>.</a:t>
            </a:r>
            <a:endParaRPr lang="ko-KR" altLang="en-US" sz="800" dirty="0"/>
          </a:p>
        </p:txBody>
      </p:sp>
      <p:sp>
        <p:nvSpPr>
          <p:cNvPr id="33" name="슬라이드 번호 개체 틀 32"/>
          <p:cNvSpPr>
            <a:spLocks noGrp="1"/>
          </p:cNvSpPr>
          <p:nvPr>
            <p:ph type="sldNum" sz="quarter" idx="4"/>
          </p:nvPr>
        </p:nvSpPr>
        <p:spPr/>
        <p:txBody>
          <a:bodyPr/>
          <a:lstStyle/>
          <a:p>
            <a:fld id="{C70D9EDE-4299-4BB9-BBD1-CAF81FD85894}" type="slidenum">
              <a:rPr lang="ko-KR" altLang="en-US" smtClean="0"/>
              <a:pPr/>
              <a:t>33</a:t>
            </a:fld>
            <a:endParaRPr lang="ko-KR" altLang="en-US"/>
          </a:p>
        </p:txBody>
      </p:sp>
      <p:sp>
        <p:nvSpPr>
          <p:cNvPr id="36" name="타원 35"/>
          <p:cNvSpPr/>
          <p:nvPr/>
        </p:nvSpPr>
        <p:spPr>
          <a:xfrm>
            <a:off x="2661495" y="44220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8" name="타원 37"/>
          <p:cNvSpPr/>
          <p:nvPr/>
        </p:nvSpPr>
        <p:spPr>
          <a:xfrm>
            <a:off x="4667683" y="44220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40" name="타원 39"/>
          <p:cNvSpPr/>
          <p:nvPr/>
        </p:nvSpPr>
        <p:spPr>
          <a:xfrm>
            <a:off x="5560225" y="44220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32" name="TextBox 31"/>
          <p:cNvSpPr txBox="1"/>
          <p:nvPr/>
        </p:nvSpPr>
        <p:spPr>
          <a:xfrm>
            <a:off x="1134666" y="117792"/>
            <a:ext cx="872996" cy="215444"/>
          </a:xfrm>
          <a:prstGeom prst="rect">
            <a:avLst/>
          </a:prstGeom>
          <a:noFill/>
        </p:spPr>
        <p:txBody>
          <a:bodyPr wrap="none" rtlCol="0">
            <a:spAutoFit/>
          </a:bodyPr>
          <a:lstStyle/>
          <a:p>
            <a:r>
              <a:rPr lang="en-US" altLang="ko-KR" sz="800" spc="-20" dirty="0" smtClean="0">
                <a:solidFill>
                  <a:prstClr val="black"/>
                </a:solidFill>
              </a:rPr>
              <a:t>Reservation List</a:t>
            </a:r>
            <a:endParaRPr lang="ko-KR" altLang="en-US" sz="800" dirty="0">
              <a:solidFill>
                <a:prstClr val="black"/>
              </a:solidFill>
            </a:endParaRPr>
          </a:p>
        </p:txBody>
      </p:sp>
      <p:sp>
        <p:nvSpPr>
          <p:cNvPr id="43" name="TextBox 42"/>
          <p:cNvSpPr txBox="1"/>
          <p:nvPr/>
        </p:nvSpPr>
        <p:spPr>
          <a:xfrm>
            <a:off x="1132570" y="352286"/>
            <a:ext cx="1962076" cy="215444"/>
          </a:xfrm>
          <a:prstGeom prst="rect">
            <a:avLst/>
          </a:prstGeom>
          <a:noFill/>
        </p:spPr>
        <p:txBody>
          <a:bodyPr wrap="none" rtlCol="0">
            <a:spAutoFit/>
          </a:bodyPr>
          <a:lstStyle/>
          <a:p>
            <a:r>
              <a:rPr lang="en-US" altLang="ko-KR" sz="800" spc="-20" dirty="0" smtClean="0">
                <a:solidFill>
                  <a:prstClr val="black"/>
                </a:solidFill>
              </a:rPr>
              <a:t>Counseling Management </a:t>
            </a:r>
            <a:r>
              <a:rPr lang="en-US" altLang="ko-KR" sz="800" dirty="0" smtClean="0">
                <a:solidFill>
                  <a:prstClr val="black"/>
                </a:solidFill>
              </a:rPr>
              <a:t>&gt; Counseling</a:t>
            </a:r>
            <a:endParaRPr lang="ko-KR" altLang="en-US" sz="800" dirty="0">
              <a:solidFill>
                <a:prstClr val="black"/>
              </a:solidFill>
            </a:endParaRPr>
          </a:p>
        </p:txBody>
      </p:sp>
    </p:spTree>
    <p:extLst>
      <p:ext uri="{BB962C8B-B14F-4D97-AF65-F5344CB8AC3E}">
        <p14:creationId xmlns:p14="http://schemas.microsoft.com/office/powerpoint/2010/main" val="338547968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직선 연결선 88"/>
          <p:cNvCxnSpPr/>
          <p:nvPr/>
        </p:nvCxnSpPr>
        <p:spPr>
          <a:xfrm>
            <a:off x="267387" y="2303875"/>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13464" y="1988840"/>
            <a:ext cx="1080745" cy="261610"/>
          </a:xfrm>
          <a:prstGeom prst="rect">
            <a:avLst/>
          </a:prstGeom>
          <a:noFill/>
        </p:spPr>
        <p:txBody>
          <a:bodyPr wrap="none" rtlCol="0">
            <a:spAutoFit/>
          </a:bodyPr>
          <a:lstStyle/>
          <a:p>
            <a:r>
              <a:rPr lang="ko-KR" altLang="en-US" sz="1100" b="1" dirty="0" smtClean="0"/>
              <a:t>상담예정 내역</a:t>
            </a:r>
            <a:endParaRPr lang="ko-KR" altLang="en-US" sz="1100" b="1" dirty="0"/>
          </a:p>
        </p:txBody>
      </p:sp>
      <p:sp>
        <p:nvSpPr>
          <p:cNvPr id="93" name="TextBox 92"/>
          <p:cNvSpPr txBox="1"/>
          <p:nvPr/>
        </p:nvSpPr>
        <p:spPr>
          <a:xfrm>
            <a:off x="321236" y="2492316"/>
            <a:ext cx="742511" cy="246221"/>
          </a:xfrm>
          <a:prstGeom prst="rect">
            <a:avLst/>
          </a:prstGeom>
          <a:noFill/>
        </p:spPr>
        <p:txBody>
          <a:bodyPr wrap="none" rtlCol="0">
            <a:spAutoFit/>
          </a:bodyPr>
          <a:lstStyle/>
          <a:p>
            <a:r>
              <a:rPr lang="ko-KR" altLang="en-US" sz="1000" b="1" dirty="0" smtClean="0"/>
              <a:t>요약 정보</a:t>
            </a:r>
            <a:endParaRPr lang="ko-KR" altLang="en-US" sz="1000" b="1" dirty="0"/>
          </a:p>
        </p:txBody>
      </p:sp>
      <p:graphicFrame>
        <p:nvGraphicFramePr>
          <p:cNvPr id="95" name="표 94"/>
          <p:cNvGraphicFramePr>
            <a:graphicFrameLocks noGrp="1"/>
          </p:cNvGraphicFramePr>
          <p:nvPr>
            <p:extLst/>
          </p:nvPr>
        </p:nvGraphicFramePr>
        <p:xfrm>
          <a:off x="260302" y="4237195"/>
          <a:ext cx="7423002" cy="1667080"/>
        </p:xfrm>
        <a:graphic>
          <a:graphicData uri="http://schemas.openxmlformats.org/drawingml/2006/table">
            <a:tbl>
              <a:tblPr/>
              <a:tblGrid>
                <a:gridCol w="1231063"/>
                <a:gridCol w="2486526"/>
                <a:gridCol w="84436"/>
                <a:gridCol w="1280716"/>
                <a:gridCol w="2340261"/>
              </a:tblGrid>
              <a:tr h="333416">
                <a:tc>
                  <a:txBody>
                    <a:bodyPr/>
                    <a:lstStyle/>
                    <a:p>
                      <a:pPr algn="l" fontAlgn="ctr"/>
                      <a:r>
                        <a:rPr lang="ko-KR" altLang="en-US" sz="900" b="1" i="0" u="none" strike="noStrike" dirty="0" smtClean="0">
                          <a:solidFill>
                            <a:srgbClr val="000000"/>
                          </a:solidFill>
                          <a:latin typeface="맑은 고딕"/>
                        </a:rPr>
                        <a:t> 번호</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en-US" sz="900" b="0" i="0" u="none" strike="noStrike" dirty="0">
                          <a:solidFill>
                            <a:srgbClr val="000000"/>
                          </a:solidFill>
                          <a:latin typeface="맑은 고딕"/>
                        </a:rPr>
                        <a:t> </a:t>
                      </a:r>
                      <a:r>
                        <a:rPr lang="en-US" sz="900" b="0" i="0" u="none" strike="noStrike" dirty="0" smtClean="0">
                          <a:solidFill>
                            <a:srgbClr val="000000"/>
                          </a:solidFill>
                          <a:latin typeface="맑은 고딕"/>
                        </a:rPr>
                        <a:t>3</a:t>
                      </a:r>
                      <a:endParaRPr 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상담 구분</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ko-KR" altLang="en-US" sz="900" b="1" i="0" u="none" strike="noStrike" dirty="0" smtClean="0">
                          <a:solidFill>
                            <a:srgbClr val="FF0000"/>
                          </a:solidFill>
                          <a:latin typeface="맑은 고딕"/>
                        </a:rPr>
                        <a:t>실시간 상담</a:t>
                      </a:r>
                      <a:endParaRPr lang="en-US" altLang="ko-KR" sz="900" b="1" i="0" u="none" strike="noStrike" dirty="0">
                        <a:solidFill>
                          <a:srgbClr val="FF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회원명</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맑은 고딕"/>
                        </a:rPr>
                        <a:t>홍길동</a:t>
                      </a:r>
                      <a:endParaRPr lang="en-US" sz="900" b="0" i="0" u="sng" strike="noStrike" dirty="0">
                        <a:solidFill>
                          <a:srgbClr val="0000FF"/>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회원 아이디</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a:solidFill>
                            <a:srgbClr val="000000"/>
                          </a:solidFill>
                          <a:latin typeface="맑은 고딕"/>
                        </a:rPr>
                        <a:t> </a:t>
                      </a:r>
                      <a:r>
                        <a:rPr lang="en-US" altLang="ko-KR" sz="900" b="0" i="0" u="none" strike="noStrike" smtClean="0">
                          <a:solidFill>
                            <a:srgbClr val="000000"/>
                          </a:solidFill>
                          <a:latin typeface="맑은 고딕"/>
                        </a:rPr>
                        <a:t>asd@aimmed.com</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상담 시작</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2016-03-02</a:t>
                      </a:r>
                      <a:r>
                        <a:rPr lang="en-US" altLang="ko-KR" sz="900" b="0" i="0" u="none" strike="noStrike" dirty="0">
                          <a:solidFill>
                            <a:srgbClr val="000000"/>
                          </a:solidFill>
                          <a:latin typeface="맑은 고딕"/>
                        </a:rPr>
                        <a:t>(</a:t>
                      </a:r>
                      <a:r>
                        <a:rPr lang="ko-KR" altLang="en-US" sz="900" b="0" i="0" u="none" strike="noStrike" dirty="0">
                          <a:solidFill>
                            <a:srgbClr val="000000"/>
                          </a:solidFill>
                          <a:latin typeface="맑은 고딕"/>
                        </a:rPr>
                        <a:t>월</a:t>
                      </a:r>
                      <a:r>
                        <a:rPr lang="en-US" altLang="ko-KR"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09:15:00</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상담 종료 예정</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2016-03-02(</a:t>
                      </a:r>
                      <a:r>
                        <a:rPr lang="ko-KR" altLang="en-US" sz="900" b="0" i="0" u="none" strike="noStrike" dirty="0" smtClean="0">
                          <a:solidFill>
                            <a:srgbClr val="000000"/>
                          </a:solidFill>
                          <a:latin typeface="맑은 고딕"/>
                        </a:rPr>
                        <a:t>월</a:t>
                      </a:r>
                      <a:r>
                        <a:rPr lang="en-US" altLang="ko-KR" sz="900" b="0" i="0" u="none" strike="noStrike" dirty="0" smtClean="0">
                          <a:solidFill>
                            <a:srgbClr val="000000"/>
                          </a:solidFill>
                          <a:latin typeface="맑은 고딕"/>
                        </a:rPr>
                        <a:t>) 09:45:00</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상담 시간</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en-US" altLang="ko-KR" sz="900" b="0" i="0" u="none" strike="noStrike" dirty="0" smtClean="0">
                          <a:solidFill>
                            <a:srgbClr val="000000"/>
                          </a:solidFill>
                          <a:latin typeface="맑은 고딕"/>
                        </a:rPr>
                        <a:t> 30</a:t>
                      </a:r>
                      <a:r>
                        <a:rPr lang="ko-KR" altLang="en-US" sz="900" b="0" i="0" u="none" strike="noStrike" dirty="0" smtClean="0">
                          <a:solidFill>
                            <a:srgbClr val="000000"/>
                          </a:solidFill>
                          <a:latin typeface="맑은 고딕"/>
                        </a:rPr>
                        <a:t>분</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남은 시간</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0</a:t>
                      </a:r>
                      <a:r>
                        <a:rPr lang="ko-KR" altLang="en-US" sz="900" b="0" i="0" u="none" strike="noStrike" dirty="0" smtClean="0">
                          <a:solidFill>
                            <a:srgbClr val="000000"/>
                          </a:solidFill>
                          <a:latin typeface="맑은 고딕"/>
                        </a:rPr>
                        <a:t>분 </a:t>
                      </a:r>
                      <a:r>
                        <a:rPr lang="en-US" altLang="ko-KR" sz="900" b="0" i="0" u="none" strike="noStrike" dirty="0" smtClean="0">
                          <a:solidFill>
                            <a:srgbClr val="000000"/>
                          </a:solidFill>
                          <a:latin typeface="맑은 고딕"/>
                        </a:rPr>
                        <a:t>0</a:t>
                      </a:r>
                      <a:r>
                        <a:rPr lang="ko-KR" altLang="en-US" sz="900" b="0" i="0" u="none" strike="noStrike" dirty="0" smtClean="0">
                          <a:solidFill>
                            <a:srgbClr val="000000"/>
                          </a:solidFill>
                          <a:latin typeface="맑은 고딕"/>
                        </a:rPr>
                        <a:t>초</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결제 구분</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맑은 고딕"/>
                        </a:rPr>
                        <a:t>상담권 사용 </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endParaRPr lang="ko-KR" altLang="en-US" sz="900" b="0" i="0" u="none" strike="noStrike" dirty="0">
                        <a:solidFill>
                          <a:srgbClr val="000000"/>
                        </a:solidFill>
                        <a:latin typeface="맑은 고딕"/>
                      </a:endParaRPr>
                    </a:p>
                  </a:txBody>
                  <a:tcPr marL="9293" marR="9293" marT="8578" marB="0" anchor="ctr">
                    <a:lnL>
                      <a:noFill/>
                    </a:lnL>
                    <a:lnR>
                      <a:noFill/>
                    </a:lnR>
                    <a:lnT>
                      <a:noFill/>
                    </a:lnT>
                    <a:lnB>
                      <a:noFill/>
                    </a:lnB>
                    <a:solidFill>
                      <a:srgbClr val="FFFFFF"/>
                    </a:solidFill>
                  </a:tcPr>
                </a:tc>
                <a:tc>
                  <a:txBody>
                    <a:bodyPr/>
                    <a:lstStyle/>
                    <a:p>
                      <a:pPr algn="l" fontAlgn="ct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bl>
          </a:graphicData>
        </a:graphic>
      </p:graphicFrame>
      <p:sp>
        <p:nvSpPr>
          <p:cNvPr id="100" name="직사각형 99"/>
          <p:cNvSpPr/>
          <p:nvPr/>
        </p:nvSpPr>
        <p:spPr>
          <a:xfrm>
            <a:off x="1797819" y="2824886"/>
            <a:ext cx="1326000" cy="675075"/>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ko-KR" altLang="en-US" sz="800" dirty="0" smtClean="0">
                <a:solidFill>
                  <a:schemeClr val="tx1"/>
                </a:solidFill>
              </a:rPr>
              <a:t>회원</a:t>
            </a:r>
            <a:endParaRPr lang="en-US" altLang="ko-KR" sz="800" dirty="0" smtClean="0">
              <a:solidFill>
                <a:schemeClr val="tx1"/>
              </a:solidFill>
            </a:endParaRPr>
          </a:p>
          <a:p>
            <a:pPr algn="ctr">
              <a:lnSpc>
                <a:spcPct val="150000"/>
              </a:lnSpc>
            </a:pPr>
            <a:r>
              <a:rPr lang="ko-KR" altLang="en-US" sz="1200" b="1" dirty="0" smtClean="0">
                <a:solidFill>
                  <a:schemeClr val="tx1"/>
                </a:solidFill>
              </a:rPr>
              <a:t>홍길동</a:t>
            </a:r>
            <a:endParaRPr lang="ko-KR" altLang="en-US" sz="1200" b="1" dirty="0">
              <a:solidFill>
                <a:schemeClr val="tx1"/>
              </a:solidFill>
            </a:endParaRPr>
          </a:p>
        </p:txBody>
      </p:sp>
      <p:sp>
        <p:nvSpPr>
          <p:cNvPr id="103" name="직사각형 102"/>
          <p:cNvSpPr/>
          <p:nvPr/>
        </p:nvSpPr>
        <p:spPr>
          <a:xfrm>
            <a:off x="3313830" y="2824886"/>
            <a:ext cx="1326000" cy="675075"/>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50000"/>
              </a:lnSpc>
            </a:pPr>
            <a:r>
              <a:rPr lang="ko-KR" altLang="en-US" sz="800" dirty="0" smtClean="0">
                <a:solidFill>
                  <a:schemeClr val="tx1"/>
                </a:solidFill>
              </a:rPr>
              <a:t>상담 시작</a:t>
            </a:r>
            <a:r>
              <a:rPr lang="en-US" altLang="ko-KR" sz="1000" b="1" dirty="0" smtClean="0">
                <a:solidFill>
                  <a:schemeClr val="tx1"/>
                </a:solidFill>
              </a:rPr>
              <a:t/>
            </a:r>
            <a:br>
              <a:rPr lang="en-US" altLang="ko-KR" sz="1000" b="1" dirty="0" smtClean="0">
                <a:solidFill>
                  <a:schemeClr val="tx1"/>
                </a:solidFill>
              </a:rPr>
            </a:br>
            <a:r>
              <a:rPr lang="en-US" altLang="ko-KR" sz="1200" b="1" dirty="0" smtClean="0">
                <a:solidFill>
                  <a:srgbClr val="000000"/>
                </a:solidFill>
              </a:rPr>
              <a:t>03-02(</a:t>
            </a:r>
            <a:r>
              <a:rPr lang="ko-KR" altLang="en-US" sz="1200" b="1" dirty="0" smtClean="0">
                <a:solidFill>
                  <a:srgbClr val="000000"/>
                </a:solidFill>
              </a:rPr>
              <a:t>월</a:t>
            </a:r>
            <a:r>
              <a:rPr lang="en-US" altLang="ko-KR" sz="1200" b="1" dirty="0" smtClean="0">
                <a:solidFill>
                  <a:srgbClr val="000000"/>
                </a:solidFill>
              </a:rPr>
              <a:t>) 09:15</a:t>
            </a:r>
            <a:endParaRPr lang="ko-KR" altLang="en-US" sz="1100" b="1" dirty="0">
              <a:solidFill>
                <a:schemeClr val="tx1"/>
              </a:solidFill>
            </a:endParaRPr>
          </a:p>
        </p:txBody>
      </p:sp>
      <p:sp>
        <p:nvSpPr>
          <p:cNvPr id="105" name="직사각형 104"/>
          <p:cNvSpPr/>
          <p:nvPr/>
        </p:nvSpPr>
        <p:spPr>
          <a:xfrm>
            <a:off x="4825248" y="2824886"/>
            <a:ext cx="1326000" cy="675075"/>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ko-KR" altLang="en-US" sz="900" dirty="0" smtClean="0">
                <a:solidFill>
                  <a:schemeClr val="tx1"/>
                </a:solidFill>
              </a:rPr>
              <a:t>상담 시간</a:t>
            </a:r>
            <a:endParaRPr lang="en-US" altLang="ko-KR" sz="900" dirty="0" smtClean="0">
              <a:solidFill>
                <a:schemeClr val="tx1"/>
              </a:solidFill>
            </a:endParaRPr>
          </a:p>
          <a:p>
            <a:pPr algn="ctr">
              <a:lnSpc>
                <a:spcPct val="150000"/>
              </a:lnSpc>
            </a:pPr>
            <a:r>
              <a:rPr lang="en-US" altLang="ko-KR" sz="1200" b="1" dirty="0" smtClean="0">
                <a:solidFill>
                  <a:schemeClr val="tx1"/>
                </a:solidFill>
              </a:rPr>
              <a:t>30</a:t>
            </a:r>
            <a:r>
              <a:rPr lang="ko-KR" altLang="en-US" sz="1200" b="1" dirty="0" smtClean="0">
                <a:solidFill>
                  <a:schemeClr val="tx1"/>
                </a:solidFill>
              </a:rPr>
              <a:t>분</a:t>
            </a:r>
            <a:endParaRPr lang="ko-KR" altLang="en-US" sz="1000" dirty="0">
              <a:solidFill>
                <a:schemeClr val="tx1"/>
              </a:solidFill>
            </a:endParaRPr>
          </a:p>
        </p:txBody>
      </p:sp>
      <p:sp>
        <p:nvSpPr>
          <p:cNvPr id="106" name="직사각형 105"/>
          <p:cNvSpPr/>
          <p:nvPr/>
        </p:nvSpPr>
        <p:spPr>
          <a:xfrm>
            <a:off x="6336666" y="2824886"/>
            <a:ext cx="1326000" cy="675075"/>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ko-KR" altLang="en-US" sz="900" dirty="0" smtClean="0">
                <a:solidFill>
                  <a:schemeClr val="tx1"/>
                </a:solidFill>
              </a:rPr>
              <a:t>남은 시간</a:t>
            </a:r>
            <a:endParaRPr lang="en-US" altLang="ko-KR" sz="900" dirty="0" smtClean="0">
              <a:solidFill>
                <a:schemeClr val="tx1"/>
              </a:solidFill>
            </a:endParaRPr>
          </a:p>
          <a:p>
            <a:pPr algn="ctr">
              <a:lnSpc>
                <a:spcPct val="150000"/>
              </a:lnSpc>
            </a:pPr>
            <a:r>
              <a:rPr lang="en-US" altLang="ko-KR" sz="1200" b="1" dirty="0" smtClean="0">
                <a:solidFill>
                  <a:schemeClr val="tx1"/>
                </a:solidFill>
              </a:rPr>
              <a:t>55</a:t>
            </a:r>
            <a:r>
              <a:rPr lang="ko-KR" altLang="en-US" sz="1200" b="1" dirty="0" smtClean="0">
                <a:solidFill>
                  <a:schemeClr val="tx1"/>
                </a:solidFill>
              </a:rPr>
              <a:t>분 </a:t>
            </a:r>
            <a:r>
              <a:rPr lang="en-US" altLang="ko-KR" sz="1200" b="1" dirty="0" smtClean="0">
                <a:solidFill>
                  <a:schemeClr val="tx1"/>
                </a:solidFill>
              </a:rPr>
              <a:t>19</a:t>
            </a:r>
            <a:r>
              <a:rPr lang="ko-KR" altLang="en-US" sz="1200" b="1" dirty="0" smtClean="0">
                <a:solidFill>
                  <a:schemeClr val="tx1"/>
                </a:solidFill>
              </a:rPr>
              <a:t>초</a:t>
            </a:r>
            <a:endParaRPr lang="ko-KR" altLang="en-US" sz="1200" b="1" dirty="0">
              <a:solidFill>
                <a:schemeClr val="tx1"/>
              </a:solidFill>
            </a:endParaRPr>
          </a:p>
        </p:txBody>
      </p:sp>
      <p:sp>
        <p:nvSpPr>
          <p:cNvPr id="107" name="직사각형 106"/>
          <p:cNvSpPr/>
          <p:nvPr/>
        </p:nvSpPr>
        <p:spPr>
          <a:xfrm>
            <a:off x="269435" y="2824886"/>
            <a:ext cx="1326000" cy="675075"/>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ko-KR" altLang="en-US" sz="900" dirty="0" smtClean="0">
                <a:solidFill>
                  <a:schemeClr val="tx1"/>
                </a:solidFill>
              </a:rPr>
              <a:t>상담 구분</a:t>
            </a:r>
            <a:endParaRPr lang="en-US" altLang="ko-KR" sz="900" dirty="0" smtClean="0">
              <a:solidFill>
                <a:schemeClr val="tx1"/>
              </a:solidFill>
            </a:endParaRPr>
          </a:p>
          <a:p>
            <a:pPr algn="ctr">
              <a:lnSpc>
                <a:spcPct val="150000"/>
              </a:lnSpc>
            </a:pPr>
            <a:r>
              <a:rPr lang="ko-KR" altLang="en-US" sz="1200" b="1" dirty="0" smtClean="0">
                <a:solidFill>
                  <a:schemeClr val="tx1"/>
                </a:solidFill>
              </a:rPr>
              <a:t>실시간 상담</a:t>
            </a:r>
            <a:endParaRPr lang="ko-KR" altLang="en-US" sz="1050" dirty="0">
              <a:solidFill>
                <a:schemeClr val="tx1"/>
              </a:solidFill>
            </a:endParaRPr>
          </a:p>
        </p:txBody>
      </p:sp>
      <p:cxnSp>
        <p:nvCxnSpPr>
          <p:cNvPr id="110" name="직선 연결선 109"/>
          <p:cNvCxnSpPr/>
          <p:nvPr/>
        </p:nvCxnSpPr>
        <p:spPr>
          <a:xfrm>
            <a:off x="244623" y="3760465"/>
            <a:ext cx="7449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21236" y="3919290"/>
            <a:ext cx="742511" cy="246221"/>
          </a:xfrm>
          <a:prstGeom prst="rect">
            <a:avLst/>
          </a:prstGeom>
          <a:noFill/>
        </p:spPr>
        <p:txBody>
          <a:bodyPr wrap="none" rtlCol="0">
            <a:spAutoFit/>
          </a:bodyPr>
          <a:lstStyle/>
          <a:p>
            <a:r>
              <a:rPr lang="ko-KR" altLang="en-US" sz="1000" b="1" dirty="0" smtClean="0"/>
              <a:t>상세 정보</a:t>
            </a:r>
            <a:endParaRPr lang="ko-KR" altLang="en-US" sz="1000" b="1" dirty="0"/>
          </a:p>
        </p:txBody>
      </p:sp>
      <p:sp>
        <p:nvSpPr>
          <p:cNvPr id="112" name="직사각형 111"/>
          <p:cNvSpPr/>
          <p:nvPr/>
        </p:nvSpPr>
        <p:spPr>
          <a:xfrm>
            <a:off x="2017909" y="4645155"/>
            <a:ext cx="741000" cy="180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쪽지 쓰기</a:t>
            </a:r>
            <a:endParaRPr lang="ko-KR" altLang="en-US" sz="800" dirty="0">
              <a:solidFill>
                <a:schemeClr val="tx1"/>
              </a:solidFill>
            </a:endParaRPr>
          </a:p>
        </p:txBody>
      </p:sp>
      <p:sp>
        <p:nvSpPr>
          <p:cNvPr id="113" name="직사각형 112"/>
          <p:cNvSpPr/>
          <p:nvPr/>
        </p:nvSpPr>
        <p:spPr>
          <a:xfrm>
            <a:off x="4246705" y="6120335"/>
            <a:ext cx="1755000" cy="32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bg1"/>
                </a:solidFill>
              </a:rPr>
              <a:t>상담실 입장</a:t>
            </a:r>
            <a:endParaRPr lang="ko-KR" altLang="en-US" sz="1000" b="1" dirty="0">
              <a:solidFill>
                <a:schemeClr val="bg1"/>
              </a:solidFill>
            </a:endParaRPr>
          </a:p>
        </p:txBody>
      </p:sp>
      <p:sp>
        <p:nvSpPr>
          <p:cNvPr id="114" name="직사각형 113"/>
          <p:cNvSpPr/>
          <p:nvPr/>
        </p:nvSpPr>
        <p:spPr>
          <a:xfrm>
            <a:off x="2814271" y="4645155"/>
            <a:ext cx="1053000" cy="180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smtClean="0">
                <a:solidFill>
                  <a:schemeClr val="tx1"/>
                </a:solidFill>
              </a:rPr>
              <a:t>지난 상담내역 보기</a:t>
            </a:r>
            <a:endParaRPr lang="ko-KR" altLang="en-US" sz="800" dirty="0">
              <a:solidFill>
                <a:schemeClr val="tx1"/>
              </a:solidFill>
            </a:endParaRPr>
          </a:p>
        </p:txBody>
      </p:sp>
      <p:sp>
        <p:nvSpPr>
          <p:cNvPr id="37" name="TextBox 36"/>
          <p:cNvSpPr txBox="1"/>
          <p:nvPr/>
        </p:nvSpPr>
        <p:spPr>
          <a:xfrm>
            <a:off x="1474207" y="2043426"/>
            <a:ext cx="1996059" cy="215444"/>
          </a:xfrm>
          <a:prstGeom prst="rect">
            <a:avLst/>
          </a:prstGeom>
          <a:noFill/>
        </p:spPr>
        <p:txBody>
          <a:bodyPr wrap="none" rtlCol="0">
            <a:spAutoFit/>
          </a:bodyPr>
          <a:lstStyle/>
          <a:p>
            <a:r>
              <a:rPr lang="ko-KR" altLang="en-US" sz="800" dirty="0" smtClean="0"/>
              <a:t>아래와 같이 상담이 예정되어 있습니다</a:t>
            </a:r>
            <a:r>
              <a:rPr lang="en-US" altLang="ko-KR" sz="800" dirty="0" smtClean="0"/>
              <a:t>.</a:t>
            </a:r>
            <a:endParaRPr lang="ko-KR" altLang="en-US" sz="800" dirty="0"/>
          </a:p>
        </p:txBody>
      </p:sp>
      <p:sp>
        <p:nvSpPr>
          <p:cNvPr id="38" name="TextBox 37"/>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RCW-040101</a:t>
            </a:r>
            <a:endParaRPr lang="ko-KR" altLang="en-US" sz="800" dirty="0">
              <a:solidFill>
                <a:prstClr val="black"/>
              </a:solidFill>
            </a:endParaRPr>
          </a:p>
        </p:txBody>
      </p:sp>
      <p:sp>
        <p:nvSpPr>
          <p:cNvPr id="48" name="타원 47"/>
          <p:cNvSpPr/>
          <p:nvPr/>
        </p:nvSpPr>
        <p:spPr>
          <a:xfrm>
            <a:off x="1881409" y="439315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9" name="타원 48"/>
          <p:cNvSpPr/>
          <p:nvPr/>
        </p:nvSpPr>
        <p:spPr>
          <a:xfrm>
            <a:off x="2777568" y="439417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51" name="타원 50"/>
          <p:cNvSpPr/>
          <p:nvPr/>
        </p:nvSpPr>
        <p:spPr>
          <a:xfrm>
            <a:off x="4715864" y="529028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52" name="직사각형 51"/>
          <p:cNvSpPr/>
          <p:nvPr/>
        </p:nvSpPr>
        <p:spPr>
          <a:xfrm>
            <a:off x="2320208" y="6110810"/>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목록 보기</a:t>
            </a:r>
            <a:endParaRPr lang="ko-KR" altLang="en-US" sz="1000" b="1" dirty="0">
              <a:solidFill>
                <a:schemeClr val="tx1"/>
              </a:solidFill>
            </a:endParaRPr>
          </a:p>
        </p:txBody>
      </p:sp>
      <p:sp>
        <p:nvSpPr>
          <p:cNvPr id="50" name="타원 49"/>
          <p:cNvSpPr/>
          <p:nvPr/>
        </p:nvSpPr>
        <p:spPr>
          <a:xfrm>
            <a:off x="4059912" y="614789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53" name="타원 52"/>
          <p:cNvSpPr/>
          <p:nvPr/>
        </p:nvSpPr>
        <p:spPr>
          <a:xfrm>
            <a:off x="2154409" y="614789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graphicFrame>
        <p:nvGraphicFramePr>
          <p:cNvPr id="54" name="표 53"/>
          <p:cNvGraphicFramePr>
            <a:graphicFrameLocks noGrp="1"/>
          </p:cNvGraphicFramePr>
          <p:nvPr>
            <p:extLst>
              <p:ext uri="{D42A27DB-BD31-4B8C-83A1-F6EECF244321}">
                <p14:modId xmlns:p14="http://schemas.microsoft.com/office/powerpoint/2010/main" val="4075423703"/>
              </p:ext>
            </p:extLst>
          </p:nvPr>
        </p:nvGraphicFramePr>
        <p:xfrm>
          <a:off x="7808120" y="650426"/>
          <a:ext cx="1967152" cy="54211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thi</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chi </a:t>
                      </a:r>
                      <a:r>
                        <a:rPr lang="en-US" altLang="ko-KR" sz="800" baseline="0" dirty="0" err="1" smtClean="0">
                          <a:solidFill>
                            <a:schemeClr val="tx1"/>
                          </a:solidFill>
                        </a:rPr>
                        <a:t>tiết</a:t>
                      </a:r>
                      <a:r>
                        <a:rPr lang="en-US" altLang="ko-KR" sz="800" baseline="0" dirty="0" smtClean="0">
                          <a:solidFill>
                            <a:schemeClr val="tx1"/>
                          </a:solidFill>
                        </a:rPr>
                        <a:t> </a:t>
                      </a:r>
                      <a:r>
                        <a:rPr lang="en-US" altLang="ko-KR" sz="800" baseline="0" dirty="0" err="1" smtClean="0">
                          <a:solidFill>
                            <a:schemeClr val="tx1"/>
                          </a:solidFill>
                        </a:rPr>
                        <a:t>về</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lần</a:t>
                      </a:r>
                      <a:r>
                        <a:rPr lang="en-US" altLang="ko-KR" sz="800" baseline="0" dirty="0" smtClean="0">
                          <a:solidFill>
                            <a:schemeClr val="tx1"/>
                          </a:solidFill>
                        </a:rPr>
                        <a:t> </a:t>
                      </a:r>
                      <a:r>
                        <a:rPr lang="en-US" altLang="ko-KR" sz="800" baseline="0" dirty="0" err="1" smtClean="0">
                          <a:solidFill>
                            <a:schemeClr val="tx1"/>
                          </a:solidFill>
                        </a:rPr>
                        <a:t>lượt</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 </a:t>
                      </a:r>
                      <a:r>
                        <a:rPr lang="en-US" altLang="ko-KR" sz="800" baseline="0" dirty="0" err="1" smtClean="0">
                          <a:solidFill>
                            <a:schemeClr val="tx1"/>
                          </a:solidFill>
                        </a:rPr>
                        <a:t>thứ</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sau</a:t>
                      </a:r>
                      <a:r>
                        <a:rPr lang="en-US" altLang="ko-KR" sz="800" baseline="0" dirty="0" smtClean="0">
                          <a:solidFill>
                            <a:schemeClr val="tx1"/>
                          </a:solidFill>
                        </a:rPr>
                        <a:t> </a:t>
                      </a:r>
                      <a:r>
                        <a:rPr lang="ko-KR" altLang="en-US" sz="800" dirty="0" smtClean="0">
                          <a:solidFill>
                            <a:schemeClr val="tx1"/>
                          </a:solidFill>
                        </a:rPr>
                        <a:t>상담구분 </a:t>
                      </a:r>
                      <a:r>
                        <a:rPr lang="en-US" altLang="ko-KR" sz="800" dirty="0" smtClean="0">
                          <a:solidFill>
                            <a:schemeClr val="tx1"/>
                          </a:solidFill>
                        </a:rPr>
                        <a:t>– </a:t>
                      </a:r>
                      <a:r>
                        <a:rPr lang="en-US" altLang="ko-KR" sz="800" dirty="0" err="1" smtClean="0">
                          <a:solidFill>
                            <a:schemeClr val="tx1"/>
                          </a:solidFill>
                        </a:rPr>
                        <a:t>Loại</a:t>
                      </a:r>
                      <a:r>
                        <a:rPr lang="en-US" altLang="ko-KR" sz="800" dirty="0" smtClean="0">
                          <a:solidFill>
                            <a:schemeClr val="tx1"/>
                          </a:solidFill>
                        </a:rPr>
                        <a:t> </a:t>
                      </a:r>
                      <a:r>
                        <a:rPr lang="en-US" altLang="ko-KR" sz="80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dirty="0" smtClean="0">
                          <a:solidFill>
                            <a:schemeClr val="tx1"/>
                          </a:solidFill>
                        </a:rPr>
                        <a:t>,</a:t>
                      </a:r>
                      <a:r>
                        <a:rPr lang="en-US" altLang="ko-KR" sz="800" baseline="0" dirty="0" smtClean="0">
                          <a:solidFill>
                            <a:schemeClr val="tx1"/>
                          </a:solidFill>
                        </a:rPr>
                        <a:t> </a:t>
                      </a:r>
                      <a:r>
                        <a:rPr lang="ko-KR" altLang="en-US" sz="800" baseline="0" dirty="0" smtClean="0">
                          <a:solidFill>
                            <a:schemeClr val="tx1"/>
                          </a:solidFill>
                        </a:rPr>
                        <a:t>회원명 </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User, </a:t>
                      </a:r>
                      <a:r>
                        <a:rPr lang="ko-KR" altLang="en-US" sz="800" baseline="0" dirty="0" smtClean="0">
                          <a:solidFill>
                            <a:schemeClr val="tx1"/>
                          </a:solidFill>
                        </a:rPr>
                        <a:t>상담 시작 예정 시간 </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điểm</a:t>
                      </a:r>
                      <a:r>
                        <a:rPr lang="en-US" altLang="ko-KR" sz="800" baseline="0" dirty="0" smtClean="0">
                          <a:solidFill>
                            <a:schemeClr val="tx1"/>
                          </a:solidFill>
                        </a:rPr>
                        <a:t> </a:t>
                      </a:r>
                      <a:r>
                        <a:rPr lang="en-US" altLang="ko-KR" sz="800" baseline="0" dirty="0" err="1" smtClean="0">
                          <a:solidFill>
                            <a:schemeClr val="tx1"/>
                          </a:solidFill>
                        </a:rPr>
                        <a:t>bắt</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ko-KR" altLang="en-US" sz="800" baseline="0" dirty="0" smtClean="0">
                          <a:solidFill>
                            <a:schemeClr val="tx1"/>
                          </a:solidFill>
                        </a:rPr>
                        <a:t>상담시간 </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lượng</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ko-KR" altLang="en-US" sz="800" baseline="0" dirty="0" smtClean="0">
                          <a:solidFill>
                            <a:schemeClr val="tx1"/>
                          </a:solidFill>
                        </a:rPr>
                        <a:t>남은 시간 </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còn</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cho</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bắt</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pop-up [Write Message]</a:t>
                      </a:r>
                      <a:r>
                        <a:rPr lang="en-US" altLang="ko-KR" sz="800" dirty="0" smtClean="0">
                          <a:solidFill>
                            <a:schemeClr val="tx1"/>
                          </a:solidFill>
                        </a:rPr>
                        <a:t>(RCW-040503)</a:t>
                      </a:r>
                      <a:r>
                        <a:rPr lang="ko-KR" altLang="en-US" sz="800" dirty="0" smtClean="0">
                          <a:solidFill>
                            <a:schemeClr val="tx1"/>
                          </a:solidFill>
                        </a:rPr>
                        <a:t> </a:t>
                      </a:r>
                      <a:r>
                        <a:rPr lang="en-US" altLang="ko-KR" sz="80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động</a:t>
                      </a:r>
                      <a:r>
                        <a:rPr lang="en-US" altLang="ko-KR" sz="800" baseline="0" dirty="0" smtClean="0">
                          <a:solidFill>
                            <a:schemeClr val="tx1"/>
                          </a:solidFill>
                        </a:rPr>
                        <a:t> </a:t>
                      </a:r>
                      <a:r>
                        <a:rPr lang="en-US" altLang="ko-KR" sz="800" baseline="0" dirty="0" err="1" smtClean="0">
                          <a:solidFill>
                            <a:schemeClr val="tx1"/>
                          </a:solidFill>
                        </a:rPr>
                        <a:t>thêm</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a:t>
                      </a:r>
                      <a:r>
                        <a:rPr lang="en-US" altLang="ko-KR" sz="800" baseline="0" dirty="0" err="1" smtClean="0">
                          <a:solidFill>
                            <a:schemeClr val="tx1"/>
                          </a:solidFill>
                        </a:rPr>
                        <a:t>người</a:t>
                      </a:r>
                      <a:r>
                        <a:rPr lang="en-US" altLang="ko-KR" sz="800" baseline="0" dirty="0" smtClean="0">
                          <a:solidFill>
                            <a:schemeClr val="tx1"/>
                          </a:solidFill>
                        </a:rPr>
                        <a:t> </a:t>
                      </a:r>
                      <a:r>
                        <a:rPr lang="en-US" altLang="ko-KR" sz="800" baseline="0" dirty="0" err="1" smtClean="0">
                          <a:solidFill>
                            <a:schemeClr val="tx1"/>
                          </a:solidFill>
                        </a:rPr>
                        <a:t>nhận</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Khả</a:t>
                      </a:r>
                      <a:r>
                        <a:rPr lang="en-US" altLang="ko-KR" sz="800" baseline="0" dirty="0" smtClean="0">
                          <a:solidFill>
                            <a:schemeClr val="tx1"/>
                          </a:solidFill>
                        </a:rPr>
                        <a:t> </a:t>
                      </a:r>
                      <a:r>
                        <a:rPr lang="en-US" altLang="ko-KR" sz="800" baseline="0" dirty="0" err="1" smtClean="0">
                          <a:solidFill>
                            <a:schemeClr val="tx1"/>
                          </a:solidFill>
                        </a:rPr>
                        <a:t>dụng</a:t>
                      </a:r>
                      <a:r>
                        <a:rPr lang="en-US" altLang="ko-KR" sz="800" baseline="0" dirty="0" smtClean="0">
                          <a:solidFill>
                            <a:schemeClr val="tx1"/>
                          </a:solidFill>
                        </a:rPr>
                        <a:t> </a:t>
                      </a:r>
                      <a:r>
                        <a:rPr lang="en-US" altLang="ko-KR" sz="800" baseline="0" dirty="0" err="1" smtClean="0">
                          <a:solidFill>
                            <a:schemeClr val="tx1"/>
                          </a:solidFill>
                        </a:rPr>
                        <a:t>hóa</a:t>
                      </a:r>
                      <a:r>
                        <a:rPr lang="en-US" altLang="ko-KR" sz="800" baseline="0" dirty="0" smtClean="0">
                          <a:solidFill>
                            <a:schemeClr val="tx1"/>
                          </a:solidFill>
                        </a:rPr>
                        <a:t> button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Counelor</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từng</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cho</a:t>
                      </a:r>
                      <a:r>
                        <a:rPr lang="en-US" altLang="ko-KR" sz="800" baseline="0" dirty="0" smtClean="0">
                          <a:solidFill>
                            <a:schemeClr val="tx1"/>
                          </a:solidFill>
                        </a:rPr>
                        <a:t> User </a:t>
                      </a:r>
                      <a:r>
                        <a:rPr lang="en-US" altLang="ko-KR" sz="800" baseline="0" dirty="0" err="1" smtClean="0">
                          <a:solidFill>
                            <a:schemeClr val="tx1"/>
                          </a:solidFill>
                        </a:rPr>
                        <a:t>này</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lưu</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sử</a:t>
                      </a:r>
                      <a:r>
                        <a:rPr lang="en-US" altLang="ko-KR" sz="800" baseline="0" dirty="0" smtClean="0">
                          <a:solidFill>
                            <a:schemeClr val="tx1"/>
                          </a:solidFill>
                        </a:rPr>
                        <a:t>)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[Counseling History]</a:t>
                      </a:r>
                      <a:r>
                        <a:rPr lang="en-US" altLang="ko-KR" sz="800" dirty="0" smtClean="0">
                          <a:solidFill>
                            <a:schemeClr val="tx1"/>
                          </a:solidFill>
                        </a:rPr>
                        <a:t>(RCW-0403)</a:t>
                      </a:r>
                      <a:r>
                        <a:rPr lang="en-US" altLang="ko-KR" sz="80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chỉ</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những</a:t>
                      </a:r>
                      <a:r>
                        <a:rPr lang="en-US" altLang="ko-KR" sz="800" baseline="0" dirty="0" smtClean="0">
                          <a:solidFill>
                            <a:schemeClr val="tx1"/>
                          </a:solidFill>
                        </a:rPr>
                        <a:t>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quả</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liên</a:t>
                      </a:r>
                      <a:r>
                        <a:rPr lang="en-US" altLang="ko-KR" sz="800" baseline="0" dirty="0" smtClean="0">
                          <a:solidFill>
                            <a:schemeClr val="tx1"/>
                          </a:solidFill>
                        </a:rPr>
                        <a:t> </a:t>
                      </a:r>
                      <a:r>
                        <a:rPr lang="en-US" altLang="ko-KR" sz="800" baseline="0" dirty="0" err="1" smtClean="0">
                          <a:solidFill>
                            <a:schemeClr val="tx1"/>
                          </a:solidFill>
                        </a:rPr>
                        <a:t>quan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User </a:t>
                      </a:r>
                      <a:r>
                        <a:rPr lang="en-US" altLang="ko-KR" sz="800" baseline="0" dirty="0" err="1" smtClean="0">
                          <a:solidFill>
                            <a:schemeClr val="tx1"/>
                          </a:solidFill>
                        </a:rPr>
                        <a:t>này</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rgbClr val="0000FF"/>
                          </a:solidFill>
                        </a:rPr>
                        <a:t>4</a:t>
                      </a:r>
                      <a:endParaRPr lang="ko-KR" altLang="en-US" sz="800" b="0" dirty="0">
                        <a:solidFill>
                          <a:srgbClr val="0000FF"/>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Hiển</a:t>
                      </a:r>
                      <a:r>
                        <a:rPr lang="en-US" altLang="ko-KR" sz="800" baseline="0" smtClean="0">
                          <a:solidFill>
                            <a:schemeClr val="tx1"/>
                          </a:solidFill>
                        </a:rPr>
                        <a:t> thị thời gian tư vấn User đã chọn trên App</a:t>
                      </a:r>
                      <a:r>
                        <a:rPr lang="ko-KR" altLang="en-US" sz="800" smtClean="0">
                          <a:solidFill>
                            <a:schemeClr val="tx1"/>
                          </a:solidFill>
                        </a:rPr>
                        <a:t> </a:t>
                      </a:r>
                      <a:r>
                        <a:rPr lang="en-US" altLang="ko-KR" sz="800" smtClean="0">
                          <a:solidFill>
                            <a:schemeClr val="tx1"/>
                          </a:solidFill>
                        </a:rPr>
                        <a:t>(30 phút</a:t>
                      </a:r>
                      <a:r>
                        <a:rPr lang="ko-KR" altLang="en-US" sz="800" smtClean="0">
                          <a:solidFill>
                            <a:schemeClr val="tx1"/>
                          </a:solidFill>
                        </a:rPr>
                        <a:t> </a:t>
                      </a:r>
                      <a:r>
                        <a:rPr lang="en-US" altLang="ko-KR" sz="800" smtClean="0">
                          <a:solidFill>
                            <a:schemeClr val="tx1"/>
                          </a:solidFill>
                        </a:rPr>
                        <a:t>/ 50</a:t>
                      </a:r>
                      <a:r>
                        <a:rPr lang="ko-KR" altLang="en-US" sz="800" baseline="0" smtClean="0">
                          <a:solidFill>
                            <a:schemeClr val="tx1"/>
                          </a:solidFill>
                        </a:rPr>
                        <a:t> </a:t>
                      </a:r>
                      <a:r>
                        <a:rPr lang="en-US" altLang="ko-KR" sz="800" baseline="0" smtClean="0">
                          <a:solidFill>
                            <a:schemeClr val="tx1"/>
                          </a:solidFill>
                        </a:rPr>
                        <a:t>phút</a:t>
                      </a:r>
                      <a:r>
                        <a:rPr lang="en-US" altLang="ko-KR" sz="800" smtClean="0">
                          <a:solidFill>
                            <a:schemeClr val="tx1"/>
                          </a:solidFill>
                        </a:rPr>
                        <a:t>)</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còn</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cho</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lúc</a:t>
                      </a:r>
                      <a:r>
                        <a:rPr lang="en-US" altLang="ko-KR" sz="800" baseline="0" dirty="0" smtClean="0">
                          <a:solidFill>
                            <a:schemeClr val="tx1"/>
                          </a:solidFill>
                        </a:rPr>
                        <a:t> </a:t>
                      </a:r>
                      <a:r>
                        <a:rPr lang="en-US" altLang="ko-KR" sz="800" baseline="0" dirty="0" err="1" smtClean="0">
                          <a:solidFill>
                            <a:schemeClr val="tx1"/>
                          </a:solidFill>
                        </a:rPr>
                        <a:t>bắt</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còn</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nhiều</a:t>
                      </a:r>
                      <a:r>
                        <a:rPr lang="en-US" altLang="ko-KR" sz="800" baseline="0" dirty="0" smtClean="0">
                          <a:solidFill>
                            <a:schemeClr val="tx1"/>
                          </a:solidFill>
                        </a:rPr>
                        <a:t> </a:t>
                      </a:r>
                      <a:r>
                        <a:rPr lang="en-US" altLang="ko-KR" sz="800" baseline="0" dirty="0" err="1" smtClean="0">
                          <a:solidFill>
                            <a:schemeClr val="tx1"/>
                          </a:solidFill>
                        </a:rPr>
                        <a:t>hơn</a:t>
                      </a:r>
                      <a:r>
                        <a:rPr lang="en-US" altLang="ko-KR" sz="800" baseline="0" dirty="0" smtClean="0">
                          <a:solidFill>
                            <a:schemeClr val="tx1"/>
                          </a:solidFill>
                        </a:rPr>
                        <a:t> 1 </a:t>
                      </a:r>
                      <a:r>
                        <a:rPr lang="en-US" altLang="ko-KR" sz="800" baseline="0" dirty="0" err="1" smtClean="0">
                          <a:solidFill>
                            <a:schemeClr val="tx1"/>
                          </a:solidFill>
                        </a:rPr>
                        <a:t>tiếng</a:t>
                      </a:r>
                      <a:r>
                        <a:rPr lang="en-US" altLang="ko-KR" sz="800" baseline="0" dirty="0" smtClean="0">
                          <a:solidFill>
                            <a:schemeClr val="tx1"/>
                          </a:solidFill>
                        </a:rPr>
                        <a:t> </a:t>
                      </a:r>
                      <a:r>
                        <a:rPr lang="en-US" altLang="ko-KR" sz="800" dirty="0" smtClean="0">
                          <a:solidFill>
                            <a:schemeClr val="tx1"/>
                          </a:solidFill>
                        </a:rPr>
                        <a:t>: HH</a:t>
                      </a:r>
                      <a:r>
                        <a:rPr lang="ko-KR" altLang="en-US" sz="800" dirty="0" smtClean="0">
                          <a:solidFill>
                            <a:schemeClr val="tx1"/>
                          </a:solidFill>
                        </a:rPr>
                        <a:t>시간 </a:t>
                      </a:r>
                      <a:r>
                        <a:rPr lang="en-US" altLang="ko-KR" sz="800" dirty="0" smtClean="0">
                          <a:solidFill>
                            <a:schemeClr val="tx1"/>
                          </a:solidFill>
                        </a:rPr>
                        <a:t>MM</a:t>
                      </a:r>
                      <a:r>
                        <a:rPr lang="ko-KR" altLang="en-US" sz="800" dirty="0" smtClean="0">
                          <a:solidFill>
                            <a:schemeClr val="tx1"/>
                          </a:solidFill>
                        </a:rPr>
                        <a:t>분 </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còn</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còn</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dưới</a:t>
                      </a:r>
                      <a:r>
                        <a:rPr lang="en-US" altLang="ko-KR" sz="800" baseline="0" dirty="0" smtClean="0">
                          <a:solidFill>
                            <a:schemeClr val="tx1"/>
                          </a:solidFill>
                        </a:rPr>
                        <a:t> 1 </a:t>
                      </a:r>
                      <a:r>
                        <a:rPr lang="en-US" altLang="ko-KR" sz="800" baseline="0" dirty="0" err="1" smtClean="0">
                          <a:solidFill>
                            <a:schemeClr val="tx1"/>
                          </a:solidFill>
                        </a:rPr>
                        <a:t>tiếng</a:t>
                      </a:r>
                      <a:r>
                        <a:rPr lang="en-US" altLang="ko-KR" sz="800" baseline="0" dirty="0" smtClean="0">
                          <a:solidFill>
                            <a:schemeClr val="tx1"/>
                          </a:solidFill>
                        </a:rPr>
                        <a:t> </a:t>
                      </a:r>
                      <a:r>
                        <a:rPr lang="en-US" altLang="ko-KR" sz="800" dirty="0" smtClean="0">
                          <a:solidFill>
                            <a:schemeClr val="tx1"/>
                          </a:solidFill>
                        </a:rPr>
                        <a:t>: MM</a:t>
                      </a:r>
                      <a:r>
                        <a:rPr lang="ko-KR" altLang="en-US" sz="800" dirty="0" smtClean="0">
                          <a:solidFill>
                            <a:schemeClr val="tx1"/>
                          </a:solidFill>
                        </a:rPr>
                        <a:t>분 </a:t>
                      </a:r>
                      <a:r>
                        <a:rPr lang="en-US" altLang="ko-KR" sz="800" dirty="0" smtClean="0">
                          <a:solidFill>
                            <a:schemeClr val="tx1"/>
                          </a:solidFill>
                        </a:rPr>
                        <a:t>SS</a:t>
                      </a:r>
                      <a:r>
                        <a:rPr lang="ko-KR" altLang="en-US" sz="800" dirty="0" smtClean="0">
                          <a:solidFill>
                            <a:schemeClr val="tx1"/>
                          </a:solidFill>
                        </a:rPr>
                        <a:t>초로 보여지며 카운트 다운 실행</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trở</a:t>
                      </a:r>
                      <a:r>
                        <a:rPr lang="en-US" altLang="ko-KR" sz="800" baseline="0" dirty="0" smtClean="0">
                          <a:solidFill>
                            <a:schemeClr val="tx1"/>
                          </a:solidFill>
                        </a:rPr>
                        <a:t> </a:t>
                      </a:r>
                      <a:r>
                        <a:rPr lang="en-US" altLang="ko-KR" sz="800" baseline="0" dirty="0" err="1" smtClean="0">
                          <a:solidFill>
                            <a:schemeClr val="tx1"/>
                          </a:solidFill>
                        </a:rPr>
                        <a:t>về</a:t>
                      </a:r>
                      <a:r>
                        <a:rPr lang="en-US" altLang="ko-KR" sz="800" baseline="0" dirty="0" smtClean="0">
                          <a:solidFill>
                            <a:schemeClr val="tx1"/>
                          </a:solidFill>
                        </a:rPr>
                        <a:t> [Counseling List]</a:t>
                      </a:r>
                      <a:r>
                        <a:rPr lang="en-US" altLang="ko-KR" sz="800" dirty="0" smtClean="0">
                          <a:solidFill>
                            <a:schemeClr val="tx1"/>
                          </a:solidFill>
                        </a:rPr>
                        <a:t>(RCW-0401)</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7</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Mở</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[Counseling Room]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mà</a:t>
                      </a:r>
                      <a:r>
                        <a:rPr lang="en-US" altLang="ko-KR" sz="800" baseline="0" dirty="0" smtClean="0">
                          <a:solidFill>
                            <a:schemeClr val="tx1"/>
                          </a:solidFill>
                        </a:rPr>
                        <a:t> User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tham</a:t>
                      </a:r>
                      <a:r>
                        <a:rPr lang="en-US" altLang="ko-KR" sz="800" baseline="0" dirty="0" smtClean="0">
                          <a:solidFill>
                            <a:schemeClr val="tx1"/>
                          </a:solidFill>
                        </a:rPr>
                        <a:t> </a:t>
                      </a:r>
                      <a:r>
                        <a:rPr lang="en-US" altLang="ko-KR" sz="800" baseline="0" dirty="0" err="1" smtClean="0">
                          <a:solidFill>
                            <a:schemeClr val="tx1"/>
                          </a:solidFill>
                        </a:rPr>
                        <a:t>gia</a:t>
                      </a:r>
                      <a:r>
                        <a:rPr lang="en-US" altLang="ko-KR" sz="800" baseline="0" dirty="0" smtClean="0">
                          <a:solidFill>
                            <a:schemeClr val="tx1"/>
                          </a:solidFill>
                        </a:rPr>
                        <a:t> </a:t>
                      </a:r>
                      <a:r>
                        <a:rPr lang="en-US" altLang="ko-KR" sz="800" dirty="0" smtClean="0">
                          <a:solidFill>
                            <a:schemeClr val="tx1"/>
                          </a:solidFill>
                        </a:rPr>
                        <a:t>(RCW-040102) </a:t>
                      </a:r>
                      <a:r>
                        <a:rPr lang="en-US" altLang="ko-KR" sz="800" dirty="0" err="1" smtClean="0">
                          <a:solidFill>
                            <a:schemeClr val="tx1"/>
                          </a:solidFill>
                        </a:rPr>
                        <a:t>trong</a:t>
                      </a:r>
                      <a:r>
                        <a:rPr lang="en-US" altLang="ko-KR" sz="800" dirty="0" smtClean="0">
                          <a:solidFill>
                            <a:schemeClr val="tx1"/>
                          </a:solidFill>
                        </a:rPr>
                        <a:t> tab </a:t>
                      </a:r>
                      <a:r>
                        <a:rPr lang="en-US" altLang="ko-KR" sz="800" dirty="0" err="1" smtClean="0">
                          <a:solidFill>
                            <a:schemeClr val="tx1"/>
                          </a:solidFill>
                        </a:rPr>
                        <a:t>mới</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9" name="슬라이드 번호 개체 틀 28"/>
          <p:cNvSpPr>
            <a:spLocks noGrp="1"/>
          </p:cNvSpPr>
          <p:nvPr>
            <p:ph type="sldNum" sz="quarter" idx="4"/>
          </p:nvPr>
        </p:nvSpPr>
        <p:spPr/>
        <p:txBody>
          <a:bodyPr/>
          <a:lstStyle/>
          <a:p>
            <a:fld id="{C70D9EDE-4299-4BB9-BBD1-CAF81FD85894}" type="slidenum">
              <a:rPr lang="ko-KR" altLang="en-US" smtClean="0"/>
              <a:pPr/>
              <a:t>34</a:t>
            </a:fld>
            <a:endParaRPr lang="ko-KR" altLang="en-US"/>
          </a:p>
        </p:txBody>
      </p:sp>
      <p:sp>
        <p:nvSpPr>
          <p:cNvPr id="30" name="타원 29"/>
          <p:cNvSpPr/>
          <p:nvPr/>
        </p:nvSpPr>
        <p:spPr>
          <a:xfrm>
            <a:off x="108123" y="248653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1" name="타원 30"/>
          <p:cNvSpPr/>
          <p:nvPr/>
        </p:nvSpPr>
        <p:spPr>
          <a:xfrm>
            <a:off x="953951" y="529028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3" name="TextBox 32"/>
          <p:cNvSpPr txBox="1"/>
          <p:nvPr/>
        </p:nvSpPr>
        <p:spPr>
          <a:xfrm>
            <a:off x="1212236" y="117792"/>
            <a:ext cx="1014380" cy="215444"/>
          </a:xfrm>
          <a:prstGeom prst="rect">
            <a:avLst/>
          </a:prstGeom>
          <a:noFill/>
        </p:spPr>
        <p:txBody>
          <a:bodyPr wrap="none" rtlCol="0">
            <a:spAutoFit/>
          </a:bodyPr>
          <a:lstStyle/>
          <a:p>
            <a:r>
              <a:rPr lang="en-US" altLang="ko-KR" sz="800" spc="-20" dirty="0" smtClean="0">
                <a:solidFill>
                  <a:prstClr val="black"/>
                </a:solidFill>
              </a:rPr>
              <a:t>Reservation Detail </a:t>
            </a:r>
            <a:endParaRPr lang="ko-KR" altLang="en-US" sz="800" dirty="0">
              <a:solidFill>
                <a:prstClr val="black"/>
              </a:solidFill>
            </a:endParaRPr>
          </a:p>
        </p:txBody>
      </p:sp>
      <p:sp>
        <p:nvSpPr>
          <p:cNvPr id="34" name="TextBox 33"/>
          <p:cNvSpPr txBox="1"/>
          <p:nvPr/>
        </p:nvSpPr>
        <p:spPr>
          <a:xfrm>
            <a:off x="1210140" y="352286"/>
            <a:ext cx="3202800" cy="215444"/>
          </a:xfrm>
          <a:prstGeom prst="rect">
            <a:avLst/>
          </a:prstGeom>
          <a:noFill/>
        </p:spPr>
        <p:txBody>
          <a:bodyPr wrap="none" rtlCol="0">
            <a:spAutoFit/>
          </a:bodyPr>
          <a:lstStyle/>
          <a:p>
            <a:r>
              <a:rPr lang="en-US" altLang="ko-KR" sz="800" spc="-20" dirty="0" smtClean="0">
                <a:solidFill>
                  <a:prstClr val="black"/>
                </a:solidFill>
              </a:rPr>
              <a:t>Counseling Management </a:t>
            </a:r>
            <a:r>
              <a:rPr lang="en-US" altLang="ko-KR" sz="800" dirty="0" smtClean="0">
                <a:solidFill>
                  <a:prstClr val="black"/>
                </a:solidFill>
              </a:rPr>
              <a:t>&gt; Counseling &gt; Click to a Reservation </a:t>
            </a:r>
            <a:endParaRPr lang="ko-KR" altLang="en-US" sz="800" dirty="0">
              <a:solidFill>
                <a:prstClr val="black"/>
              </a:solidFill>
            </a:endParaRPr>
          </a:p>
        </p:txBody>
      </p:sp>
    </p:spTree>
    <p:extLst>
      <p:ext uri="{BB962C8B-B14F-4D97-AF65-F5344CB8AC3E}">
        <p14:creationId xmlns:p14="http://schemas.microsoft.com/office/powerpoint/2010/main" val="301151572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1323439"/>
          </a:xfrm>
          <a:prstGeom prst="rect">
            <a:avLst/>
          </a:prstGeom>
          <a:noFill/>
        </p:spPr>
        <p:txBody>
          <a:bodyPr wrap="square" rtlCol="0">
            <a:spAutoFit/>
          </a:bodyPr>
          <a:lstStyle/>
          <a:p>
            <a:r>
              <a:rPr lang="en-US" altLang="ko-KR" sz="4000" b="1" spc="-20">
                <a:solidFill>
                  <a:prstClr val="black"/>
                </a:solidFill>
              </a:rPr>
              <a:t>Counseling Management</a:t>
            </a:r>
          </a:p>
          <a:p>
            <a:r>
              <a:rPr lang="en-US" altLang="ko-KR" sz="4000" b="1" spc="-20">
                <a:solidFill>
                  <a:prstClr val="black"/>
                </a:solidFill>
              </a:rPr>
              <a:t>&gt; Schedule</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07498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p:cNvGraphicFramePr>
            <a:graphicFrameLocks noGrp="1"/>
          </p:cNvGraphicFramePr>
          <p:nvPr>
            <p:extLst>
              <p:ext uri="{D42A27DB-BD31-4B8C-83A1-F6EECF244321}">
                <p14:modId xmlns:p14="http://schemas.microsoft.com/office/powerpoint/2010/main" val="3676573959"/>
              </p:ext>
            </p:extLst>
          </p:nvPr>
        </p:nvGraphicFramePr>
        <p:xfrm>
          <a:off x="857545" y="953726"/>
          <a:ext cx="8337175" cy="5580621"/>
        </p:xfrm>
        <a:graphic>
          <a:graphicData uri="http://schemas.openxmlformats.org/drawingml/2006/table">
            <a:tbl>
              <a:tblPr/>
              <a:tblGrid>
                <a:gridCol w="1365152"/>
                <a:gridCol w="6972023"/>
              </a:tblGrid>
              <a:tr h="412546">
                <a:tc>
                  <a:txBody>
                    <a:bodyPr/>
                    <a:lstStyle/>
                    <a:p>
                      <a:pPr algn="ctr" fontAlgn="ctr"/>
                      <a:r>
                        <a:rPr lang="en-US" altLang="ko-KR" sz="900" b="1" i="0" u="none" strike="noStrike" dirty="0" smtClean="0">
                          <a:solidFill>
                            <a:srgbClr val="000000"/>
                          </a:solidFill>
                          <a:latin typeface="맑은 고딕"/>
                        </a:rPr>
                        <a:t>Button Name</a:t>
                      </a:r>
                      <a:endParaRPr lang="ko-KR" altLang="en-US" sz="900" b="1" i="0" u="none" strike="noStrike" dirty="0">
                        <a:solidFill>
                          <a:srgbClr val="000000"/>
                        </a:solidFill>
                        <a:latin typeface="맑은 고딕"/>
                      </a:endParaRPr>
                    </a:p>
                  </a:txBody>
                  <a:tcPr marL="8930" marR="8930"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900" b="1" i="0" u="none" strike="noStrike" dirty="0" smtClean="0">
                          <a:solidFill>
                            <a:srgbClr val="000000"/>
                          </a:solidFill>
                          <a:latin typeface="맑은 고딕"/>
                        </a:rPr>
                        <a:t>Helpful Tips</a:t>
                      </a:r>
                      <a:r>
                        <a:rPr lang="en-US" altLang="ko-KR" sz="900" b="1" i="0" u="none" strike="noStrike" baseline="0" dirty="0" smtClean="0">
                          <a:solidFill>
                            <a:srgbClr val="000000"/>
                          </a:solidFill>
                          <a:latin typeface="맑은 고딕"/>
                        </a:rPr>
                        <a:t> Content</a:t>
                      </a:r>
                      <a:endParaRPr lang="ko-KR" altLang="en-US" sz="900" b="1" i="0" u="none" strike="noStrike" dirty="0">
                        <a:solidFill>
                          <a:srgbClr val="000000"/>
                        </a:solidFill>
                        <a:latin typeface="맑은 고딕"/>
                      </a:endParaRPr>
                    </a:p>
                  </a:txBody>
                  <a:tcPr marL="8930" marR="8930"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532559">
                <a:tc>
                  <a:txBody>
                    <a:bodyPr/>
                    <a:lstStyle/>
                    <a:p>
                      <a:pPr algn="ctr" fontAlgn="ctr"/>
                      <a:r>
                        <a:rPr lang="ko-KR" altLang="en-US" sz="800" b="0" i="0" u="none" strike="noStrike" dirty="0" smtClean="0">
                          <a:solidFill>
                            <a:schemeClr val="tx1"/>
                          </a:solidFill>
                          <a:latin typeface="맑은 고딕"/>
                        </a:rPr>
                        <a:t>서비스 노출 </a:t>
                      </a:r>
                      <a:r>
                        <a:rPr lang="en-US" altLang="ko-KR" sz="800" b="0" i="0" u="none" strike="noStrike" dirty="0" smtClean="0">
                          <a:solidFill>
                            <a:schemeClr val="tx1"/>
                          </a:solidFill>
                          <a:latin typeface="맑은 고딕"/>
                        </a:rPr>
                        <a:t>ON</a:t>
                      </a:r>
                    </a:p>
                    <a:p>
                      <a:pPr algn="ctr" fontAlgn="ctr"/>
                      <a:r>
                        <a:rPr lang="en-US" altLang="ko-KR" sz="800" b="0" i="0" u="none" strike="noStrike" dirty="0" err="1" smtClean="0">
                          <a:solidFill>
                            <a:schemeClr val="tx1"/>
                          </a:solidFill>
                          <a:latin typeface="맑은 고딕"/>
                        </a:rPr>
                        <a:t>Hiển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thị</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Dịch</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vụ</a:t>
                      </a:r>
                      <a:r>
                        <a:rPr lang="en-US" altLang="ko-KR" sz="800" b="0" i="0" u="none" strike="noStrike" baseline="0" dirty="0" smtClean="0">
                          <a:solidFill>
                            <a:schemeClr val="tx1"/>
                          </a:solidFill>
                          <a:latin typeface="맑은 고딕"/>
                        </a:rPr>
                        <a:t> ON</a:t>
                      </a:r>
                      <a:endParaRPr lang="en-US" altLang="ko-KR" sz="800" b="0" i="0" u="none" strike="noStrike" dirty="0">
                        <a:solidFill>
                          <a:schemeClr val="tx1"/>
                        </a:solidFill>
                        <a:latin typeface="맑은 고딕"/>
                      </a:endParaRPr>
                    </a:p>
                  </a:txBody>
                  <a:tcPr marL="8930" marR="8930"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altLang="ko-KR" sz="800" b="0" i="0" u="none" strike="noStrike" dirty="0" err="1" smtClean="0">
                          <a:solidFill>
                            <a:schemeClr val="tx1"/>
                          </a:solidFill>
                          <a:latin typeface="맑은 고딕"/>
                        </a:rPr>
                        <a:t>Cài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đặt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hiển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thị</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thông</a:t>
                      </a:r>
                      <a:r>
                        <a:rPr lang="en-US" altLang="ko-KR" sz="800" b="0" i="0" u="none" strike="noStrike" baseline="0" dirty="0" smtClean="0">
                          <a:solidFill>
                            <a:schemeClr val="tx1"/>
                          </a:solidFill>
                          <a:latin typeface="맑은 고딕"/>
                        </a:rPr>
                        <a:t> tin Counselor </a:t>
                      </a:r>
                      <a:r>
                        <a:rPr lang="en-US" altLang="ko-KR" sz="800" b="0" i="0" u="none" strike="noStrike" baseline="0" dirty="0" err="1" smtClean="0">
                          <a:solidFill>
                            <a:schemeClr val="tx1"/>
                          </a:solidFill>
                          <a:latin typeface="맑은 고딕"/>
                        </a:rPr>
                        <a:t>trên</a:t>
                      </a:r>
                      <a:r>
                        <a:rPr lang="en-US" altLang="ko-KR" sz="800" b="0" i="0" u="none" strike="noStrike" baseline="0" dirty="0" smtClean="0">
                          <a:solidFill>
                            <a:schemeClr val="tx1"/>
                          </a:solidFill>
                          <a:latin typeface="맑은 고딕"/>
                        </a:rPr>
                        <a:t> App.</a:t>
                      </a:r>
                      <a:endParaRPr lang="en-US" altLang="ko-KR" sz="800" b="0" i="0" u="none" strike="noStrike" dirty="0" smtClean="0">
                        <a:solidFill>
                          <a:schemeClr val="tx1"/>
                        </a:solidFill>
                        <a:latin typeface="맑은 고딕"/>
                      </a:endParaRPr>
                    </a:p>
                    <a:p>
                      <a:pPr algn="l" fontAlgn="ctr"/>
                      <a:r>
                        <a:rPr lang="en-US" altLang="ko-KR" sz="800" b="0" i="0" u="none" strike="noStrike" dirty="0" err="1" smtClean="0">
                          <a:solidFill>
                            <a:schemeClr val="tx1"/>
                          </a:solidFill>
                          <a:latin typeface="맑은 고딕"/>
                        </a:rPr>
                        <a:t>Trường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hợp</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trạng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thái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là</a:t>
                      </a:r>
                      <a:r>
                        <a:rPr lang="en-US" altLang="ko-KR" sz="800" b="0" i="0" u="none" strike="noStrike" baseline="0" dirty="0" smtClean="0">
                          <a:solidFill>
                            <a:schemeClr val="tx1"/>
                          </a:solidFill>
                          <a:latin typeface="맑은 고딕"/>
                        </a:rPr>
                        <a:t> ON </a:t>
                      </a:r>
                      <a:r>
                        <a:rPr lang="en-US" altLang="ko-KR" sz="800" b="0" i="0" u="none" strike="noStrike" baseline="0" dirty="0" err="1" smtClean="0">
                          <a:solidFill>
                            <a:schemeClr val="tx1"/>
                          </a:solidFill>
                          <a:latin typeface="맑은 고딕"/>
                        </a:rPr>
                        <a:t>thì</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hiển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thị</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trên</a:t>
                      </a:r>
                      <a:r>
                        <a:rPr lang="en-US" altLang="ko-KR" sz="800" b="0" i="0" u="none" strike="noStrike" baseline="0" dirty="0" smtClean="0">
                          <a:solidFill>
                            <a:schemeClr val="tx1"/>
                          </a:solidFill>
                          <a:latin typeface="맑은 고딕"/>
                        </a:rPr>
                        <a:t> App </a:t>
                      </a:r>
                      <a:r>
                        <a:rPr lang="en-US" altLang="ko-KR" sz="800" b="0" i="0" u="none" strike="noStrike" baseline="0" dirty="0" err="1" smtClean="0">
                          <a:solidFill>
                            <a:schemeClr val="tx1"/>
                          </a:solidFill>
                          <a:latin typeface="맑은 고딕"/>
                        </a:rPr>
                        <a:t>người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dùng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người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nhận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vấn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thông</a:t>
                      </a:r>
                      <a:r>
                        <a:rPr lang="en-US" altLang="ko-KR" sz="800" b="0" i="0" u="none" strike="noStrike" baseline="0" dirty="0" smtClean="0">
                          <a:solidFill>
                            <a:schemeClr val="tx1"/>
                          </a:solidFill>
                          <a:latin typeface="맑은 고딕"/>
                        </a:rPr>
                        <a:t> tin Counselor </a:t>
                      </a:r>
                      <a:r>
                        <a:rPr lang="en-US" altLang="ko-KR" sz="800" b="0" i="0" u="none" strike="noStrike" baseline="0" dirty="0" err="1" smtClean="0">
                          <a:solidFill>
                            <a:schemeClr val="tx1"/>
                          </a:solidFill>
                          <a:latin typeface="맑은 고딕"/>
                        </a:rPr>
                        <a:t>cũng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như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Lịch</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vấn</a:t>
                      </a:r>
                      <a:r>
                        <a:rPr lang="en-US" altLang="ko-KR" sz="800" b="0" i="0" u="none" strike="noStrike" baseline="0" dirty="0" smtClean="0">
                          <a:solidFill>
                            <a:schemeClr val="tx1"/>
                          </a:solidFill>
                          <a:latin typeface="맑은 고딕"/>
                        </a:rPr>
                        <a:t> </a:t>
                      </a:r>
                      <a:endParaRPr lang="en-US" altLang="ko-KR" sz="800" b="0" i="0" u="none" strike="noStrike" dirty="0" smtClean="0">
                        <a:solidFill>
                          <a:schemeClr val="tx1"/>
                        </a:solidFill>
                        <a:latin typeface="맑은 고딕"/>
                      </a:endParaRPr>
                    </a:p>
                    <a:p>
                      <a:pPr algn="l" fontAlgn="ctr"/>
                      <a:r>
                        <a:rPr lang="en-US" altLang="ko-KR" sz="800" b="0" i="0" u="none" strike="noStrike" dirty="0" err="1" smtClean="0">
                          <a:solidFill>
                            <a:schemeClr val="tx1"/>
                          </a:solidFill>
                          <a:latin typeface="맑은 고딕"/>
                        </a:rPr>
                        <a:t>Nếu</a:t>
                      </a:r>
                      <a:r>
                        <a:rPr lang="en-US" altLang="ko-KR" sz="800" b="0" i="0" u="none" strike="noStrike" dirty="0" smtClean="0">
                          <a:solidFill>
                            <a:schemeClr val="tx1"/>
                          </a:solidFill>
                          <a:latin typeface="맑은 고딕"/>
                        </a:rPr>
                        <a:t> click </a:t>
                      </a:r>
                      <a:r>
                        <a:rPr lang="en-US" altLang="ko-KR" sz="800" b="0" i="0" u="none" strike="noStrike" dirty="0" err="1" smtClean="0">
                          <a:solidFill>
                            <a:schemeClr val="tx1"/>
                          </a:solidFill>
                          <a:latin typeface="맑은 고딕"/>
                        </a:rPr>
                        <a:t>vào</a:t>
                      </a:r>
                      <a:r>
                        <a:rPr lang="en-US" altLang="ko-KR" sz="800" b="0" i="0" u="none" strike="noStrike" dirty="0" smtClean="0">
                          <a:solidFill>
                            <a:schemeClr val="tx1"/>
                          </a:solidFill>
                          <a:latin typeface="맑은 고딕"/>
                        </a:rPr>
                        <a: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chuyển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trạng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thái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thành</a:t>
                      </a:r>
                      <a:r>
                        <a:rPr lang="en-US" altLang="ko-KR" sz="800" b="0" i="0" u="none" strike="noStrike" baseline="0" dirty="0" smtClean="0">
                          <a:solidFill>
                            <a:schemeClr val="tx1"/>
                          </a:solidFill>
                          <a:latin typeface="맑은 고딕"/>
                        </a:rPr>
                        <a:t> OFF </a:t>
                      </a:r>
                      <a:r>
                        <a:rPr lang="en-US" altLang="ko-KR" sz="800" b="0" i="0" u="none" strike="noStrike" baseline="0" dirty="0" err="1" smtClean="0">
                          <a:solidFill>
                            <a:schemeClr val="tx1"/>
                          </a:solidFill>
                          <a:latin typeface="맑은 고딕"/>
                        </a:rPr>
                        <a:t>và</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lưu</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lại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trạng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thái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và</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đó</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trên</a:t>
                      </a:r>
                      <a:r>
                        <a:rPr lang="en-US" altLang="ko-KR" sz="800" b="0" i="0" u="none" strike="noStrike" baseline="0" dirty="0" smtClean="0">
                          <a:solidFill>
                            <a:schemeClr val="tx1"/>
                          </a:solidFill>
                          <a:latin typeface="맑은 고딕"/>
                        </a:rPr>
                        <a:t> App </a:t>
                      </a:r>
                      <a:r>
                        <a:rPr lang="en-US" altLang="ko-KR" sz="800" b="0" i="0" u="none" strike="noStrike" baseline="0" dirty="0" err="1" smtClean="0">
                          <a:solidFill>
                            <a:schemeClr val="tx1"/>
                          </a:solidFill>
                          <a:latin typeface="맑은 고딕"/>
                        </a:rPr>
                        <a:t>sẽ</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không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hiển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thị</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thông</a:t>
                      </a:r>
                      <a:r>
                        <a:rPr lang="en-US" altLang="ko-KR" sz="800" b="0" i="0" u="none" strike="noStrike" baseline="0" dirty="0" smtClean="0">
                          <a:solidFill>
                            <a:schemeClr val="tx1"/>
                          </a:solidFill>
                          <a:latin typeface="맑은 고딕"/>
                        </a:rPr>
                        <a:t> tin Counselor </a:t>
                      </a:r>
                      <a:r>
                        <a:rPr lang="en-US" altLang="ko-KR" sz="800" b="0" i="0" u="none" strike="noStrike" baseline="0" dirty="0" err="1" smtClean="0">
                          <a:solidFill>
                            <a:schemeClr val="tx1"/>
                          </a:solidFill>
                          <a:latin typeface="맑은 고딕"/>
                        </a:rPr>
                        <a:t>đó</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và</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Lịch</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vấn</a:t>
                      </a:r>
                      <a:r>
                        <a:rPr lang="en-US" altLang="ko-KR" sz="800" b="0" i="0" u="none" strike="noStrike" baseline="0" dirty="0" smtClean="0">
                          <a:solidFill>
                            <a:schemeClr val="tx1"/>
                          </a:solidFill>
                          <a:latin typeface="맑은 고딕"/>
                        </a:rPr>
                        <a:t>.</a:t>
                      </a:r>
                      <a:endParaRPr lang="en-US" altLang="ko-KR" sz="800" b="0" i="0" u="none" strike="noStrike" dirty="0">
                        <a:solidFill>
                          <a:schemeClr val="tx1"/>
                        </a:solidFill>
                        <a:latin typeface="맑은 고딕"/>
                      </a:endParaRPr>
                    </a:p>
                  </a:txBody>
                  <a:tcPr marL="72000" marR="8930"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540060">
                <a:tc>
                  <a:txBody>
                    <a:bodyPr/>
                    <a:lstStyle/>
                    <a:p>
                      <a:pPr algn="ctr" fontAlgn="ctr"/>
                      <a:r>
                        <a:rPr lang="ko-KR" altLang="en-US" sz="800" b="0" i="0" u="none" strike="noStrike" dirty="0" smtClean="0">
                          <a:solidFill>
                            <a:schemeClr val="tx1"/>
                          </a:solidFill>
                          <a:latin typeface="맑은 고딕"/>
                        </a:rPr>
                        <a:t>서비스</a:t>
                      </a:r>
                      <a:r>
                        <a:rPr lang="en-US" altLang="ko-KR" sz="800" b="0" i="0" u="none" strike="noStrike" baseline="0" dirty="0" smtClean="0">
                          <a:solidFill>
                            <a:schemeClr val="tx1"/>
                          </a:solidFill>
                          <a:latin typeface="맑은 고딕"/>
                        </a:rPr>
                        <a:t> </a:t>
                      </a:r>
                      <a:r>
                        <a:rPr lang="ko-KR" altLang="en-US" sz="800" b="0" i="0" u="none" strike="noStrike" baseline="0" dirty="0" smtClean="0">
                          <a:solidFill>
                            <a:schemeClr val="tx1"/>
                          </a:solidFill>
                          <a:latin typeface="맑은 고딕"/>
                        </a:rPr>
                        <a:t>노출 </a:t>
                      </a:r>
                      <a:r>
                        <a:rPr lang="en-US" altLang="ko-KR" sz="800" b="0" i="0" u="none" strike="noStrike" baseline="0" dirty="0" smtClean="0">
                          <a:solidFill>
                            <a:schemeClr val="tx1"/>
                          </a:solidFill>
                          <a:latin typeface="맑은 고딕"/>
                        </a:rPr>
                        <a:t>OFF</a:t>
                      </a:r>
                    </a:p>
                    <a:p>
                      <a:pPr algn="ctr" fontAlgn="ctr"/>
                      <a:r>
                        <a:rPr lang="en-US" altLang="ko-KR" sz="800" b="0" i="0" u="none" strike="noStrike" dirty="0" err="1" smtClean="0">
                          <a:solidFill>
                            <a:schemeClr val="tx1"/>
                          </a:solidFill>
                          <a:latin typeface="+mn-lt"/>
                        </a:rPr>
                        <a:t>Hiển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thị</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Dịch</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vụ</a:t>
                      </a:r>
                      <a:r>
                        <a:rPr lang="en-US" altLang="ko-KR" sz="800" b="0" i="0" u="none" strike="noStrike" baseline="0" dirty="0" smtClean="0">
                          <a:solidFill>
                            <a:schemeClr val="tx1"/>
                          </a:solidFill>
                          <a:latin typeface="+mn-lt"/>
                        </a:rPr>
                        <a:t> OFF</a:t>
                      </a:r>
                      <a:endParaRPr lang="en-US" altLang="ko-KR" sz="800" b="0" i="0" u="none" strike="noStrike" dirty="0">
                        <a:solidFill>
                          <a:schemeClr val="tx1"/>
                        </a:solidFill>
                        <a:latin typeface="맑은 고딕"/>
                      </a:endParaRPr>
                    </a:p>
                  </a:txBody>
                  <a:tcPr marL="8930" marR="8930"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altLang="ko-KR" sz="800" b="0" i="0" u="none" strike="noStrike" dirty="0" err="1" smtClean="0">
                          <a:solidFill>
                            <a:schemeClr val="tx1"/>
                          </a:solidFill>
                          <a:latin typeface="+mn-lt"/>
                        </a:rPr>
                        <a:t>Cài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đặt</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hiển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thị</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thông</a:t>
                      </a:r>
                      <a:r>
                        <a:rPr lang="en-US" altLang="ko-KR" sz="800" b="0" i="0" u="none" strike="noStrike" baseline="0" dirty="0" smtClean="0">
                          <a:solidFill>
                            <a:schemeClr val="tx1"/>
                          </a:solidFill>
                          <a:latin typeface="+mn-lt"/>
                        </a:rPr>
                        <a:t> tin Counselor </a:t>
                      </a:r>
                      <a:r>
                        <a:rPr lang="en-US" altLang="ko-KR" sz="800" b="0" i="0" u="none" strike="noStrike" baseline="0" dirty="0" err="1" smtClean="0">
                          <a:solidFill>
                            <a:schemeClr val="tx1"/>
                          </a:solidFill>
                          <a:latin typeface="+mn-lt"/>
                        </a:rPr>
                        <a:t>trên</a:t>
                      </a:r>
                      <a:r>
                        <a:rPr lang="en-US" altLang="ko-KR" sz="800" b="0" i="0" u="none" strike="noStrike" baseline="0" dirty="0" smtClean="0">
                          <a:solidFill>
                            <a:schemeClr val="tx1"/>
                          </a:solidFill>
                          <a:latin typeface="+mn-lt"/>
                        </a:rPr>
                        <a:t> App.</a:t>
                      </a:r>
                      <a:endParaRPr lang="en-US" altLang="ko-KR" sz="800" b="0" i="0" u="none" strike="noStrike" dirty="0" smtClean="0">
                        <a:solidFill>
                          <a:schemeClr val="tx1"/>
                        </a:solidFill>
                        <a:latin typeface="+mn-lt"/>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err="1" smtClean="0">
                          <a:solidFill>
                            <a:schemeClr val="tx1"/>
                          </a:solidFill>
                          <a:latin typeface="+mn-lt"/>
                        </a:rPr>
                        <a:t>Trường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hợp</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trạng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là</a:t>
                      </a:r>
                      <a:r>
                        <a:rPr lang="en-US" altLang="ko-KR" sz="800" b="0" i="0" u="none" strike="noStrike" baseline="0" dirty="0" smtClean="0">
                          <a:solidFill>
                            <a:schemeClr val="tx1"/>
                          </a:solidFill>
                          <a:latin typeface="+mn-lt"/>
                        </a:rPr>
                        <a:t> OFF </a:t>
                      </a:r>
                      <a:r>
                        <a:rPr lang="en-US" altLang="ko-KR" sz="800" b="0" i="0" u="none" strike="noStrike" baseline="0" dirty="0" err="1" smtClean="0">
                          <a:solidFill>
                            <a:schemeClr val="tx1"/>
                          </a:solidFill>
                          <a:latin typeface="+mn-lt"/>
                        </a:rPr>
                        <a:t>thì</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không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hiển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thị</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thông</a:t>
                      </a:r>
                      <a:r>
                        <a:rPr lang="en-US" altLang="ko-KR" sz="800" b="0" i="0" u="none" strike="noStrike" baseline="0" dirty="0" smtClean="0">
                          <a:solidFill>
                            <a:schemeClr val="tx1"/>
                          </a:solidFill>
                          <a:latin typeface="+mn-lt"/>
                        </a:rPr>
                        <a:t> tin Counselor </a:t>
                      </a:r>
                      <a:r>
                        <a:rPr lang="en-US" altLang="ko-KR" sz="800" b="0" i="0" u="none" strike="noStrike" baseline="0" dirty="0" err="1" smtClean="0">
                          <a:solidFill>
                            <a:schemeClr val="tx1"/>
                          </a:solidFill>
                          <a:latin typeface="+mn-lt"/>
                        </a:rPr>
                        <a:t>cũng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như</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Lịch</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tư</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vấn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trên</a:t>
                      </a:r>
                      <a:r>
                        <a:rPr lang="en-US" altLang="ko-KR" sz="800" b="0" i="0" u="none" strike="noStrike" baseline="0" dirty="0" smtClean="0">
                          <a:solidFill>
                            <a:schemeClr val="tx1"/>
                          </a:solidFill>
                          <a:latin typeface="+mn-lt"/>
                        </a:rPr>
                        <a:t> App </a:t>
                      </a:r>
                      <a:r>
                        <a:rPr lang="en-US" altLang="ko-KR" sz="800" b="0" i="0" u="none" strike="noStrike" baseline="0" dirty="0" err="1" smtClean="0">
                          <a:solidFill>
                            <a:schemeClr val="tx1"/>
                          </a:solidFill>
                          <a:latin typeface="+mn-lt"/>
                        </a:rPr>
                        <a:t>người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dùng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người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nhận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tư</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vấn</a:t>
                      </a:r>
                      <a:r>
                        <a:rPr lang="en-US" altLang="ko-KR" sz="800" b="0" i="0" u="none" strike="noStrike" baseline="0" dirty="0" smtClean="0">
                          <a:solidFill>
                            <a:schemeClr val="tx1"/>
                          </a:solidFill>
                          <a:latin typeface="+mn-lt"/>
                        </a:rPr>
                        <a:t>)</a:t>
                      </a:r>
                      <a:endParaRPr lang="en-US" altLang="ko-KR" sz="800" b="0" i="0" u="none" strike="noStrike" dirty="0" smtClean="0">
                        <a:solidFill>
                          <a:schemeClr val="tx1"/>
                        </a:solidFill>
                        <a:latin typeface="+mn-lt"/>
                      </a:endParaRPr>
                    </a:p>
                    <a:p>
                      <a:pPr algn="l" fontAlgn="ctr"/>
                      <a:r>
                        <a:rPr lang="en-US" altLang="ko-KR" sz="800" b="0" i="0" u="none" strike="noStrike" dirty="0" err="1" smtClean="0">
                          <a:solidFill>
                            <a:schemeClr val="tx1"/>
                          </a:solidFill>
                          <a:latin typeface="+mn-lt"/>
                        </a:rPr>
                        <a:t>Nếu</a:t>
                      </a:r>
                      <a:r>
                        <a:rPr lang="en-US" altLang="ko-KR" sz="800" b="0" i="0" u="none" strike="noStrike" dirty="0" smtClean="0">
                          <a:solidFill>
                            <a:schemeClr val="tx1"/>
                          </a:solidFill>
                          <a:latin typeface="+mn-lt"/>
                        </a:rPr>
                        <a:t> click </a:t>
                      </a:r>
                      <a:r>
                        <a:rPr lang="en-US" altLang="ko-KR" sz="800" b="0" i="0" u="none" strike="noStrike" dirty="0" err="1" smtClean="0">
                          <a:solidFill>
                            <a:schemeClr val="tx1"/>
                          </a:solidFill>
                          <a:latin typeface="+mn-lt"/>
                        </a:rPr>
                        <a:t>vào</a:t>
                      </a:r>
                      <a:r>
                        <a:rPr lang="en-US" altLang="ko-KR" sz="800" b="0" i="0" u="none" strike="noStrike" dirty="0" smtClean="0">
                          <a:solidFill>
                            <a:schemeClr val="tx1"/>
                          </a:solidFill>
                          <a:latin typeface="+mn-lt"/>
                        </a:rPr>
                        <a:t>,</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chuyển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trạng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thành</a:t>
                      </a:r>
                      <a:r>
                        <a:rPr lang="en-US" altLang="ko-KR" sz="800" b="0" i="0" u="none" strike="noStrike" baseline="0" dirty="0" smtClean="0">
                          <a:solidFill>
                            <a:schemeClr val="tx1"/>
                          </a:solidFill>
                          <a:latin typeface="+mn-lt"/>
                        </a:rPr>
                        <a:t> ON </a:t>
                      </a:r>
                      <a:r>
                        <a:rPr lang="en-US" altLang="ko-KR" sz="800" b="0" i="0" u="none" strike="noStrike" baseline="0" dirty="0" err="1" smtClean="0">
                          <a:solidFill>
                            <a:schemeClr val="tx1"/>
                          </a:solidFill>
                          <a:latin typeface="+mn-lt"/>
                        </a:rPr>
                        <a:t>và</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lưu</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trạng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và</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khi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đó</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trên</a:t>
                      </a:r>
                      <a:r>
                        <a:rPr lang="en-US" altLang="ko-KR" sz="800" b="0" i="0" u="none" strike="noStrike" baseline="0" dirty="0" smtClean="0">
                          <a:solidFill>
                            <a:schemeClr val="tx1"/>
                          </a:solidFill>
                          <a:latin typeface="+mn-lt"/>
                        </a:rPr>
                        <a:t> App </a:t>
                      </a:r>
                      <a:r>
                        <a:rPr lang="en-US" altLang="ko-KR" sz="800" b="0" i="0" u="none" strike="noStrike" baseline="0" dirty="0" err="1" smtClean="0">
                          <a:solidFill>
                            <a:schemeClr val="tx1"/>
                          </a:solidFill>
                          <a:latin typeface="+mn-lt"/>
                        </a:rPr>
                        <a:t>sẽ</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hiển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thị</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thông</a:t>
                      </a:r>
                      <a:r>
                        <a:rPr lang="en-US" altLang="ko-KR" sz="800" b="0" i="0" u="none" strike="noStrike" baseline="0" dirty="0" smtClean="0">
                          <a:solidFill>
                            <a:schemeClr val="tx1"/>
                          </a:solidFill>
                          <a:latin typeface="+mn-lt"/>
                        </a:rPr>
                        <a:t> tin Counselor </a:t>
                      </a:r>
                      <a:r>
                        <a:rPr lang="en-US" altLang="ko-KR" sz="800" b="0" i="0" u="none" strike="noStrike" baseline="0" dirty="0" err="1" smtClean="0">
                          <a:solidFill>
                            <a:schemeClr val="tx1"/>
                          </a:solidFill>
                          <a:latin typeface="+mn-lt"/>
                        </a:rPr>
                        <a:t>đó</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và</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Lịch</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tư</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vấn</a:t>
                      </a:r>
                      <a:r>
                        <a:rPr lang="en-US" altLang="ko-KR" sz="800" b="0" i="0" u="none" strike="noStrike" baseline="0" dirty="0" smtClean="0">
                          <a:solidFill>
                            <a:schemeClr val="tx1"/>
                          </a:solidFill>
                          <a:latin typeface="+mn-lt"/>
                        </a:rPr>
                        <a:t>.</a:t>
                      </a:r>
                      <a:endParaRPr lang="en-US" altLang="ko-KR" sz="800" b="0" i="0" u="none" strike="noStrike" dirty="0">
                        <a:solidFill>
                          <a:schemeClr val="tx1"/>
                        </a:solidFill>
                        <a:latin typeface="+mn-lt"/>
                      </a:endParaRPr>
                    </a:p>
                  </a:txBody>
                  <a:tcPr marL="72000" marR="8930"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675075">
                <a:tc>
                  <a:txBody>
                    <a:bodyPr/>
                    <a:lstStyle/>
                    <a:p>
                      <a:pPr algn="ctr" fontAlgn="ctr"/>
                      <a:r>
                        <a:rPr lang="ko-KR" altLang="en-US" sz="800" b="0" i="0" u="none" strike="noStrike" dirty="0" smtClean="0">
                          <a:solidFill>
                            <a:schemeClr val="tx1"/>
                          </a:solidFill>
                          <a:latin typeface="맑은 고딕"/>
                        </a:rPr>
                        <a:t>실시간 상담 </a:t>
                      </a:r>
                      <a:r>
                        <a:rPr lang="en-US" altLang="ko-KR" sz="800" b="0" i="0" u="none" strike="noStrike" dirty="0" smtClean="0">
                          <a:solidFill>
                            <a:schemeClr val="tx1"/>
                          </a:solidFill>
                          <a:latin typeface="맑은 고딕"/>
                        </a:rPr>
                        <a:t>ON</a:t>
                      </a:r>
                    </a:p>
                    <a:p>
                      <a:pPr algn="ctr" fontAlgn="ctr"/>
                      <a:r>
                        <a:rPr lang="en-US" altLang="ko-KR" sz="800" b="0" i="0" u="none" strike="noStrike" smtClean="0">
                          <a:solidFill>
                            <a:schemeClr val="tx1"/>
                          </a:solidFill>
                          <a:latin typeface="맑은 고딕"/>
                        </a:rPr>
                        <a:t>Real-time Counseling </a:t>
                      </a:r>
                      <a:r>
                        <a:rPr lang="en-US" altLang="ko-KR" sz="800" b="0" i="0" u="none" strike="noStrike" dirty="0" smtClean="0">
                          <a:solidFill>
                            <a:schemeClr val="tx1"/>
                          </a:solidFill>
                          <a:latin typeface="맑은 고딕"/>
                        </a:rPr>
                        <a:t>ON</a:t>
                      </a:r>
                      <a:endParaRPr lang="en-US" altLang="ko-KR" sz="800" b="0" i="0" u="none" strike="noStrike" dirty="0">
                        <a:solidFill>
                          <a:schemeClr val="tx1"/>
                        </a:solidFill>
                        <a:latin typeface="맑은 고딕"/>
                      </a:endParaRPr>
                    </a:p>
                  </a:txBody>
                  <a:tcPr marL="8930" marR="8930"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altLang="ko-KR" sz="800" b="0" i="0" u="none" strike="noStrike" dirty="0" err="1" smtClean="0">
                          <a:solidFill>
                            <a:schemeClr val="tx1"/>
                          </a:solidFill>
                          <a:latin typeface="맑은 고딕"/>
                        </a:rPr>
                        <a:t>Trạng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thái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có</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thể</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tiếp</a:t>
                      </a:r>
                      <a:r>
                        <a:rPr lang="en-US" altLang="ko-KR" sz="800" b="0" i="0" u="none" strike="noStrike" baseline="0" dirty="0" smtClean="0">
                          <a:solidFill>
                            <a:schemeClr val="tx1"/>
                          </a:solidFill>
                          <a:latin typeface="맑은 고딕"/>
                        </a:rPr>
                        <a:t> </a:t>
                      </a:r>
                      <a:r>
                        <a:rPr lang="en-US" altLang="ko-KR" sz="800" b="0" i="0" u="none" strike="noStrike" baseline="0" err="1" smtClean="0">
                          <a:solidFill>
                            <a:schemeClr val="tx1"/>
                          </a:solidFill>
                          <a:latin typeface="맑은 고딕"/>
                        </a:rPr>
                        <a:t>nhận</a:t>
                      </a:r>
                      <a:r>
                        <a:rPr lang="en-US" altLang="ko-KR" sz="800" b="0" i="0" u="none" strike="noStrike" baseline="0" smtClean="0">
                          <a:solidFill>
                            <a:schemeClr val="tx1"/>
                          </a:solidFill>
                          <a:latin typeface="맑은 고딕"/>
                        </a:rPr>
                        <a:t> Real-time Counseling </a:t>
                      </a:r>
                      <a:endParaRPr lang="en-US" altLang="ko-KR" sz="800" b="0" i="0" u="none" strike="noStrike" dirty="0" smtClean="0">
                        <a:solidFill>
                          <a:schemeClr val="tx1"/>
                        </a:solidFill>
                        <a:latin typeface="맑은 고딕"/>
                      </a:endParaRPr>
                    </a:p>
                    <a:p>
                      <a:pPr algn="l" fontAlgn="ct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err="1" smtClean="0">
                          <a:solidFill>
                            <a:schemeClr val="tx1"/>
                          </a:solidFill>
                          <a:latin typeface="맑은 고딕"/>
                        </a:rPr>
                        <a:t>gian</a:t>
                      </a:r>
                      <a:r>
                        <a:rPr lang="en-US" altLang="ko-KR" sz="800" b="0" i="0" u="none" strike="noStrike" baseline="0" smtClean="0">
                          <a:solidFill>
                            <a:schemeClr val="tx1"/>
                          </a:solidFill>
                          <a:latin typeface="맑은 고딕"/>
                        </a:rPr>
                        <a:t> </a:t>
                      </a:r>
                      <a:r>
                        <a:rPr lang="vi-VN" altLang="ko-KR" sz="800" b="0" i="0" u="none" strike="noStrike" baseline="0" smtClean="0">
                          <a:solidFill>
                            <a:schemeClr val="tx1"/>
                          </a:solidFill>
                          <a:latin typeface="맑은 고딕"/>
                        </a:rPr>
                        <a:t>tư vấn Real-time</a:t>
                      </a:r>
                      <a:r>
                        <a:rPr lang="en-US" altLang="ko-KR" sz="800" b="0" i="0" u="none" strike="noStrike" baseline="0" smtClean="0">
                          <a:solidFill>
                            <a:schemeClr val="tx1"/>
                          </a:solidFill>
                          <a:latin typeface="맑은 고딕"/>
                        </a:rPr>
                        <a:t> </a:t>
                      </a:r>
                      <a:r>
                        <a:rPr lang="en-US" altLang="ko-KR" sz="800" b="0" i="0" u="none" strike="noStrike" baseline="0" dirty="0" err="1" smtClean="0">
                          <a:solidFill>
                            <a:schemeClr val="tx1"/>
                          </a:solidFill>
                          <a:latin typeface="맑은 고딕"/>
                        </a:rPr>
                        <a:t>nằm</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chỉ</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trong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nằm</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khoảng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gian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vấn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đã</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được</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thiết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lập</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gian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khả</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dụng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cho</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việc</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đặt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lịch</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hẹn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vấn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và</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cũng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không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thể</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thiết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lập</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err="1" smtClean="0">
                          <a:solidFill>
                            <a:schemeClr val="tx1"/>
                          </a:solidFill>
                          <a:latin typeface="맑은 고딕"/>
                        </a:rPr>
                        <a:t>gian</a:t>
                      </a:r>
                      <a:r>
                        <a:rPr lang="en-US" altLang="ko-KR" sz="800" b="0" i="0" u="none" strike="noStrike" baseline="0" smtClean="0">
                          <a:solidFill>
                            <a:schemeClr val="tx1"/>
                          </a:solidFill>
                          <a:latin typeface="맑은 고딕"/>
                        </a:rPr>
                        <a:t> </a:t>
                      </a:r>
                      <a:r>
                        <a:rPr lang="vi-VN" altLang="ko-KR" sz="800" b="0" i="0" u="none" strike="noStrike" baseline="0" smtClean="0">
                          <a:solidFill>
                            <a:schemeClr val="tx1"/>
                          </a:solidFill>
                          <a:latin typeface="맑은 고딕"/>
                        </a:rPr>
                        <a:t>tư vấn Real-time</a:t>
                      </a:r>
                      <a:r>
                        <a:rPr lang="en-US" altLang="ko-KR" sz="800" b="0" i="0" u="none" strike="noStrike" baseline="0" smtClean="0">
                          <a:solidFill>
                            <a:schemeClr val="tx1"/>
                          </a:solidFill>
                          <a:latin typeface="맑은 고딕"/>
                        </a:rPr>
                        <a:t> </a:t>
                      </a:r>
                      <a:r>
                        <a:rPr lang="en-US" altLang="ko-KR" sz="800" b="0" i="0" u="none" strike="noStrike" baseline="0" dirty="0" err="1" smtClean="0">
                          <a:solidFill>
                            <a:schemeClr val="tx1"/>
                          </a:solidFill>
                          <a:latin typeface="맑은 고딕"/>
                        </a:rPr>
                        <a:t>trong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khoảng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gian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không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thể</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đặt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lịch</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hẹn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vấn</a:t>
                      </a:r>
                      <a:r>
                        <a:rPr lang="en-US" altLang="ko-KR" sz="800" b="0" i="0" u="none" strike="noStrike" dirty="0" smtClean="0">
                          <a:solidFill>
                            <a:schemeClr val="tx1"/>
                          </a:solidFill>
                          <a:latin typeface="맑은 고딕"/>
                        </a:rPr>
                        <a:t>. </a:t>
                      </a:r>
                      <a:r>
                        <a:rPr lang="en-US" altLang="ko-KR" sz="800" b="0" i="0" u="none" strike="noStrike" dirty="0" err="1" smtClean="0">
                          <a:solidFill>
                            <a:schemeClr val="tx1"/>
                          </a:solidFill>
                          <a:latin typeface="맑은 고딕"/>
                        </a:rPr>
                        <a:t>Sau</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thiết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lập</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và</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lưu</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err="1" smtClean="0">
                          <a:solidFill>
                            <a:schemeClr val="tx1"/>
                          </a:solidFill>
                          <a:latin typeface="맑은 고딕"/>
                        </a:rPr>
                        <a:t>gian</a:t>
                      </a:r>
                      <a:r>
                        <a:rPr lang="en-US" altLang="ko-KR" sz="800" b="0" i="0" u="none" strike="noStrike" baseline="0" smtClean="0">
                          <a:solidFill>
                            <a:schemeClr val="tx1"/>
                          </a:solidFill>
                          <a:latin typeface="맑은 고딕"/>
                        </a:rPr>
                        <a:t> </a:t>
                      </a:r>
                      <a:r>
                        <a:rPr lang="vi-VN" altLang="ko-KR" sz="800" b="0" i="0" u="none" strike="noStrike" baseline="0" smtClean="0">
                          <a:solidFill>
                            <a:schemeClr val="tx1"/>
                          </a:solidFill>
                          <a:latin typeface="맑은 고딕"/>
                        </a:rPr>
                        <a:t>tư vấn Real-time</a:t>
                      </a:r>
                      <a:r>
                        <a:rPr lang="en-US" altLang="ko-KR" sz="800" b="0" i="0" u="none" strike="noStrike" baseline="0" smtClean="0">
                          <a:solidFill>
                            <a:schemeClr val="tx1"/>
                          </a:solidFill>
                          <a:latin typeface="맑은 고딕"/>
                        </a:rPr>
                        <a:t> </a:t>
                      </a:r>
                      <a:r>
                        <a:rPr lang="en-US" altLang="ko-KR" sz="800" b="0" i="0" u="none" strike="noStrike" baseline="0" dirty="0" err="1" smtClean="0">
                          <a:solidFill>
                            <a:schemeClr val="tx1"/>
                          </a:solidFill>
                          <a:latin typeface="맑은 고딕"/>
                        </a:rPr>
                        <a:t>thì</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trong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suốt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khoảng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gian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đó</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hiển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thị</a:t>
                      </a:r>
                      <a:r>
                        <a:rPr lang="en-US" altLang="ko-KR" sz="800" b="0" i="0" u="none" strike="noStrike" baseline="0" dirty="0" smtClean="0">
                          <a:solidFill>
                            <a:schemeClr val="tx1"/>
                          </a:solidFill>
                          <a:latin typeface="맑은 고딕"/>
                        </a:rPr>
                        <a:t> button “</a:t>
                      </a:r>
                      <a:r>
                        <a:rPr lang="ko-KR" altLang="en-US" sz="800" b="0" i="0" u="none" strike="noStrike" dirty="0" smtClean="0">
                          <a:solidFill>
                            <a:schemeClr val="tx1"/>
                          </a:solidFill>
                          <a:latin typeface="+mn-lt"/>
                        </a:rPr>
                        <a:t>바로 상담 가능</a:t>
                      </a:r>
                      <a:r>
                        <a:rPr lang="en-US" altLang="ko-KR" sz="800" b="0" i="0" u="none" strike="noStrike" dirty="0" smtClean="0">
                          <a:solidFill>
                            <a:schemeClr val="tx1"/>
                          </a:solidFill>
                          <a:latin typeface="+mn-lt"/>
                        </a:rPr>
                        <a:t>” </a:t>
                      </a:r>
                      <a:r>
                        <a:rPr lang="en-US" altLang="ko-KR" sz="800" b="0" i="0" u="none" strike="noStrike" dirty="0" err="1" smtClean="0">
                          <a:solidFill>
                            <a:schemeClr val="tx1"/>
                          </a:solidFill>
                          <a:latin typeface="+mn-lt"/>
                        </a:rPr>
                        <a:t>trên</a:t>
                      </a:r>
                      <a:r>
                        <a:rPr lang="en-US" altLang="ko-KR" sz="800" b="0" i="0" u="none" strike="noStrike" baseline="0" dirty="0" smtClean="0">
                          <a:solidFill>
                            <a:schemeClr val="tx1"/>
                          </a:solidFill>
                          <a:latin typeface="+mn-lt"/>
                        </a:rPr>
                        <a:t> App</a:t>
                      </a:r>
                      <a:endParaRPr lang="en-US" altLang="ko-KR" sz="800" b="0" i="0" u="none" strike="noStrike" dirty="0" smtClean="0">
                        <a:solidFill>
                          <a:schemeClr val="tx1"/>
                        </a:solidFill>
                        <a:latin typeface="맑은 고딕"/>
                      </a:endParaRPr>
                    </a:p>
                    <a:p>
                      <a:pPr algn="l" fontAlgn="ctr"/>
                      <a:r>
                        <a:rPr lang="en-US" altLang="ko-KR" sz="800" b="0" i="0" u="none" strike="noStrike" dirty="0" err="1" smtClean="0">
                          <a:solidFill>
                            <a:schemeClr val="tx1"/>
                          </a:solidFill>
                          <a:latin typeface="+mn-lt"/>
                        </a:rPr>
                        <a:t>Nếu</a:t>
                      </a:r>
                      <a:r>
                        <a:rPr lang="en-US" altLang="ko-KR" sz="800" b="0" i="0" u="none" strike="noStrike" dirty="0" smtClean="0">
                          <a:solidFill>
                            <a:schemeClr val="tx1"/>
                          </a:solidFill>
                          <a:latin typeface="+mn-lt"/>
                        </a:rPr>
                        <a:t> click </a:t>
                      </a:r>
                      <a:r>
                        <a:rPr lang="en-US" altLang="ko-KR" sz="800" b="0" i="0" u="none" strike="noStrike" dirty="0" err="1" smtClean="0">
                          <a:solidFill>
                            <a:schemeClr val="tx1"/>
                          </a:solidFill>
                          <a:latin typeface="+mn-lt"/>
                        </a:rPr>
                        <a:t>vào</a:t>
                      </a:r>
                      <a:r>
                        <a:rPr lang="en-US" altLang="ko-KR" sz="800" b="0" i="0" u="none" strike="noStrike" dirty="0" smtClean="0">
                          <a:solidFill>
                            <a:schemeClr val="tx1"/>
                          </a:solidFill>
                          <a:latin typeface="+mn-lt"/>
                        </a:rPr>
                        <a:t>,</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chuyển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trạng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thành</a:t>
                      </a:r>
                      <a:r>
                        <a:rPr lang="en-US" altLang="ko-KR" sz="800" b="0" i="0" u="none" strike="noStrike" baseline="0" dirty="0" smtClean="0">
                          <a:solidFill>
                            <a:schemeClr val="tx1"/>
                          </a:solidFill>
                          <a:latin typeface="+mn-lt"/>
                        </a:rPr>
                        <a:t> OFF </a:t>
                      </a:r>
                      <a:r>
                        <a:rPr lang="en-US" altLang="ko-KR" sz="800" b="0" i="0" u="none" strike="noStrike" baseline="0" dirty="0" err="1" smtClean="0">
                          <a:solidFill>
                            <a:schemeClr val="tx1"/>
                          </a:solidFill>
                          <a:latin typeface="+mn-lt"/>
                        </a:rPr>
                        <a:t>và</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lưu</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trạng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đó</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và</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không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thể</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tiến</a:t>
                      </a:r>
                      <a:r>
                        <a:rPr lang="en-US" altLang="ko-KR" sz="800" b="0" i="0" u="none" strike="noStrike" baseline="0" dirty="0" smtClean="0">
                          <a:solidFill>
                            <a:schemeClr val="tx1"/>
                          </a:solidFill>
                          <a:latin typeface="+mn-lt"/>
                        </a:rPr>
                        <a:t> </a:t>
                      </a:r>
                      <a:r>
                        <a:rPr lang="en-US" altLang="ko-KR" sz="800" b="0" i="0" u="none" strike="noStrike" baseline="0" err="1" smtClean="0">
                          <a:solidFill>
                            <a:schemeClr val="tx1"/>
                          </a:solidFill>
                          <a:latin typeface="+mn-lt"/>
                        </a:rPr>
                        <a:t>hành</a:t>
                      </a:r>
                      <a:r>
                        <a:rPr lang="en-US" altLang="ko-KR" sz="800" b="0" i="0" u="none" strike="noStrike" baseline="0" smtClean="0">
                          <a:solidFill>
                            <a:schemeClr val="tx1"/>
                          </a:solidFill>
                          <a:latin typeface="+mn-lt"/>
                        </a:rPr>
                        <a:t> </a:t>
                      </a:r>
                      <a:r>
                        <a:rPr lang="vi-VN" altLang="ko-KR" sz="800" b="0" i="0" u="none" strike="noStrike" baseline="0" smtClean="0">
                          <a:solidFill>
                            <a:schemeClr val="tx1"/>
                          </a:solidFill>
                          <a:latin typeface="+mn-lt"/>
                        </a:rPr>
                        <a:t>tư vấn Real-time</a:t>
                      </a:r>
                      <a:r>
                        <a:rPr lang="en-US" altLang="ko-KR" sz="800" b="0" i="0" u="none" strike="noStrike" baseline="0" smtClean="0">
                          <a:solidFill>
                            <a:schemeClr val="tx1"/>
                          </a:solidFill>
                          <a:latin typeface="+mn-lt"/>
                        </a:rPr>
                        <a:t> </a:t>
                      </a:r>
                      <a:r>
                        <a:rPr lang="en-US" altLang="ko-KR" sz="800" b="0" i="0" u="none" strike="noStrike" dirty="0" smtClean="0">
                          <a:solidFill>
                            <a:schemeClr val="tx1"/>
                          </a:solidFill>
                          <a:latin typeface="맑은 고딕"/>
                        </a:rPr>
                        <a:t>.</a:t>
                      </a:r>
                      <a:endParaRPr lang="en-US" altLang="ko-KR" sz="800" b="0" i="0" u="none" strike="noStrike" dirty="0">
                        <a:solidFill>
                          <a:schemeClr val="tx1"/>
                        </a:solidFill>
                        <a:latin typeface="맑은 고딕"/>
                      </a:endParaRPr>
                    </a:p>
                  </a:txBody>
                  <a:tcPr marL="72000" marR="8930"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r>
                        <a:rPr lang="ko-KR" altLang="en-US" sz="800" b="0" i="0" u="none" strike="noStrike" dirty="0" smtClean="0">
                          <a:solidFill>
                            <a:schemeClr val="tx1"/>
                          </a:solidFill>
                          <a:latin typeface="맑은 고딕"/>
                        </a:rPr>
                        <a:t>실시간 상담 </a:t>
                      </a:r>
                      <a:r>
                        <a:rPr lang="en-US" altLang="ko-KR" sz="800" b="0" i="0" u="none" strike="noStrike" dirty="0" smtClean="0">
                          <a:solidFill>
                            <a:schemeClr val="tx1"/>
                          </a:solidFill>
                          <a:latin typeface="맑은 고딕"/>
                        </a:rPr>
                        <a:t>OFF</a:t>
                      </a:r>
                    </a:p>
                    <a:p>
                      <a:pPr algn="ctr" fontAlgn="ctr"/>
                      <a:r>
                        <a:rPr lang="en-US" altLang="ko-KR" sz="800" b="0" i="0" u="none" strike="noStrike" smtClean="0">
                          <a:solidFill>
                            <a:schemeClr val="tx1"/>
                          </a:solidFill>
                          <a:latin typeface="+mn-lt"/>
                        </a:rPr>
                        <a:t>Real-time Counseling </a:t>
                      </a:r>
                      <a:r>
                        <a:rPr lang="en-US" altLang="ko-KR" sz="800" b="0" i="0" u="none" strike="noStrike" dirty="0" smtClean="0">
                          <a:solidFill>
                            <a:schemeClr val="tx1"/>
                          </a:solidFill>
                          <a:latin typeface="+mn-lt"/>
                        </a:rPr>
                        <a:t>OFF</a:t>
                      </a:r>
                      <a:endParaRPr lang="en-US" altLang="ko-KR" sz="800" b="0" i="0" u="none" strike="noStrike" dirty="0">
                        <a:solidFill>
                          <a:schemeClr val="tx1"/>
                        </a:solidFill>
                        <a:latin typeface="맑은 고딕"/>
                      </a:endParaRPr>
                    </a:p>
                  </a:txBody>
                  <a:tcPr marL="8930" marR="8930"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l" fontAlgn="ctr"/>
                      <a:r>
                        <a:rPr lang="en-US" altLang="ko-KR" sz="800" b="0" i="0" u="none" strike="noStrike" dirty="0" err="1" smtClean="0">
                          <a:solidFill>
                            <a:schemeClr val="tx1"/>
                          </a:solidFill>
                          <a:latin typeface="+mn-lt"/>
                        </a:rPr>
                        <a:t>Trạng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có</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thể</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tiếp</a:t>
                      </a:r>
                      <a:r>
                        <a:rPr lang="en-US" altLang="ko-KR" sz="800" b="0" i="0" u="none" strike="noStrike" baseline="0" dirty="0" smtClean="0">
                          <a:solidFill>
                            <a:schemeClr val="tx1"/>
                          </a:solidFill>
                          <a:latin typeface="+mn-lt"/>
                        </a:rPr>
                        <a:t> </a:t>
                      </a:r>
                      <a:r>
                        <a:rPr lang="en-US" altLang="ko-KR" sz="800" b="0" i="0" u="none" strike="noStrike" baseline="0" err="1" smtClean="0">
                          <a:solidFill>
                            <a:schemeClr val="tx1"/>
                          </a:solidFill>
                          <a:latin typeface="+mn-lt"/>
                        </a:rPr>
                        <a:t>nhận</a:t>
                      </a:r>
                      <a:r>
                        <a:rPr lang="en-US" altLang="ko-KR" sz="800" b="0" i="0" u="none" strike="noStrike" baseline="0" smtClean="0">
                          <a:solidFill>
                            <a:schemeClr val="tx1"/>
                          </a:solidFill>
                          <a:latin typeface="+mn-lt"/>
                        </a:rPr>
                        <a:t> Real-time Counseling </a:t>
                      </a:r>
                      <a:endParaRPr lang="en-US" altLang="ko-KR" sz="800" b="0" i="0" u="none" strike="noStrike" dirty="0" smtClean="0">
                        <a:solidFill>
                          <a:schemeClr val="tx1"/>
                        </a:solidFill>
                        <a:latin typeface="맑은 고딕"/>
                      </a:endParaRPr>
                    </a:p>
                    <a:p>
                      <a:pPr algn="l" fontAlgn="ctr"/>
                      <a:r>
                        <a:rPr lang="en-US" altLang="ko-KR" sz="800" b="0" i="0" u="none" strike="noStrike" dirty="0" err="1" smtClean="0">
                          <a:solidFill>
                            <a:schemeClr val="tx1"/>
                          </a:solidFill>
                          <a:latin typeface="+mn-lt"/>
                        </a:rPr>
                        <a:t>Nếu</a:t>
                      </a:r>
                      <a:r>
                        <a:rPr lang="en-US" altLang="ko-KR" sz="800" b="0" i="0" u="none" strike="noStrike" dirty="0" smtClean="0">
                          <a:solidFill>
                            <a:schemeClr val="tx1"/>
                          </a:solidFill>
                          <a:latin typeface="+mn-lt"/>
                        </a:rPr>
                        <a:t> click </a:t>
                      </a:r>
                      <a:r>
                        <a:rPr lang="en-US" altLang="ko-KR" sz="800" b="0" i="0" u="none" strike="noStrike" dirty="0" err="1" smtClean="0">
                          <a:solidFill>
                            <a:schemeClr val="tx1"/>
                          </a:solidFill>
                          <a:latin typeface="+mn-lt"/>
                        </a:rPr>
                        <a:t>vào</a:t>
                      </a:r>
                      <a:r>
                        <a:rPr lang="en-US" altLang="ko-KR" sz="800" b="0" i="0" u="none" strike="noStrike" dirty="0" smtClean="0">
                          <a:solidFill>
                            <a:schemeClr val="tx1"/>
                          </a:solidFill>
                          <a:latin typeface="+mn-lt"/>
                        </a:rPr>
                        <a:t>,</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chuyển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trạng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thành</a:t>
                      </a:r>
                      <a:r>
                        <a:rPr lang="en-US" altLang="ko-KR" sz="800" b="0" i="0" u="none" strike="noStrike" baseline="0" dirty="0" smtClean="0">
                          <a:solidFill>
                            <a:schemeClr val="tx1"/>
                          </a:solidFill>
                          <a:latin typeface="+mn-lt"/>
                        </a:rPr>
                        <a:t> ON </a:t>
                      </a:r>
                      <a:r>
                        <a:rPr lang="en-US" altLang="ko-KR" sz="800" b="0" i="0" u="none" strike="noStrike" baseline="0" dirty="0" err="1" smtClean="0">
                          <a:solidFill>
                            <a:schemeClr val="tx1"/>
                          </a:solidFill>
                          <a:latin typeface="+mn-lt"/>
                        </a:rPr>
                        <a:t>và</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trong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phần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Lịch</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tư</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vấn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hiển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thị</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thêm</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khoảng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thời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gian</a:t>
                      </a:r>
                      <a:r>
                        <a:rPr lang="en-US" altLang="ko-KR" sz="800" b="0" i="0" u="none" strike="noStrike" baseline="0" dirty="0" smtClean="0">
                          <a:solidFill>
                            <a:schemeClr val="tx1"/>
                          </a:solidFill>
                          <a:latin typeface="+mn-lt"/>
                        </a:rPr>
                        <a:t> </a:t>
                      </a:r>
                      <a:r>
                        <a:rPr lang="en-US" altLang="ko-KR" sz="800" b="0" i="0" u="none" strike="noStrike" baseline="0" err="1" smtClean="0">
                          <a:solidFill>
                            <a:schemeClr val="tx1"/>
                          </a:solidFill>
                          <a:latin typeface="+mn-lt"/>
                        </a:rPr>
                        <a:t>nhận</a:t>
                      </a:r>
                      <a:r>
                        <a:rPr lang="en-US" altLang="ko-KR" sz="800" b="0" i="0" u="none" strike="noStrike" baseline="0" smtClean="0">
                          <a:solidFill>
                            <a:schemeClr val="tx1"/>
                          </a:solidFill>
                          <a:latin typeface="+mn-lt"/>
                        </a:rPr>
                        <a:t> </a:t>
                      </a:r>
                      <a:r>
                        <a:rPr lang="vi-VN" altLang="ko-KR" sz="800" b="0" i="0" u="none" strike="noStrike" baseline="0" smtClean="0">
                          <a:solidFill>
                            <a:schemeClr val="tx1"/>
                          </a:solidFill>
                          <a:latin typeface="+mn-lt"/>
                        </a:rPr>
                        <a:t>tư vấn Real-time</a:t>
                      </a:r>
                      <a:endParaRPr lang="en-US" altLang="ko-KR" sz="800" b="0" i="0" u="none" strike="noStrike" dirty="0">
                        <a:solidFill>
                          <a:schemeClr val="tx1"/>
                        </a:solidFill>
                        <a:latin typeface="맑은 고딕"/>
                      </a:endParaRPr>
                    </a:p>
                  </a:txBody>
                  <a:tcPr marL="72000" marR="8930"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532559">
                <a:tc>
                  <a:txBody>
                    <a:bodyPr/>
                    <a:lstStyle/>
                    <a:p>
                      <a:pPr algn="ctr" fontAlgn="ctr"/>
                      <a:r>
                        <a:rPr lang="ko-KR" altLang="en-US" sz="800" b="0" i="0" u="none" strike="noStrike" dirty="0" err="1" smtClean="0">
                          <a:solidFill>
                            <a:schemeClr val="tx1"/>
                          </a:solidFill>
                          <a:latin typeface="맑은 고딕"/>
                        </a:rPr>
                        <a:t>상담권</a:t>
                      </a:r>
                      <a:r>
                        <a:rPr lang="ko-KR" altLang="en-US" sz="800" b="0" i="0" u="none" strike="noStrike" dirty="0" smtClean="0">
                          <a:solidFill>
                            <a:schemeClr val="tx1"/>
                          </a:solidFill>
                          <a:latin typeface="맑은 고딕"/>
                        </a:rPr>
                        <a:t> </a:t>
                      </a:r>
                      <a:r>
                        <a:rPr lang="ko-KR" altLang="en-US" sz="800" b="0" i="0" u="none" strike="noStrike" smtClean="0">
                          <a:solidFill>
                            <a:schemeClr val="tx1"/>
                          </a:solidFill>
                          <a:latin typeface="맑은 고딕"/>
                        </a:rPr>
                        <a:t>허용 </a:t>
                      </a:r>
                      <a:r>
                        <a:rPr lang="en-US" altLang="ko-KR" sz="800" b="0" i="0" u="none" strike="noStrike" smtClean="0">
                          <a:solidFill>
                            <a:schemeClr val="tx1"/>
                          </a:solidFill>
                          <a:latin typeface="맑은 고딕"/>
                        </a:rPr>
                        <a:t>ON</a:t>
                      </a:r>
                    </a:p>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smtClean="0">
                          <a:solidFill>
                            <a:schemeClr val="tx1"/>
                          </a:solidFill>
                          <a:latin typeface="+mn-lt"/>
                        </a:rPr>
                        <a:t>Accept Voucher</a:t>
                      </a:r>
                      <a:r>
                        <a:rPr lang="en-US" altLang="ko-KR" sz="800" b="0" i="0" u="none" strike="noStrike" baseline="0" smtClean="0">
                          <a:solidFill>
                            <a:schemeClr val="tx1"/>
                          </a:solidFill>
                          <a:latin typeface="+mn-lt"/>
                        </a:rPr>
                        <a:t> ON</a:t>
                      </a:r>
                      <a:endParaRPr lang="en-US" altLang="ko-KR" sz="800" b="0" i="0" u="none" strike="noStrike" smtClean="0">
                        <a:solidFill>
                          <a:schemeClr val="tx1"/>
                        </a:solidFill>
                        <a:latin typeface="+mn-lt"/>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l" fontAlgn="ctr"/>
                      <a:r>
                        <a:rPr lang="en-US" altLang="ko-KR" sz="800" b="0" i="0" u="none" strike="noStrike" smtClean="0">
                          <a:solidFill>
                            <a:schemeClr val="tx1"/>
                          </a:solidFill>
                          <a:latin typeface="맑은 고딕"/>
                        </a:rPr>
                        <a:t>Trạng</a:t>
                      </a:r>
                      <a:r>
                        <a:rPr lang="en-US" altLang="ko-KR" sz="800" b="0" i="0" u="none" strike="noStrike" baseline="0" smtClean="0">
                          <a:solidFill>
                            <a:schemeClr val="tx1"/>
                          </a:solidFill>
                          <a:latin typeface="맑은 고딕"/>
                        </a:rPr>
                        <a:t> thái có thể nhận tư vấn dù User thanh toán bằng </a:t>
                      </a:r>
                      <a:r>
                        <a:rPr lang="en-US" altLang="ko-KR" sz="800" b="0" i="0" u="none" strike="noStrike" smtClean="0">
                          <a:solidFill>
                            <a:schemeClr val="tx1"/>
                          </a:solidFill>
                          <a:latin typeface="맑은 고딕"/>
                        </a:rPr>
                        <a:t>Hello Coin</a:t>
                      </a:r>
                      <a:r>
                        <a:rPr lang="en-US" altLang="ko-KR" sz="800" b="0" i="0" u="none" strike="noStrike" baseline="0" smtClean="0">
                          <a:solidFill>
                            <a:schemeClr val="tx1"/>
                          </a:solidFill>
                          <a:latin typeface="맑은 고딕"/>
                        </a:rPr>
                        <a:t> </a:t>
                      </a:r>
                      <a:r>
                        <a:rPr lang="en-US" altLang="ko-KR" sz="800" b="0" i="0" u="none" strike="noStrike" smtClean="0">
                          <a:solidFill>
                            <a:schemeClr val="tx1"/>
                          </a:solidFill>
                          <a:latin typeface="맑은 고딕"/>
                        </a:rPr>
                        <a:t>hay Voucher.</a:t>
                      </a:r>
                      <a:endParaRPr lang="en-US" altLang="ko-KR" sz="800" b="0" i="0" u="none" strike="noStrike" dirty="0" smtClean="0">
                        <a:solidFill>
                          <a:schemeClr val="tx1"/>
                        </a:solidFill>
                        <a:latin typeface="맑은 고딕"/>
                      </a:endParaRPr>
                    </a:p>
                    <a:p>
                      <a:pPr algn="l" fontAlgn="ctr"/>
                      <a:r>
                        <a:rPr lang="en-US" altLang="ko-KR" sz="800" b="0" i="0" u="none" strike="noStrike" smtClean="0">
                          <a:solidFill>
                            <a:schemeClr val="tx1"/>
                          </a:solidFill>
                          <a:latin typeface="+mn-lt"/>
                        </a:rPr>
                        <a:t>Nếu click vào,</a:t>
                      </a:r>
                      <a:r>
                        <a:rPr lang="en-US" altLang="ko-KR" sz="800" b="0" i="0" u="none" strike="noStrike" baseline="0" smtClean="0">
                          <a:solidFill>
                            <a:schemeClr val="tx1"/>
                          </a:solidFill>
                          <a:latin typeface="+mn-lt"/>
                        </a:rPr>
                        <a:t> chuyển trạng thái thành OFF và lưu lại trạng thái và khi đó trên App người dùng (người nhận tư vấn) sẽ không thể Đặt lịch hẹn/ Bắt đầu buổi tư vấn nếu muốn thanh toán bằng Voucher. Nhưng các buổi Hẹn tư vấn được thanh toán bằng Voucher trước đó sẽ không bị hủy (vẫn tiến hành bình thường)</a:t>
                      </a:r>
                      <a:endParaRPr lang="en-US" altLang="ko-KR" sz="800" b="0" i="0" u="none" strike="noStrike" dirty="0">
                        <a:solidFill>
                          <a:schemeClr val="tx1"/>
                        </a:solidFill>
                        <a:latin typeface="+mn-lt"/>
                      </a:endParaRPr>
                    </a:p>
                  </a:txBody>
                  <a:tcPr marL="78000" marR="9674"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412546">
                <a:tc>
                  <a:txBody>
                    <a:bodyPr/>
                    <a:lstStyle/>
                    <a:p>
                      <a:pPr algn="ctr" fontAlgn="ctr"/>
                      <a:r>
                        <a:rPr lang="ko-KR" altLang="en-US" sz="800" b="0" i="0" u="none" strike="noStrike" dirty="0" err="1" smtClean="0">
                          <a:solidFill>
                            <a:schemeClr val="tx1"/>
                          </a:solidFill>
                          <a:latin typeface="맑은 고딕"/>
                        </a:rPr>
                        <a:t>상담권</a:t>
                      </a:r>
                      <a:r>
                        <a:rPr lang="ko-KR" altLang="en-US" sz="800" b="0" i="0" u="none" strike="noStrike" dirty="0" smtClean="0">
                          <a:solidFill>
                            <a:schemeClr val="tx1"/>
                          </a:solidFill>
                          <a:latin typeface="맑은 고딕"/>
                        </a:rPr>
                        <a:t> </a:t>
                      </a:r>
                      <a:r>
                        <a:rPr lang="ko-KR" altLang="en-US" sz="800" b="0" i="0" u="none" strike="noStrike" smtClean="0">
                          <a:solidFill>
                            <a:schemeClr val="tx1"/>
                          </a:solidFill>
                          <a:latin typeface="맑은 고딕"/>
                        </a:rPr>
                        <a:t>허용 </a:t>
                      </a:r>
                      <a:r>
                        <a:rPr lang="en-US" altLang="ko-KR" sz="800" b="0" i="0" u="none" strike="noStrike" smtClean="0">
                          <a:solidFill>
                            <a:schemeClr val="tx1"/>
                          </a:solidFill>
                          <a:latin typeface="맑은 고딕"/>
                        </a:rPr>
                        <a:t>OFF</a:t>
                      </a:r>
                    </a:p>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smtClean="0">
                          <a:solidFill>
                            <a:schemeClr val="tx1"/>
                          </a:solidFill>
                          <a:latin typeface="+mn-lt"/>
                        </a:rPr>
                        <a:t>Accept Voucher</a:t>
                      </a:r>
                      <a:r>
                        <a:rPr lang="en-US" altLang="ko-KR" sz="800" b="0" i="0" u="none" strike="noStrike" baseline="0" smtClean="0">
                          <a:solidFill>
                            <a:schemeClr val="tx1"/>
                          </a:solidFill>
                          <a:latin typeface="+mn-lt"/>
                        </a:rPr>
                        <a:t> OFF</a:t>
                      </a:r>
                      <a:endParaRPr lang="en-US" altLang="ko-KR" sz="800" b="0" i="0" u="none" strike="noStrike" smtClean="0">
                        <a:solidFill>
                          <a:schemeClr val="tx1"/>
                        </a:solidFill>
                        <a:latin typeface="+mn-lt"/>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l" fontAlgn="ctr"/>
                      <a:r>
                        <a:rPr lang="en-US" altLang="ko-KR" sz="800" b="0" i="0" u="none" strike="noStrike" smtClean="0">
                          <a:solidFill>
                            <a:schemeClr val="tx1"/>
                          </a:solidFill>
                          <a:latin typeface="맑은 고딕"/>
                        </a:rPr>
                        <a:t>Chỉ</a:t>
                      </a:r>
                      <a:r>
                        <a:rPr lang="en-US" altLang="ko-KR" sz="800" b="0" i="0" u="none" strike="noStrike" baseline="0" smtClean="0">
                          <a:solidFill>
                            <a:schemeClr val="tx1"/>
                          </a:solidFill>
                          <a:latin typeface="맑은 고딕"/>
                        </a:rPr>
                        <a:t> có thể nhận tư vấn với những trường hợp thanh toán bằng </a:t>
                      </a:r>
                      <a:r>
                        <a:rPr lang="en-US" altLang="ko-KR" sz="800" b="0" i="0" u="none" strike="noStrike" smtClean="0">
                          <a:solidFill>
                            <a:schemeClr val="tx1"/>
                          </a:solidFill>
                          <a:latin typeface="맑은 고딕"/>
                        </a:rPr>
                        <a:t>Hello</a:t>
                      </a:r>
                      <a:r>
                        <a:rPr lang="en-US" altLang="ko-KR" sz="800" b="0" i="0" u="none" strike="noStrike" baseline="0" smtClean="0">
                          <a:solidFill>
                            <a:schemeClr val="tx1"/>
                          </a:solidFill>
                          <a:latin typeface="맑은 고딕"/>
                        </a:rPr>
                        <a:t> Coin</a:t>
                      </a:r>
                      <a:r>
                        <a:rPr lang="en-US" altLang="ko-KR" sz="800" b="0" i="0" u="none" strike="noStrike" smtClean="0">
                          <a:solidFill>
                            <a:schemeClr val="tx1"/>
                          </a:solidFill>
                          <a:latin typeface="맑은 고딕"/>
                        </a:rPr>
                        <a:t>.</a:t>
                      </a:r>
                      <a:endParaRPr lang="en-US" altLang="ko-KR" sz="800" b="0" i="0" u="none" strike="noStrike" dirty="0" smtClean="0">
                        <a:solidFill>
                          <a:schemeClr val="tx1"/>
                        </a:solidFill>
                        <a:latin typeface="맑은 고딕"/>
                      </a:endParaRPr>
                    </a:p>
                    <a:p>
                      <a:pPr algn="l" fontAlgn="ctr"/>
                      <a:r>
                        <a:rPr lang="en-US" altLang="ko-KR" sz="800" b="0" i="0" u="none" strike="noStrike" smtClean="0">
                          <a:solidFill>
                            <a:schemeClr val="tx1"/>
                          </a:solidFill>
                          <a:latin typeface="맑은 고딕"/>
                        </a:rPr>
                        <a:t>Khi click sẽ</a:t>
                      </a:r>
                      <a:r>
                        <a:rPr lang="en-US" altLang="ko-KR" sz="800" b="0" i="0" u="none" strike="noStrike" baseline="0" smtClean="0">
                          <a:solidFill>
                            <a:schemeClr val="tx1"/>
                          </a:solidFill>
                          <a:latin typeface="맑은 고딕"/>
                        </a:rPr>
                        <a:t> chuyển sang trạng thái O</a:t>
                      </a:r>
                      <a:r>
                        <a:rPr lang="en-US" altLang="ko-KR" sz="800" b="0" i="0" u="none" strike="noStrike" smtClean="0">
                          <a:solidFill>
                            <a:schemeClr val="tx1"/>
                          </a:solidFill>
                          <a:latin typeface="맑은 고딕"/>
                        </a:rPr>
                        <a:t>N và</a:t>
                      </a:r>
                      <a:r>
                        <a:rPr lang="en-US" altLang="ko-KR" sz="800" b="0" i="0" u="none" strike="noStrike" baseline="0" smtClean="0">
                          <a:solidFill>
                            <a:schemeClr val="tx1"/>
                          </a:solidFill>
                          <a:latin typeface="맑은 고딕"/>
                        </a:rPr>
                        <a:t> lưu lại trạng thái, </a:t>
                      </a:r>
                      <a:r>
                        <a:rPr lang="en-US" altLang="ko-KR" sz="800" b="0" i="0" u="none" strike="noStrike" baseline="0" smtClean="0">
                          <a:solidFill>
                            <a:schemeClr val="tx1"/>
                          </a:solidFill>
                          <a:latin typeface="+mn-lt"/>
                        </a:rPr>
                        <a:t>khi đó có thể nhận yêu cầu tư vấn không phân biệt hình thức thanh toán là </a:t>
                      </a:r>
                      <a:r>
                        <a:rPr lang="en-US" altLang="ko-KR" sz="800" b="0" i="0" u="none" strike="noStrike" smtClean="0">
                          <a:solidFill>
                            <a:schemeClr val="tx1"/>
                          </a:solidFill>
                          <a:latin typeface="맑은 고딕"/>
                        </a:rPr>
                        <a:t>Hello Coin</a:t>
                      </a:r>
                      <a:r>
                        <a:rPr lang="ko-KR" altLang="en-US" sz="800" b="0" i="0" u="none" strike="noStrike" baseline="0" smtClean="0">
                          <a:solidFill>
                            <a:schemeClr val="tx1"/>
                          </a:solidFill>
                          <a:latin typeface="맑은 고딕"/>
                        </a:rPr>
                        <a:t>상 </a:t>
                      </a:r>
                      <a:r>
                        <a:rPr lang="en-US" altLang="ko-KR" sz="800" b="0" i="0" u="none" strike="noStrike" baseline="0" smtClean="0">
                          <a:solidFill>
                            <a:schemeClr val="tx1"/>
                          </a:solidFill>
                          <a:latin typeface="맑은 고딕"/>
                        </a:rPr>
                        <a:t>hay Voucher.</a:t>
                      </a:r>
                      <a:endParaRPr lang="en-US" altLang="ko-KR" sz="800" b="0" i="0" u="none" strike="noStrike" dirty="0">
                        <a:solidFill>
                          <a:schemeClr val="tx1"/>
                        </a:solidFill>
                        <a:latin typeface="맑은 고딕"/>
                      </a:endParaRPr>
                    </a:p>
                  </a:txBody>
                  <a:tcPr marL="78000" marR="9674"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412546">
                <a:tc>
                  <a:txBody>
                    <a:bodyPr/>
                    <a:lstStyle/>
                    <a:p>
                      <a:pPr algn="ctr" fontAlgn="ctr"/>
                      <a:r>
                        <a:rPr lang="en-US" altLang="ko-KR" sz="800" b="0" i="0" u="none" strike="noStrike" dirty="0" smtClean="0">
                          <a:solidFill>
                            <a:schemeClr val="tx1"/>
                          </a:solidFill>
                          <a:latin typeface="맑은 고딕"/>
                        </a:rPr>
                        <a:t>50</a:t>
                      </a:r>
                      <a:r>
                        <a:rPr lang="ko-KR" altLang="en-US" sz="800" b="0" i="0" u="none" strike="noStrike" dirty="0" smtClean="0">
                          <a:solidFill>
                            <a:schemeClr val="tx1"/>
                          </a:solidFill>
                          <a:latin typeface="맑은 고딕"/>
                        </a:rPr>
                        <a:t>분 </a:t>
                      </a:r>
                      <a:r>
                        <a:rPr lang="ko-KR" altLang="en-US" sz="800" b="0" i="0" u="none" strike="noStrike" smtClean="0">
                          <a:solidFill>
                            <a:schemeClr val="tx1"/>
                          </a:solidFill>
                          <a:latin typeface="맑은 고딕"/>
                        </a:rPr>
                        <a:t>상담 </a:t>
                      </a:r>
                      <a:r>
                        <a:rPr lang="en-US" altLang="ko-KR" sz="800" b="0" i="0" u="none" strike="noStrike" smtClean="0">
                          <a:solidFill>
                            <a:schemeClr val="tx1"/>
                          </a:solidFill>
                          <a:latin typeface="맑은 고딕"/>
                        </a:rPr>
                        <a:t>ON</a:t>
                      </a:r>
                    </a:p>
                    <a:p>
                      <a:pPr algn="ctr" fontAlgn="ctr"/>
                      <a:r>
                        <a:rPr lang="en-US" altLang="ko-KR" sz="800" b="0" i="0" u="none" strike="noStrike" smtClean="0">
                          <a:solidFill>
                            <a:schemeClr val="tx1"/>
                          </a:solidFill>
                          <a:latin typeface="맑은 고딕"/>
                        </a:rPr>
                        <a:t>Counseling</a:t>
                      </a:r>
                      <a:r>
                        <a:rPr lang="en-US" altLang="ko-KR" sz="800" b="0" i="0" u="none" strike="noStrike" baseline="0" smtClean="0">
                          <a:solidFill>
                            <a:schemeClr val="tx1"/>
                          </a:solidFill>
                          <a:latin typeface="맑은 고딕"/>
                        </a:rPr>
                        <a:t> Time 50 minutes ON</a:t>
                      </a:r>
                      <a:endParaRPr lang="en-US" altLang="ko-KR" sz="800" b="0" i="0" u="none" strike="noStrike" dirty="0">
                        <a:solidFill>
                          <a:schemeClr val="tx1"/>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l" fontAlgn="ctr"/>
                      <a:r>
                        <a:rPr lang="en-US" altLang="ko-KR" sz="800" b="0" i="0" u="none" strike="noStrike" smtClean="0">
                          <a:solidFill>
                            <a:schemeClr val="tx1"/>
                          </a:solidFill>
                          <a:latin typeface="맑은 고딕"/>
                        </a:rPr>
                        <a:t>Ngoài</a:t>
                      </a:r>
                      <a:r>
                        <a:rPr lang="en-US" altLang="ko-KR" sz="800" b="0" i="0" u="none" strike="noStrike" baseline="0" smtClean="0">
                          <a:solidFill>
                            <a:schemeClr val="tx1"/>
                          </a:solidFill>
                          <a:latin typeface="맑은 고딕"/>
                        </a:rPr>
                        <a:t> thời gian tư vấn mặc định là 30 phút User có thể chọn option khác là 50 phút</a:t>
                      </a:r>
                      <a:r>
                        <a:rPr lang="en-US" altLang="ko-KR" sz="800" b="0" i="0" u="none" strike="noStrike" smtClean="0">
                          <a:solidFill>
                            <a:schemeClr val="tx1"/>
                          </a:solidFill>
                          <a:latin typeface="맑은 고딕"/>
                        </a:rPr>
                        <a:t>. </a:t>
                      </a:r>
                      <a:endParaRPr lang="en-US" altLang="ko-KR" sz="800" b="0" i="0" u="none" strike="noStrike" dirty="0" smtClean="0">
                        <a:solidFill>
                          <a:schemeClr val="tx1"/>
                        </a:solidFill>
                        <a:latin typeface="맑은 고딕"/>
                      </a:endParaRPr>
                    </a:p>
                    <a:p>
                      <a:pPr algn="l" fontAlgn="ctr"/>
                      <a:r>
                        <a:rPr lang="en-US" altLang="ko-KR" sz="800" b="0" i="0" u="none" strike="noStrike" smtClean="0">
                          <a:solidFill>
                            <a:schemeClr val="tx1"/>
                          </a:solidFill>
                          <a:latin typeface="맑은 고딕"/>
                        </a:rPr>
                        <a:t>Khi click sẽ</a:t>
                      </a:r>
                      <a:r>
                        <a:rPr lang="en-US" altLang="ko-KR" sz="800" b="0" i="0" u="none" strike="noStrike" baseline="0" smtClean="0">
                          <a:solidFill>
                            <a:schemeClr val="tx1"/>
                          </a:solidFill>
                          <a:latin typeface="맑은 고딕"/>
                        </a:rPr>
                        <a:t> chuyển trạng thái sang OFF và chỉ có thể nhận tư vấn 30 phút, những lịch hẹn tư vấn 50 phút đã đặt từ trước vẫn sẽ giữ nguyên ko thay đổi</a:t>
                      </a:r>
                      <a:r>
                        <a:rPr lang="en-US" altLang="ko-KR" sz="800" b="0" i="0" u="none" strike="noStrike" smtClean="0">
                          <a:solidFill>
                            <a:schemeClr val="tx1"/>
                          </a:solidFill>
                          <a:latin typeface="맑은 고딕"/>
                        </a:rPr>
                        <a:t>.</a:t>
                      </a:r>
                      <a:endParaRPr lang="en-US" altLang="ko-KR" sz="800" b="0" i="0" u="none" strike="noStrike" dirty="0">
                        <a:solidFill>
                          <a:schemeClr val="tx1"/>
                        </a:solidFill>
                        <a:latin typeface="맑은 고딕"/>
                      </a:endParaRPr>
                    </a:p>
                  </a:txBody>
                  <a:tcPr marL="78000" marR="9674"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412546">
                <a:tc>
                  <a:txBody>
                    <a:bodyPr/>
                    <a:lstStyle/>
                    <a:p>
                      <a:pPr algn="ctr" fontAlgn="ctr"/>
                      <a:r>
                        <a:rPr lang="en-US" altLang="ko-KR" sz="800" b="0" i="0" u="none" strike="noStrike" dirty="0" smtClean="0">
                          <a:solidFill>
                            <a:schemeClr val="tx1"/>
                          </a:solidFill>
                          <a:latin typeface="맑은 고딕"/>
                        </a:rPr>
                        <a:t>50</a:t>
                      </a:r>
                      <a:r>
                        <a:rPr lang="ko-KR" altLang="en-US" sz="800" b="0" i="0" u="none" strike="noStrike" dirty="0" smtClean="0">
                          <a:solidFill>
                            <a:schemeClr val="tx1"/>
                          </a:solidFill>
                          <a:latin typeface="맑은 고딕"/>
                        </a:rPr>
                        <a:t>분 </a:t>
                      </a:r>
                      <a:r>
                        <a:rPr lang="ko-KR" altLang="en-US" sz="800" b="0" i="0" u="none" strike="noStrike" smtClean="0">
                          <a:solidFill>
                            <a:schemeClr val="tx1"/>
                          </a:solidFill>
                          <a:latin typeface="맑은 고딕"/>
                        </a:rPr>
                        <a:t>상담 </a:t>
                      </a:r>
                      <a:r>
                        <a:rPr lang="en-US" altLang="ko-KR" sz="800" b="0" i="0" u="none" strike="noStrike" smtClean="0">
                          <a:solidFill>
                            <a:schemeClr val="tx1"/>
                          </a:solidFill>
                          <a:latin typeface="맑은 고딕"/>
                        </a:rPr>
                        <a:t>OFF</a:t>
                      </a:r>
                    </a:p>
                    <a:p>
                      <a:pPr algn="ctr" fontAlgn="ctr"/>
                      <a:r>
                        <a:rPr lang="en-US" altLang="ko-KR" sz="800" b="0" i="0" u="none" strike="noStrike" smtClean="0">
                          <a:solidFill>
                            <a:schemeClr val="tx1"/>
                          </a:solidFill>
                          <a:latin typeface="+mn-lt"/>
                        </a:rPr>
                        <a:t>Counseling</a:t>
                      </a:r>
                      <a:r>
                        <a:rPr lang="en-US" altLang="ko-KR" sz="800" b="0" i="0" u="none" strike="noStrike" baseline="0" smtClean="0">
                          <a:solidFill>
                            <a:schemeClr val="tx1"/>
                          </a:solidFill>
                          <a:latin typeface="+mn-lt"/>
                        </a:rPr>
                        <a:t> Time 50 minutes OFF</a:t>
                      </a:r>
                      <a:endParaRPr lang="en-US" altLang="ko-KR" sz="800" b="0" i="0" u="none" strike="noStrike" dirty="0">
                        <a:solidFill>
                          <a:schemeClr val="tx1"/>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l" fontAlgn="ctr"/>
                      <a:r>
                        <a:rPr lang="en-US" altLang="ko-KR" sz="800" b="0" i="0" u="none" strike="noStrike" smtClean="0">
                          <a:solidFill>
                            <a:schemeClr val="tx1"/>
                          </a:solidFill>
                          <a:latin typeface="맑은 고딕"/>
                        </a:rPr>
                        <a:t>User</a:t>
                      </a:r>
                      <a:r>
                        <a:rPr lang="en-US" altLang="ko-KR" sz="800" b="0" i="0" u="none" strike="noStrike" baseline="0" smtClean="0">
                          <a:solidFill>
                            <a:schemeClr val="tx1"/>
                          </a:solidFill>
                          <a:latin typeface="맑은 고딕"/>
                        </a:rPr>
                        <a:t> chỉ có thể chọn thời gian tư vấn mặc định là 30 phút</a:t>
                      </a:r>
                      <a:r>
                        <a:rPr lang="en-US" altLang="ko-KR" sz="800" b="0" i="0" u="none" strike="noStrike" smtClean="0">
                          <a:solidFill>
                            <a:schemeClr val="tx1"/>
                          </a:solidFill>
                          <a:latin typeface="맑은 고딕"/>
                        </a:rPr>
                        <a:t>.</a:t>
                      </a:r>
                      <a:endParaRPr lang="en-US" altLang="ko-KR" sz="800" b="0" i="0" u="none" strike="noStrike" dirty="0" smtClean="0">
                        <a:solidFill>
                          <a:schemeClr val="tx1"/>
                        </a:solidFill>
                        <a:latin typeface="맑은 고딕"/>
                      </a:endParaRPr>
                    </a:p>
                    <a:p>
                      <a:pPr algn="l" fontAlgn="ctr"/>
                      <a:r>
                        <a:rPr lang="en-US" altLang="ko-KR" sz="800" b="0" i="0" u="none" strike="noStrike" smtClean="0">
                          <a:solidFill>
                            <a:schemeClr val="tx1"/>
                          </a:solidFill>
                          <a:latin typeface="+mn-lt"/>
                        </a:rPr>
                        <a:t>Khi click sẽ</a:t>
                      </a:r>
                      <a:r>
                        <a:rPr lang="en-US" altLang="ko-KR" sz="800" b="0" i="0" u="none" strike="noStrike" baseline="0" smtClean="0">
                          <a:solidFill>
                            <a:schemeClr val="tx1"/>
                          </a:solidFill>
                          <a:latin typeface="+mn-lt"/>
                        </a:rPr>
                        <a:t> chuyển trạng thái sang ON và ngoài thời gian tư vấn mặc định là 30 phút có thể nhận tư vấn 50 phút, khi User muốn tư vấn Real-time hoặc đặt lịch hẹn tư vấn có thể chọn giữa 2 option</a:t>
                      </a:r>
                      <a:r>
                        <a:rPr lang="en-US" altLang="ko-KR" sz="800" b="0" i="0" u="none" strike="noStrike" baseline="0" smtClean="0">
                          <a:solidFill>
                            <a:schemeClr val="tx1"/>
                          </a:solidFill>
                          <a:latin typeface="맑은 고딕"/>
                        </a:rPr>
                        <a:t>.</a:t>
                      </a:r>
                      <a:endParaRPr lang="en-US" altLang="ko-KR" sz="800" b="0" i="0" u="none" strike="noStrike" dirty="0">
                        <a:solidFill>
                          <a:schemeClr val="tx1"/>
                        </a:solidFill>
                        <a:latin typeface="맑은 고딕"/>
                      </a:endParaRPr>
                    </a:p>
                  </a:txBody>
                  <a:tcPr marL="78000" marR="9674"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412546">
                <a:tc>
                  <a:txBody>
                    <a:bodyPr/>
                    <a:lstStyle/>
                    <a:p>
                      <a:pPr algn="ctr" fontAlgn="ctr"/>
                      <a:r>
                        <a:rPr lang="ko-KR" altLang="en-US" sz="800" b="0" i="0" u="none" strike="noStrike" dirty="0" smtClean="0">
                          <a:solidFill>
                            <a:schemeClr val="tx1"/>
                          </a:solidFill>
                          <a:latin typeface="맑은 고딕"/>
                        </a:rPr>
                        <a:t>상담 </a:t>
                      </a:r>
                      <a:r>
                        <a:rPr lang="ko-KR" altLang="en-US" sz="800" b="0" i="0" u="none" strike="noStrike" smtClean="0">
                          <a:solidFill>
                            <a:schemeClr val="tx1"/>
                          </a:solidFill>
                          <a:latin typeface="맑은 고딕"/>
                        </a:rPr>
                        <a:t>쉬는 </a:t>
                      </a:r>
                      <a:r>
                        <a:rPr lang="ko-KR" altLang="en-US" sz="800" b="0" i="0" u="none" strike="noStrike" smtClean="0">
                          <a:solidFill>
                            <a:schemeClr val="tx1"/>
                          </a:solidFill>
                          <a:latin typeface="맑은 고딕"/>
                        </a:rPr>
                        <a:t>시간</a:t>
                      </a:r>
                      <a:endParaRPr lang="en-US" altLang="ko-KR" sz="800" b="0" i="0" u="none" strike="noStrike" smtClean="0">
                        <a:solidFill>
                          <a:schemeClr val="tx1"/>
                        </a:solidFill>
                        <a:latin typeface="맑은 고딕"/>
                      </a:endParaRPr>
                    </a:p>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smtClean="0">
                          <a:solidFill>
                            <a:schemeClr val="tx1"/>
                          </a:solidFill>
                          <a:latin typeface="+mn-lt"/>
                        </a:rPr>
                        <a:t>(Counseling)</a:t>
                      </a:r>
                      <a:r>
                        <a:rPr lang="en-US" altLang="ko-KR" sz="800" b="0" i="0" u="none" strike="noStrike" baseline="0" smtClean="0">
                          <a:solidFill>
                            <a:schemeClr val="tx1"/>
                          </a:solidFill>
                          <a:latin typeface="+mn-lt"/>
                        </a:rPr>
                        <a:t> </a:t>
                      </a:r>
                      <a:r>
                        <a:rPr lang="en-US" altLang="ko-KR" sz="800" b="0" i="0" u="none" strike="noStrike" smtClean="0">
                          <a:solidFill>
                            <a:schemeClr val="tx1"/>
                          </a:solidFill>
                          <a:latin typeface="+mn-lt"/>
                        </a:rPr>
                        <a:t>Rest</a:t>
                      </a:r>
                      <a:r>
                        <a:rPr lang="en-US" altLang="ko-KR" sz="800" b="0" i="0" u="none" strike="noStrike" baseline="0" smtClean="0">
                          <a:solidFill>
                            <a:schemeClr val="tx1"/>
                          </a:solidFill>
                          <a:latin typeface="+mn-lt"/>
                        </a:rPr>
                        <a:t> time </a:t>
                      </a:r>
                      <a:endParaRPr lang="en-US" altLang="ko-KR" sz="800" b="0" i="0" u="none" strike="noStrike" smtClean="0">
                        <a:solidFill>
                          <a:schemeClr val="tx1"/>
                        </a:solidFill>
                        <a:latin typeface="+mn-lt"/>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l" fontAlgn="ctr"/>
                      <a:r>
                        <a:rPr lang="en-US" altLang="ko-KR" sz="800" b="0" i="0" u="none" strike="noStrike" smtClean="0">
                          <a:solidFill>
                            <a:schemeClr val="tx1"/>
                          </a:solidFill>
                          <a:latin typeface="맑은 고딕"/>
                        </a:rPr>
                        <a:t>Có</a:t>
                      </a:r>
                      <a:r>
                        <a:rPr lang="en-US" altLang="ko-KR" sz="800" b="0" i="0" u="none" strike="noStrike" baseline="0" smtClean="0">
                          <a:solidFill>
                            <a:schemeClr val="tx1"/>
                          </a:solidFill>
                          <a:latin typeface="맑은 고딕"/>
                        </a:rPr>
                        <a:t> thể cài đặt thời gian nghỉ sau khi kết thúc mỗi buổi tư vấn. Mỗi lần click thời gian sẽ thay đổi theo thứ tự 10 phút</a:t>
                      </a:r>
                      <a:r>
                        <a:rPr lang="ko-KR" altLang="en-US" sz="800" b="0" i="0" u="none" strike="noStrike" baseline="0" smtClean="0">
                          <a:solidFill>
                            <a:schemeClr val="tx1"/>
                          </a:solidFill>
                          <a:latin typeface="맑은 고딕"/>
                        </a:rPr>
                        <a:t> </a:t>
                      </a:r>
                      <a:r>
                        <a:rPr lang="en-US" altLang="ko-KR" sz="800" b="0" i="0" u="none" strike="noStrike" baseline="0" smtClean="0">
                          <a:solidFill>
                            <a:schemeClr val="tx1"/>
                          </a:solidFill>
                          <a:latin typeface="맑은 고딕"/>
                        </a:rPr>
                        <a:t>– </a:t>
                      </a:r>
                      <a:r>
                        <a:rPr lang="en-US" altLang="ko-KR" sz="800" b="0" i="0" u="none" strike="noStrike" baseline="0" smtClean="0">
                          <a:solidFill>
                            <a:schemeClr val="tx1"/>
                          </a:solidFill>
                          <a:latin typeface="맑은 고딕"/>
                        </a:rPr>
                        <a:t>20</a:t>
                      </a:r>
                      <a:r>
                        <a:rPr lang="ko-KR" altLang="en-US" sz="800" b="0" i="0" u="none" strike="noStrike" baseline="0" smtClean="0">
                          <a:solidFill>
                            <a:schemeClr val="tx1"/>
                          </a:solidFill>
                          <a:latin typeface="맑은 고딕"/>
                        </a:rPr>
                        <a:t> </a:t>
                      </a:r>
                      <a:r>
                        <a:rPr lang="en-US" altLang="ko-KR" sz="800" b="0" i="0" u="none" strike="noStrike" baseline="0" smtClean="0">
                          <a:solidFill>
                            <a:schemeClr val="tx1"/>
                          </a:solidFill>
                          <a:latin typeface="맑은 고딕"/>
                        </a:rPr>
                        <a:t>phút </a:t>
                      </a:r>
                      <a:r>
                        <a:rPr lang="en-US" altLang="ko-KR" sz="800" b="0" i="0" u="none" strike="noStrike" baseline="0" smtClean="0">
                          <a:solidFill>
                            <a:schemeClr val="tx1"/>
                          </a:solidFill>
                          <a:latin typeface="맑은 고딕"/>
                        </a:rPr>
                        <a:t>– </a:t>
                      </a:r>
                      <a:r>
                        <a:rPr lang="en-US" altLang="ko-KR" sz="800" b="0" i="0" u="none" strike="noStrike" baseline="0" smtClean="0">
                          <a:solidFill>
                            <a:schemeClr val="tx1"/>
                          </a:solidFill>
                          <a:latin typeface="맑은 고딕"/>
                        </a:rPr>
                        <a:t>30</a:t>
                      </a:r>
                      <a:r>
                        <a:rPr lang="ko-KR" altLang="en-US" sz="800" b="0" i="0" u="none" strike="noStrike" baseline="0" smtClean="0">
                          <a:solidFill>
                            <a:schemeClr val="tx1"/>
                          </a:solidFill>
                          <a:latin typeface="맑은 고딕"/>
                        </a:rPr>
                        <a:t> </a:t>
                      </a:r>
                      <a:r>
                        <a:rPr lang="en-US" altLang="ko-KR" sz="800" b="0" i="0" u="none" strike="noStrike" baseline="0" smtClean="0">
                          <a:solidFill>
                            <a:schemeClr val="tx1"/>
                          </a:solidFill>
                          <a:latin typeface="맑은 고딕"/>
                        </a:rPr>
                        <a:t>phút.</a:t>
                      </a:r>
                      <a:endParaRPr lang="en-US" altLang="ko-KR" sz="800" b="0" i="0" u="none" strike="noStrike" baseline="0" dirty="0" smtClean="0">
                        <a:solidFill>
                          <a:schemeClr val="tx1"/>
                        </a:solidFill>
                        <a:latin typeface="맑은 고딕"/>
                      </a:endParaRPr>
                    </a:p>
                    <a:p>
                      <a:pPr algn="l" fontAlgn="ctr"/>
                      <a:r>
                        <a:rPr lang="en-US" altLang="ko-KR" sz="800" b="0" i="0" u="none" strike="noStrike" baseline="0" smtClean="0">
                          <a:solidFill>
                            <a:schemeClr val="tx1"/>
                          </a:solidFill>
                          <a:latin typeface="+mn-lt"/>
                        </a:rPr>
                        <a:t>Nếu có Lịch hẹn tư vấn từ 2 buổi tư vấn liền nhau trở lên thì sẽ thiết lập thời gian nghỉ theo ý muốn sau khi kết thúc 1 buổi tư vấn.</a:t>
                      </a:r>
                      <a:endParaRPr lang="en-US" altLang="ko-KR" sz="800" b="0" i="0" u="none" strike="noStrike" dirty="0">
                        <a:solidFill>
                          <a:schemeClr val="tx1"/>
                        </a:solidFill>
                        <a:latin typeface="+mn-lt"/>
                      </a:endParaRPr>
                    </a:p>
                  </a:txBody>
                  <a:tcPr marL="78000" marR="9674"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412546">
                <a:tc>
                  <a:txBody>
                    <a:bodyPr/>
                    <a:lstStyle/>
                    <a:p>
                      <a:pPr algn="ctr" fontAlgn="ctr"/>
                      <a:r>
                        <a:rPr lang="ko-KR" altLang="en-US" sz="800" b="0" i="0" u="none" strike="noStrike" dirty="0" smtClean="0">
                          <a:solidFill>
                            <a:schemeClr val="tx1"/>
                          </a:solidFill>
                          <a:latin typeface="맑은 고딕"/>
                        </a:rPr>
                        <a:t>반복 설정 </a:t>
                      </a:r>
                      <a:endParaRPr lang="en-US" altLang="ko-KR" sz="800" b="0" i="0" u="none" strike="noStrike" dirty="0" smtClean="0">
                        <a:solidFill>
                          <a:schemeClr val="tx1"/>
                        </a:solidFill>
                        <a:latin typeface="맑은 고딕"/>
                      </a:endParaRPr>
                    </a:p>
                    <a:p>
                      <a:pPr algn="ctr" fontAlgn="ctr"/>
                      <a:r>
                        <a:rPr lang="en-US" altLang="ko-KR" sz="800" b="0" i="0" u="none" strike="noStrike" dirty="0" smtClean="0">
                          <a:solidFill>
                            <a:schemeClr val="tx1"/>
                          </a:solidFill>
                          <a:latin typeface="맑은 고딕"/>
                        </a:rPr>
                        <a:t>Set Repeat</a:t>
                      </a:r>
                      <a:endParaRPr lang="en-US" altLang="ko-KR" sz="800" b="0" i="0" u="none" strike="noStrike" dirty="0">
                        <a:solidFill>
                          <a:schemeClr val="tx1"/>
                        </a:solidFill>
                        <a:latin typeface="맑은 고딕"/>
                      </a:endParaRPr>
                    </a:p>
                  </a:txBody>
                  <a:tcPr marL="8930" marR="8930"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l" fontAlgn="ctr"/>
                      <a:r>
                        <a:rPr lang="en-US" altLang="ko-KR" sz="800" b="0" i="0" u="none" strike="noStrike" dirty="0" err="1" smtClean="0">
                          <a:solidFill>
                            <a:schemeClr val="tx1"/>
                          </a:solidFill>
                          <a:latin typeface="맑은 고딕"/>
                        </a:rPr>
                        <a:t>Sau</a:t>
                      </a:r>
                      <a:r>
                        <a:rPr lang="en-US" altLang="ko-KR" sz="800" b="0" i="0" u="none" strike="noStrike" dirty="0" smtClean="0">
                          <a:solidFill>
                            <a:schemeClr val="tx1"/>
                          </a:solidFill>
                          <a:latin typeface="맑은 고딕"/>
                        </a:rPr>
                        <a:t> </a:t>
                      </a:r>
                      <a:r>
                        <a:rPr lang="en-US" altLang="ko-KR" sz="800" b="0" i="0" u="none" strike="noStrike" dirty="0" err="1" smtClean="0">
                          <a:solidFill>
                            <a:schemeClr val="tx1"/>
                          </a:solidFill>
                          <a:latin typeface="맑은 고딕"/>
                        </a:rPr>
                        <a:t>khi</a:t>
                      </a:r>
                      <a:r>
                        <a:rPr lang="en-US" altLang="ko-KR" sz="800" b="0" i="0" u="none" strike="noStrike" dirty="0" smtClean="0">
                          <a:solidFill>
                            <a:schemeClr val="tx1"/>
                          </a:solidFill>
                          <a:latin typeface="맑은 고딕"/>
                        </a:rPr>
                        <a:t> </a:t>
                      </a:r>
                      <a:r>
                        <a:rPr lang="en-US" altLang="ko-KR" sz="800" b="0" i="0" u="none" strike="noStrike" dirty="0" err="1" smtClean="0">
                          <a:solidFill>
                            <a:schemeClr val="tx1"/>
                          </a:solidFill>
                          <a:latin typeface="맑은 고딕"/>
                        </a:rPr>
                        <a:t>thiết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lập</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gian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vấn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có</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thể</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cài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đặt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để</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gian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đó</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được</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lập</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lại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trong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một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khoảng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thời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gian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mong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muốn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bằng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cách</a:t>
                      </a:r>
                      <a:r>
                        <a:rPr lang="en-US" altLang="ko-KR" sz="800" b="0" i="0" u="none" strike="noStrike" baseline="0" dirty="0" smtClean="0">
                          <a:solidFill>
                            <a:schemeClr val="tx1"/>
                          </a:solidFill>
                          <a:latin typeface="맑은 고딕"/>
                        </a:rPr>
                        <a:t> click </a:t>
                      </a:r>
                      <a:r>
                        <a:rPr lang="en-US" altLang="ko-KR" sz="800" b="0" i="0" u="none" strike="noStrike" baseline="0" dirty="0" err="1" smtClean="0">
                          <a:solidFill>
                            <a:schemeClr val="tx1"/>
                          </a:solidFill>
                          <a:latin typeface="맑은 고딕"/>
                        </a:rPr>
                        <a:t>vào</a:t>
                      </a:r>
                      <a:r>
                        <a:rPr lang="en-US" altLang="ko-KR" sz="800" b="0" i="0" u="none" strike="noStrike" baseline="0" dirty="0" smtClean="0">
                          <a:solidFill>
                            <a:schemeClr val="tx1"/>
                          </a:solidFill>
                          <a:latin typeface="맑은 고딕"/>
                        </a:rPr>
                        <a:t> </a:t>
                      </a:r>
                      <a:r>
                        <a:rPr lang="ko-KR" altLang="en-US" sz="800" b="0" i="0" u="none" strike="noStrike" dirty="0" smtClean="0">
                          <a:solidFill>
                            <a:schemeClr val="tx1"/>
                          </a:solidFill>
                          <a:latin typeface="+mn-lt"/>
                        </a:rPr>
                        <a:t>반복설정 </a:t>
                      </a:r>
                      <a:r>
                        <a:rPr lang="en-US" altLang="ko-KR" sz="800" b="0" i="0" u="none" strike="noStrike" dirty="0" smtClean="0">
                          <a:solidFill>
                            <a:schemeClr val="tx1"/>
                          </a:solidFill>
                          <a:latin typeface="+mn-lt"/>
                        </a:rPr>
                        <a:t>button </a:t>
                      </a:r>
                      <a:r>
                        <a:rPr lang="en-US" altLang="ko-KR" sz="800" b="0" i="0" u="none" strike="noStrike" dirty="0" err="1" smtClean="0">
                          <a:solidFill>
                            <a:schemeClr val="tx1"/>
                          </a:solidFill>
                          <a:latin typeface="+mn-lt"/>
                        </a:rPr>
                        <a:t>mà</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không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phải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cài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đặt</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hàng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ngày</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Việc</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lạp</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lại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cài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cài</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đặt</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có</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thể</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thiết</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lập</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theo</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từng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ngày</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trong</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tuần</a:t>
                      </a:r>
                      <a:r>
                        <a:rPr lang="en-US" altLang="ko-KR" sz="800" b="0" i="0" u="none" strike="noStrike" baseline="0" dirty="0" smtClean="0">
                          <a:solidFill>
                            <a:schemeClr val="tx1"/>
                          </a:solidFill>
                          <a:latin typeface="+mn-lt"/>
                        </a:rPr>
                        <a:t> (</a:t>
                      </a:r>
                      <a:r>
                        <a:rPr lang="en-US" altLang="ko-KR" sz="800" b="0" i="0" u="none" strike="noStrike" baseline="0" dirty="0" err="1" smtClean="0">
                          <a:solidFill>
                            <a:schemeClr val="tx1"/>
                          </a:solidFill>
                          <a:latin typeface="+mn-lt"/>
                        </a:rPr>
                        <a:t>thứ</a:t>
                      </a:r>
                      <a:r>
                        <a:rPr lang="en-US" altLang="ko-KR" sz="800" b="0" i="0" u="none" strike="noStrike" baseline="0" dirty="0" smtClean="0">
                          <a:solidFill>
                            <a:schemeClr val="tx1"/>
                          </a:solidFill>
                          <a:latin typeface="+mn-lt"/>
                        </a:rPr>
                        <a:t> 2,3,4…)</a:t>
                      </a:r>
                      <a:endParaRPr lang="en-US" altLang="ko-KR" sz="800" b="0" i="0" u="none" strike="noStrike" dirty="0">
                        <a:solidFill>
                          <a:schemeClr val="tx1"/>
                        </a:solidFill>
                        <a:latin typeface="맑은 고딕"/>
                      </a:endParaRPr>
                    </a:p>
                  </a:txBody>
                  <a:tcPr marL="72000" marR="8930"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412546">
                <a:tc>
                  <a:txBody>
                    <a:bodyPr/>
                    <a:lstStyle/>
                    <a:p>
                      <a:pPr algn="ctr" fontAlgn="ctr"/>
                      <a:r>
                        <a:rPr lang="ko-KR" altLang="en-US" sz="800" b="0" i="0" u="none" strike="noStrike" dirty="0" smtClean="0">
                          <a:solidFill>
                            <a:schemeClr val="tx1"/>
                          </a:solidFill>
                          <a:latin typeface="맑은 고딕"/>
                        </a:rPr>
                        <a:t>초기화</a:t>
                      </a:r>
                      <a:endParaRPr lang="en-US" altLang="ko-KR" sz="800" b="0" i="0" u="none" strike="noStrike" dirty="0" smtClean="0">
                        <a:solidFill>
                          <a:schemeClr val="tx1"/>
                        </a:solidFill>
                        <a:latin typeface="맑은 고딕"/>
                      </a:endParaRPr>
                    </a:p>
                    <a:p>
                      <a:pPr algn="ctr" fontAlgn="ctr"/>
                      <a:r>
                        <a:rPr lang="en-US" altLang="ko-KR" sz="800" b="0" i="0" u="none" strike="noStrike" dirty="0" smtClean="0">
                          <a:solidFill>
                            <a:schemeClr val="tx1"/>
                          </a:solidFill>
                          <a:latin typeface="맑은 고딕"/>
                        </a:rPr>
                        <a:t>Reset</a:t>
                      </a:r>
                      <a:r>
                        <a:rPr lang="en-US" altLang="ko-KR" sz="800" b="0" i="0" u="none" strike="noStrike" baseline="0" dirty="0" smtClean="0">
                          <a:solidFill>
                            <a:schemeClr val="tx1"/>
                          </a:solidFill>
                          <a:latin typeface="맑은 고딕"/>
                        </a:rPr>
                        <a:t> </a:t>
                      </a:r>
                      <a:endParaRPr lang="en-US" altLang="ko-KR" sz="800" b="0" i="0" u="none" strike="noStrike" dirty="0">
                        <a:solidFill>
                          <a:schemeClr val="tx1"/>
                        </a:solidFill>
                        <a:latin typeface="맑은 고딕"/>
                      </a:endParaRPr>
                    </a:p>
                  </a:txBody>
                  <a:tcPr marL="8930" marR="8930"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algn="l" fontAlgn="ctr"/>
                      <a:r>
                        <a:rPr lang="en-US" altLang="ko-KR" sz="800" b="0" i="0" u="none" strike="noStrike" dirty="0" err="1" smtClean="0">
                          <a:solidFill>
                            <a:schemeClr val="tx1"/>
                          </a:solidFill>
                          <a:latin typeface="맑은 고딕"/>
                        </a:rPr>
                        <a:t>Khi</a:t>
                      </a:r>
                      <a:r>
                        <a:rPr lang="en-US" altLang="ko-KR" sz="800" b="0" i="0" u="none" strike="noStrike" dirty="0" smtClean="0">
                          <a:solidFill>
                            <a:schemeClr val="tx1"/>
                          </a:solidFill>
                          <a:latin typeface="맑은 고딕"/>
                        </a:rPr>
                        <a:t> click </a:t>
                      </a:r>
                      <a:r>
                        <a:rPr lang="en-US" altLang="ko-KR" sz="800" b="0" i="0" u="none" strike="noStrike" dirty="0" err="1" smtClean="0">
                          <a:solidFill>
                            <a:schemeClr val="tx1"/>
                          </a:solidFill>
                          <a:latin typeface="맑은 고딕"/>
                        </a:rPr>
                        <a:t>vào</a:t>
                      </a:r>
                      <a:r>
                        <a:rPr lang="en-US" altLang="ko-KR" sz="800" b="0" i="0" u="none" strike="noStrike" dirty="0" smtClean="0">
                          <a:solidFill>
                            <a:schemeClr val="tx1"/>
                          </a:solidFill>
                          <a:latin typeface="맑은 고딕"/>
                        </a:rPr>
                        <a: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thiết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lập</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lại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toàn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bộ</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cài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đặt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cho</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lịch</a:t>
                      </a:r>
                      <a:r>
                        <a:rPr lang="en-US" altLang="ko-KR" sz="800" b="0" i="0" u="none" strike="noStrike" baseline="0" dirty="0" smtClean="0">
                          <a:solidFill>
                            <a:schemeClr val="tx1"/>
                          </a:solidFill>
                          <a:latin typeface="맑은 고딕"/>
                        </a:rPr>
                        <a:t> (schedule) </a:t>
                      </a:r>
                      <a:r>
                        <a:rPr lang="en-US" altLang="ko-KR" sz="800" b="0" i="0" u="none" strike="noStrike" baseline="0" dirty="0" err="1" smtClean="0">
                          <a:solidFill>
                            <a:schemeClr val="tx1"/>
                          </a:solidFill>
                          <a:latin typeface="맑은 고딕"/>
                        </a:rPr>
                        <a:t>tư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vấn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được</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thiết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lập</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Bên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cạnh</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đó</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không</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được</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hủy</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các</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buổi</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tư</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vấn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đã</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được</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đặt</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lịch</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hẹn</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trước</a:t>
                      </a:r>
                      <a:r>
                        <a:rPr lang="en-US" altLang="ko-KR" sz="800" b="0" i="0" u="none" strike="noStrike" baseline="0" dirty="0" smtClean="0">
                          <a:solidFill>
                            <a:schemeClr val="tx1"/>
                          </a:solidFill>
                          <a:latin typeface="맑은 고딕"/>
                        </a:rPr>
                        <a:t> </a:t>
                      </a:r>
                      <a:r>
                        <a:rPr lang="en-US" altLang="ko-KR" sz="800" b="0" i="0" u="none" strike="noStrike" baseline="0" dirty="0" err="1" smtClean="0">
                          <a:solidFill>
                            <a:schemeClr val="tx1"/>
                          </a:solidFill>
                          <a:latin typeface="맑은 고딕"/>
                        </a:rPr>
                        <a:t>đây</a:t>
                      </a:r>
                      <a:r>
                        <a:rPr lang="en-US" altLang="ko-KR" sz="800" b="0" i="0" u="none" strike="noStrike" baseline="0" dirty="0" smtClean="0">
                          <a:solidFill>
                            <a:schemeClr val="tx1"/>
                          </a:solidFill>
                          <a:latin typeface="맑은 고딕"/>
                        </a:rPr>
                        <a:t> </a:t>
                      </a:r>
                      <a:endParaRPr lang="en-US" altLang="ko-KR" sz="800" b="0" i="0" u="none" strike="noStrike" dirty="0">
                        <a:solidFill>
                          <a:schemeClr val="tx1"/>
                        </a:solidFill>
                        <a:latin typeface="맑은 고딕"/>
                      </a:endParaRPr>
                    </a:p>
                  </a:txBody>
                  <a:tcPr marL="72000" marR="8930" marT="8930"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bl>
          </a:graphicData>
        </a:graphic>
      </p:graphicFrame>
      <p:sp>
        <p:nvSpPr>
          <p:cNvPr id="4" name="슬라이드 번호 개체 틀 3"/>
          <p:cNvSpPr>
            <a:spLocks noGrp="1"/>
          </p:cNvSpPr>
          <p:nvPr>
            <p:ph type="sldNum" sz="quarter" idx="4"/>
          </p:nvPr>
        </p:nvSpPr>
        <p:spPr/>
        <p:txBody>
          <a:bodyPr/>
          <a:lstStyle/>
          <a:p>
            <a:fld id="{C70D9EDE-4299-4BB9-BBD1-CAF81FD85894}" type="slidenum">
              <a:rPr lang="ko-KR" altLang="en-US" smtClean="0"/>
              <a:pPr/>
              <a:t>36</a:t>
            </a:fld>
            <a:endParaRPr lang="ko-KR" altLang="en-US"/>
          </a:p>
        </p:txBody>
      </p:sp>
      <p:sp>
        <p:nvSpPr>
          <p:cNvPr id="7" name="TextBox 6"/>
          <p:cNvSpPr txBox="1"/>
          <p:nvPr/>
        </p:nvSpPr>
        <p:spPr>
          <a:xfrm>
            <a:off x="2393950" y="269358"/>
            <a:ext cx="4618508" cy="369332"/>
          </a:xfrm>
          <a:prstGeom prst="rect">
            <a:avLst/>
          </a:prstGeom>
          <a:noFill/>
        </p:spPr>
        <p:txBody>
          <a:bodyPr wrap="none" rtlCol="0">
            <a:spAutoFit/>
          </a:bodyPr>
          <a:lstStyle/>
          <a:p>
            <a:r>
              <a:rPr lang="en-US" altLang="ko-KR" b="1" dirty="0" smtClean="0"/>
              <a:t>[Setting Schedule button - Helpful Tips]</a:t>
            </a:r>
            <a:endParaRPr lang="ko-KR" altLang="en-US" b="1" dirty="0"/>
          </a:p>
        </p:txBody>
      </p:sp>
    </p:spTree>
    <p:extLst>
      <p:ext uri="{BB962C8B-B14F-4D97-AF65-F5344CB8AC3E}">
        <p14:creationId xmlns:p14="http://schemas.microsoft.com/office/powerpoint/2010/main" val="2554707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988840"/>
            <a:ext cx="798617" cy="261610"/>
          </a:xfrm>
          <a:prstGeom prst="rect">
            <a:avLst/>
          </a:prstGeom>
          <a:noFill/>
        </p:spPr>
        <p:txBody>
          <a:bodyPr wrap="none" rtlCol="0">
            <a:spAutoFit/>
          </a:bodyPr>
          <a:lstStyle/>
          <a:p>
            <a:r>
              <a:rPr lang="ko-KR" altLang="en-US" sz="1100" b="1" dirty="0" smtClean="0"/>
              <a:t>내 스케줄</a:t>
            </a:r>
            <a:endParaRPr lang="ko-KR" altLang="en-US" sz="1100" b="1" dirty="0"/>
          </a:p>
        </p:txBody>
      </p:sp>
      <p:sp>
        <p:nvSpPr>
          <p:cNvPr id="46" name="TextBox 45"/>
          <p:cNvSpPr txBox="1"/>
          <p:nvPr/>
        </p:nvSpPr>
        <p:spPr>
          <a:xfrm>
            <a:off x="1247588" y="2012319"/>
            <a:ext cx="1651414" cy="215444"/>
          </a:xfrm>
          <a:prstGeom prst="rect">
            <a:avLst/>
          </a:prstGeom>
          <a:noFill/>
        </p:spPr>
        <p:txBody>
          <a:bodyPr wrap="none" rtlCol="0">
            <a:spAutoFit/>
          </a:bodyPr>
          <a:lstStyle/>
          <a:p>
            <a:r>
              <a:rPr lang="ko-KR" altLang="en-US" sz="800" dirty="0" smtClean="0"/>
              <a:t>상담 가능한 시간을 선택하세요</a:t>
            </a:r>
            <a:r>
              <a:rPr lang="en-US" altLang="ko-KR" sz="800" dirty="0" smtClean="0"/>
              <a:t>.</a:t>
            </a:r>
            <a:endParaRPr lang="ko-KR" altLang="en-US" sz="800" dirty="0"/>
          </a:p>
        </p:txBody>
      </p:sp>
      <p:sp>
        <p:nvSpPr>
          <p:cNvPr id="47" name="TextBox 46"/>
          <p:cNvSpPr txBox="1"/>
          <p:nvPr/>
        </p:nvSpPr>
        <p:spPr>
          <a:xfrm>
            <a:off x="570663" y="3177684"/>
            <a:ext cx="1947969" cy="246221"/>
          </a:xfrm>
          <a:prstGeom prst="rect">
            <a:avLst/>
          </a:prstGeom>
          <a:noFill/>
        </p:spPr>
        <p:txBody>
          <a:bodyPr wrap="none" rtlCol="0">
            <a:spAutoFit/>
          </a:bodyPr>
          <a:lstStyle/>
          <a:p>
            <a:r>
              <a:rPr lang="en-US" altLang="ko-KR" sz="1000" b="1" dirty="0" smtClean="0"/>
              <a:t>2016</a:t>
            </a:r>
            <a:r>
              <a:rPr lang="ko-KR" altLang="en-US" sz="1000" b="1" dirty="0" smtClean="0"/>
              <a:t>년 </a:t>
            </a:r>
            <a:r>
              <a:rPr lang="en-US" altLang="ko-KR" sz="1000" b="1" dirty="0" smtClean="0"/>
              <a:t>2</a:t>
            </a:r>
            <a:r>
              <a:rPr lang="ko-KR" altLang="en-US" sz="1000" b="1" dirty="0" smtClean="0"/>
              <a:t>월 </a:t>
            </a:r>
            <a:r>
              <a:rPr lang="en-US" altLang="ko-KR" sz="1000" b="1" dirty="0" smtClean="0"/>
              <a:t>15</a:t>
            </a: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 </a:t>
            </a:r>
            <a:r>
              <a:rPr lang="en-US" altLang="ko-KR" sz="1000" b="1" dirty="0" smtClean="0"/>
              <a:t>~ 21(</a:t>
            </a:r>
            <a:r>
              <a:rPr lang="ko-KR" altLang="en-US" sz="1000" b="1" dirty="0" smtClean="0"/>
              <a:t>일</a:t>
            </a:r>
            <a:r>
              <a:rPr lang="en-US" altLang="ko-KR" sz="1000" b="1" dirty="0" smtClean="0"/>
              <a:t>)</a:t>
            </a:r>
            <a:endParaRPr lang="ko-KR" altLang="en-US" sz="1000" b="1" dirty="0"/>
          </a:p>
        </p:txBody>
      </p:sp>
      <p:graphicFrame>
        <p:nvGraphicFramePr>
          <p:cNvPr id="51" name="표 50"/>
          <p:cNvGraphicFramePr>
            <a:graphicFrameLocks noGrp="1"/>
          </p:cNvGraphicFramePr>
          <p:nvPr>
            <p:extLst>
              <p:ext uri="{D42A27DB-BD31-4B8C-83A1-F6EECF244321}">
                <p14:modId xmlns:p14="http://schemas.microsoft.com/office/powerpoint/2010/main" val="3973612671"/>
              </p:ext>
            </p:extLst>
          </p:nvPr>
        </p:nvGraphicFramePr>
        <p:xfrm>
          <a:off x="251843" y="3513914"/>
          <a:ext cx="7465040" cy="1877940"/>
        </p:xfrm>
        <a:graphic>
          <a:graphicData uri="http://schemas.openxmlformats.org/drawingml/2006/table">
            <a:tbl>
              <a:tblPr/>
              <a:tblGrid>
                <a:gridCol w="933130"/>
                <a:gridCol w="933130"/>
                <a:gridCol w="933130"/>
                <a:gridCol w="933130"/>
                <a:gridCol w="933130"/>
                <a:gridCol w="933130"/>
                <a:gridCol w="933130"/>
                <a:gridCol w="933130"/>
              </a:tblGrid>
              <a:tr h="208660">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latin typeface="맑은 고딕"/>
                        </a:rPr>
                        <a:t>2.15 (</a:t>
                      </a:r>
                      <a:r>
                        <a:rPr lang="ko-KR" altLang="en-US" sz="800" b="0" i="0" u="none" strike="noStrike" dirty="0">
                          <a:solidFill>
                            <a:srgbClr val="000000"/>
                          </a:solidFill>
                          <a:latin typeface="맑은 고딕"/>
                        </a:rPr>
                        <a:t>월</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800" b="0" i="0" u="none" strike="noStrike" dirty="0">
                          <a:solidFill>
                            <a:srgbClr val="000000"/>
                          </a:solidFill>
                          <a:latin typeface="맑은 고딕"/>
                        </a:rPr>
                        <a:t>2.16 (</a:t>
                      </a:r>
                      <a:r>
                        <a:rPr lang="ko-KR" altLang="en-US" sz="800" b="0" i="0" u="none" strike="noStrike" dirty="0">
                          <a:solidFill>
                            <a:srgbClr val="000000"/>
                          </a:solidFill>
                          <a:latin typeface="맑은 고딕"/>
                        </a:rPr>
                        <a:t>화</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800" b="0" i="0" u="none" strike="noStrike" dirty="0">
                          <a:solidFill>
                            <a:srgbClr val="000000"/>
                          </a:solidFill>
                          <a:latin typeface="맑은 고딕"/>
                        </a:rPr>
                        <a:t>2.17 (</a:t>
                      </a:r>
                      <a:r>
                        <a:rPr lang="ko-KR" altLang="en-US" sz="800" b="0" i="0" u="none" strike="noStrike" dirty="0">
                          <a:solidFill>
                            <a:srgbClr val="000000"/>
                          </a:solidFill>
                          <a:latin typeface="맑은 고딕"/>
                        </a:rPr>
                        <a:t>수</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800" b="1" i="0" u="none" strike="noStrike" dirty="0">
                          <a:solidFill>
                            <a:srgbClr val="0000FF"/>
                          </a:solidFill>
                          <a:latin typeface="맑은 고딕"/>
                        </a:rPr>
                        <a:t>2.18 (</a:t>
                      </a:r>
                      <a:r>
                        <a:rPr lang="ko-KR" altLang="en-US" sz="800" b="1" i="0" u="none" strike="noStrike" dirty="0">
                          <a:solidFill>
                            <a:srgbClr val="0000FF"/>
                          </a:solidFill>
                          <a:latin typeface="맑은 고딕"/>
                        </a:rPr>
                        <a:t>목</a:t>
                      </a:r>
                      <a:r>
                        <a:rPr lang="en-US" altLang="ko-KR" sz="800" b="1" i="0" u="none" strike="noStrike" dirty="0">
                          <a:solidFill>
                            <a:srgbClr val="0000FF"/>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800" b="0" i="0" u="none" strike="noStrike" dirty="0">
                          <a:solidFill>
                            <a:srgbClr val="000000"/>
                          </a:solidFill>
                          <a:latin typeface="맑은 고딕"/>
                        </a:rPr>
                        <a:t>2.19 (</a:t>
                      </a:r>
                      <a:r>
                        <a:rPr lang="ko-KR" altLang="en-US" sz="800" b="0" i="0" u="none" strike="noStrike" dirty="0">
                          <a:solidFill>
                            <a:srgbClr val="000000"/>
                          </a:solidFill>
                          <a:latin typeface="맑은 고딕"/>
                        </a:rPr>
                        <a:t>금</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800" b="0" i="0" u="none" strike="noStrike" dirty="0">
                          <a:solidFill>
                            <a:srgbClr val="000000"/>
                          </a:solidFill>
                          <a:latin typeface="맑은 고딕"/>
                        </a:rPr>
                        <a:t>2.20 (</a:t>
                      </a:r>
                      <a:r>
                        <a:rPr lang="ko-KR" altLang="en-US" sz="800" b="0" i="0" u="none" strike="noStrike" dirty="0">
                          <a:solidFill>
                            <a:srgbClr val="000000"/>
                          </a:solidFill>
                          <a:latin typeface="맑은 고딕"/>
                        </a:rPr>
                        <a:t>토</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altLang="ko-KR" sz="800" b="0" i="0" u="none" strike="noStrike" dirty="0">
                          <a:solidFill>
                            <a:srgbClr val="000000"/>
                          </a:solidFill>
                          <a:latin typeface="맑은 고딕"/>
                        </a:rPr>
                        <a:t>2.21 (</a:t>
                      </a:r>
                      <a:r>
                        <a:rPr lang="ko-KR" altLang="en-US" sz="800" b="0" i="0" u="none" strike="noStrike" dirty="0">
                          <a:solidFill>
                            <a:srgbClr val="000000"/>
                          </a:solidFill>
                          <a:latin typeface="맑은 고딕"/>
                        </a:rPr>
                        <a:t>일</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208660">
                <a:tc rowSpan="2">
                  <a:txBody>
                    <a:bodyPr/>
                    <a:lstStyle/>
                    <a:p>
                      <a:pPr algn="ctr" fontAlgn="t"/>
                      <a:r>
                        <a:rPr lang="en-US" altLang="ko-KR" sz="800" b="0" i="0" u="none" strike="noStrike">
                          <a:solidFill>
                            <a:srgbClr val="000000"/>
                          </a:solidFill>
                          <a:latin typeface="맑은 고딕"/>
                        </a:rPr>
                        <a:t>0</a:t>
                      </a:r>
                      <a:r>
                        <a:rPr lang="ko-KR" altLang="en-US" sz="800" b="0" i="0" u="none" strike="noStrike">
                          <a:solidFill>
                            <a:srgbClr val="000000"/>
                          </a:solidFill>
                          <a:latin typeface="맑은 고딕"/>
                        </a:rPr>
                        <a:t>시</a:t>
                      </a: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smtClean="0">
                          <a:solidFill>
                            <a:schemeClr val="bg1"/>
                          </a:solidFill>
                          <a:latin typeface="+mn-lt"/>
                        </a:rPr>
                        <a:t>0</a:t>
                      </a:r>
                      <a:r>
                        <a:rPr lang="ko-KR" altLang="en-US" sz="800" b="0" i="0" u="none" strike="noStrike" dirty="0" smtClean="0">
                          <a:solidFill>
                            <a:schemeClr val="bg1"/>
                          </a:solidFill>
                          <a:latin typeface="+mn-lt"/>
                        </a:rPr>
                        <a:t>시</a:t>
                      </a:r>
                      <a:r>
                        <a:rPr lang="en-US" altLang="ko-KR" sz="800" b="0" i="0" u="none" strike="noStrike" dirty="0" smtClean="0">
                          <a:solidFill>
                            <a:schemeClr val="bg1"/>
                          </a:solidFill>
                          <a:latin typeface="+mn-lt"/>
                        </a:rPr>
                        <a:t>~1</a:t>
                      </a:r>
                      <a:r>
                        <a:rPr lang="ko-KR" altLang="en-US" sz="800" b="0" i="0" u="none" strike="noStrike" dirty="0" smtClean="0">
                          <a:solidFill>
                            <a:schemeClr val="bg1"/>
                          </a:solidFill>
                          <a:latin typeface="+mn-lt"/>
                        </a:rPr>
                        <a:t>시</a:t>
                      </a:r>
                      <a:endParaRPr lang="ko-KR" altLang="en-US" sz="800" b="0" i="0" u="none" strike="noStrike" dirty="0">
                        <a:solidFill>
                          <a:srgbClr val="000000"/>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smtClean="0">
                          <a:solidFill>
                            <a:schemeClr val="bg1"/>
                          </a:solidFill>
                          <a:latin typeface="+mn-lt"/>
                        </a:rPr>
                        <a:t>0</a:t>
                      </a:r>
                      <a:r>
                        <a:rPr lang="ko-KR" altLang="en-US" sz="800" b="0" i="0" u="none" strike="noStrike" dirty="0" smtClean="0">
                          <a:solidFill>
                            <a:schemeClr val="bg1"/>
                          </a:solidFill>
                          <a:latin typeface="+mn-lt"/>
                        </a:rPr>
                        <a:t>시</a:t>
                      </a:r>
                      <a:r>
                        <a:rPr lang="en-US" altLang="ko-KR" sz="800" b="0" i="0" u="none" strike="noStrike" dirty="0" smtClean="0">
                          <a:solidFill>
                            <a:schemeClr val="bg1"/>
                          </a:solidFill>
                          <a:latin typeface="+mn-lt"/>
                        </a:rPr>
                        <a:t>~23</a:t>
                      </a:r>
                      <a:r>
                        <a:rPr lang="ko-KR" altLang="en-US" sz="800" b="0" i="0" u="none" strike="noStrike" dirty="0" smtClean="0">
                          <a:solidFill>
                            <a:schemeClr val="bg1"/>
                          </a:solidFill>
                          <a:latin typeface="+mn-lt"/>
                        </a:rPr>
                        <a:t>시</a:t>
                      </a:r>
                      <a:r>
                        <a:rPr lang="en-US" altLang="ko-KR" sz="800" b="0" i="0" u="none" strike="noStrike" dirty="0" smtClean="0">
                          <a:solidFill>
                            <a:schemeClr val="bg1"/>
                          </a:solidFill>
                          <a:latin typeface="+mn-lt"/>
                        </a:rPr>
                        <a:t>30</a:t>
                      </a:r>
                      <a:r>
                        <a:rPr lang="ko-KR" altLang="en-US" sz="800" b="0" i="0" u="none" strike="noStrike" dirty="0" smtClean="0">
                          <a:solidFill>
                            <a:schemeClr val="bg1"/>
                          </a:solidFill>
                          <a:latin typeface="+mn-lt"/>
                        </a:rPr>
                        <a:t>분</a:t>
                      </a:r>
                      <a:endParaRPr lang="ko-KR" altLang="en-US" sz="800" b="0" i="0" u="none" strike="noStrike" dirty="0" smtClean="0">
                        <a:solidFill>
                          <a:srgbClr val="000000"/>
                        </a:solidFill>
                        <a:latin typeface="+mn-lt"/>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208660">
                <a:tc rowSpan="2">
                  <a:txBody>
                    <a:bodyPr/>
                    <a:lstStyle/>
                    <a:p>
                      <a:pPr algn="ctr" fontAlgn="t"/>
                      <a:r>
                        <a:rPr lang="en-US" altLang="ko-KR" sz="800" b="0" i="0" u="none" strike="noStrike" dirty="0">
                          <a:solidFill>
                            <a:srgbClr val="000000"/>
                          </a:solidFill>
                          <a:latin typeface="맑은 고딕"/>
                        </a:rPr>
                        <a:t>1</a:t>
                      </a:r>
                      <a:r>
                        <a:rPr lang="ko-KR" altLang="en-US" sz="800" b="0" i="0" u="none" strike="noStrike" dirty="0">
                          <a:solidFill>
                            <a:srgbClr val="000000"/>
                          </a:solidFill>
                          <a:latin typeface="맑은 고딕"/>
                        </a:rPr>
                        <a:t>시</a:t>
                      </a: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ko-KR" altLang="en-US" sz="800" b="0" i="0" u="none" strike="noStrike" dirty="0">
                        <a:solidFill>
                          <a:schemeClr val="bg1"/>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ctr" fontAlgn="ctr"/>
                      <a:r>
                        <a:rPr lang="en-US" altLang="ko-KR" sz="800" b="0" i="0" u="none" strike="noStrike" dirty="0" smtClean="0">
                          <a:solidFill>
                            <a:schemeClr val="bg1"/>
                          </a:solidFill>
                          <a:latin typeface="맑은 고딕"/>
                        </a:rPr>
                        <a:t>1</a:t>
                      </a:r>
                      <a:r>
                        <a:rPr lang="ko-KR" altLang="en-US" sz="800" b="0" i="0" u="none" strike="noStrike" dirty="0" smtClean="0">
                          <a:solidFill>
                            <a:schemeClr val="bg1"/>
                          </a:solidFill>
                          <a:latin typeface="맑은 고딕"/>
                        </a:rPr>
                        <a:t>시</a:t>
                      </a:r>
                      <a:r>
                        <a:rPr lang="en-US" altLang="ko-KR" sz="800" b="0" i="0" u="none" strike="noStrike" dirty="0" smtClean="0">
                          <a:solidFill>
                            <a:schemeClr val="bg1"/>
                          </a:solidFill>
                          <a:latin typeface="맑은 고딕"/>
                        </a:rPr>
                        <a:t>~2</a:t>
                      </a:r>
                      <a:r>
                        <a:rPr lang="ko-KR" altLang="en-US" sz="800" b="0" i="0" u="none" strike="noStrike" dirty="0" smtClean="0">
                          <a:solidFill>
                            <a:schemeClr val="bg1"/>
                          </a:solidFill>
                          <a:latin typeface="맑은 고딕"/>
                        </a:rPr>
                        <a:t>시</a:t>
                      </a:r>
                      <a:endParaRPr lang="ko-KR" altLang="en-US" sz="800" b="0" i="0" u="none" strike="noStrike" dirty="0">
                        <a:solidFill>
                          <a:schemeClr val="bg1"/>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ctr" fontAlgn="ctr"/>
                      <a:r>
                        <a:rPr lang="en-US" altLang="ko-KR" sz="800" b="0" i="0" u="none" strike="noStrike" dirty="0" smtClean="0">
                          <a:solidFill>
                            <a:schemeClr val="bg1"/>
                          </a:solidFill>
                          <a:latin typeface="맑은 고딕"/>
                        </a:rPr>
                        <a:t>1</a:t>
                      </a:r>
                      <a:r>
                        <a:rPr lang="ko-KR" altLang="en-US" sz="800" b="0" i="0" u="none" strike="noStrike" dirty="0" smtClean="0">
                          <a:solidFill>
                            <a:schemeClr val="bg1"/>
                          </a:solidFill>
                          <a:latin typeface="맑은 고딕"/>
                        </a:rPr>
                        <a:t>시</a:t>
                      </a:r>
                      <a:r>
                        <a:rPr lang="en-US" altLang="ko-KR" sz="800" b="0" i="0" u="none" strike="noStrike" dirty="0" smtClean="0">
                          <a:solidFill>
                            <a:schemeClr val="bg1"/>
                          </a:solidFill>
                          <a:latin typeface="맑은 고딕"/>
                        </a:rPr>
                        <a:t>~2</a:t>
                      </a:r>
                      <a:r>
                        <a:rPr lang="ko-KR" altLang="en-US" sz="800" b="0" i="0" u="none" strike="noStrike" dirty="0" smtClean="0">
                          <a:solidFill>
                            <a:schemeClr val="bg1"/>
                          </a:solidFill>
                          <a:latin typeface="맑은 고딕"/>
                        </a:rPr>
                        <a:t>시</a:t>
                      </a:r>
                      <a:r>
                        <a:rPr lang="ko-KR" altLang="en-US" sz="800" b="0" i="0" u="none" strike="noStrike" dirty="0">
                          <a:solidFill>
                            <a:schemeClr val="bg1"/>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ctr" fontAlgn="ctr"/>
                      <a:r>
                        <a:rPr lang="en-US" altLang="ko-KR" sz="800" b="0" i="0" u="none" strike="noStrike" dirty="0" smtClean="0">
                          <a:solidFill>
                            <a:schemeClr val="bg1"/>
                          </a:solidFill>
                          <a:latin typeface="맑은 고딕"/>
                        </a:rPr>
                        <a:t>1</a:t>
                      </a:r>
                      <a:r>
                        <a:rPr lang="ko-KR" altLang="en-US" sz="800" b="0" i="0" u="none" strike="noStrike" dirty="0" smtClean="0">
                          <a:solidFill>
                            <a:schemeClr val="bg1"/>
                          </a:solidFill>
                          <a:latin typeface="맑은 고딕"/>
                        </a:rPr>
                        <a:t>시</a:t>
                      </a:r>
                      <a:r>
                        <a:rPr lang="en-US" altLang="ko-KR" sz="800" b="0" i="0" u="none" strike="noStrike" dirty="0" smtClean="0">
                          <a:solidFill>
                            <a:schemeClr val="bg1"/>
                          </a:solidFill>
                          <a:latin typeface="맑은 고딕"/>
                        </a:rPr>
                        <a:t>~2</a:t>
                      </a:r>
                      <a:r>
                        <a:rPr lang="ko-KR" altLang="en-US" sz="800" b="0" i="0" u="none" strike="noStrike" dirty="0" smtClean="0">
                          <a:solidFill>
                            <a:schemeClr val="bg1"/>
                          </a:solidFill>
                          <a:latin typeface="맑은 고딕"/>
                        </a:rPr>
                        <a:t>시</a:t>
                      </a:r>
                      <a:endParaRPr lang="ko-KR" altLang="en-US" sz="800" b="0" i="0" u="none" strike="noStrike" dirty="0">
                        <a:solidFill>
                          <a:schemeClr val="bg1"/>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r>
              <a:tr h="208660">
                <a:tc rowSpan="2">
                  <a:txBody>
                    <a:bodyPr/>
                    <a:lstStyle/>
                    <a:p>
                      <a:pPr algn="ctr" fontAlgn="t"/>
                      <a:r>
                        <a:rPr lang="en-US" altLang="ko-KR" sz="800" b="0" i="0" u="none" strike="noStrike" dirty="0">
                          <a:solidFill>
                            <a:srgbClr val="000000"/>
                          </a:solidFill>
                          <a:latin typeface="맑은 고딕"/>
                        </a:rPr>
                        <a:t>2</a:t>
                      </a:r>
                      <a:r>
                        <a:rPr lang="ko-KR" altLang="en-US" sz="800" b="0" i="0" u="none" strike="noStrike" dirty="0">
                          <a:solidFill>
                            <a:srgbClr val="000000"/>
                          </a:solidFill>
                          <a:latin typeface="맑은 고딕"/>
                        </a:rPr>
                        <a:t>시</a:t>
                      </a: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1">
                        <a:lumMod val="95000"/>
                      </a:schemeClr>
                    </a:solidFill>
                  </a:tcPr>
                </a:tc>
                <a:tc>
                  <a:txBody>
                    <a:bodyPr/>
                    <a:lstStyle/>
                    <a:p>
                      <a:pPr algn="ctr" fontAlgn="ctr"/>
                      <a:r>
                        <a:rPr lang="ko-KR" altLang="en-US" sz="800" b="0" i="0" u="none" strike="noStrike" dirty="0">
                          <a:solidFill>
                            <a:srgbClr val="000000"/>
                          </a:solidFill>
                          <a:latin typeface="맑은 고딕"/>
                        </a:rPr>
                        <a:t>　</a:t>
                      </a:r>
                      <a:r>
                        <a:rPr lang="en-US" altLang="ko-KR" sz="800" b="0" i="0" u="none" strike="noStrike" dirty="0" smtClean="0">
                          <a:solidFill>
                            <a:schemeClr val="bg1"/>
                          </a:solidFill>
                          <a:latin typeface="맑은 고딕"/>
                        </a:rPr>
                        <a:t>2</a:t>
                      </a:r>
                      <a:r>
                        <a:rPr lang="ko-KR" altLang="en-US" sz="800" b="0" i="0" u="none" strike="noStrike" dirty="0" smtClean="0">
                          <a:solidFill>
                            <a:schemeClr val="bg1"/>
                          </a:solidFill>
                          <a:latin typeface="+mn-lt"/>
                        </a:rPr>
                        <a:t>시</a:t>
                      </a:r>
                      <a:r>
                        <a:rPr lang="en-US" altLang="ko-KR" sz="800" b="0" i="0" u="none" strike="noStrike" dirty="0" smtClean="0">
                          <a:solidFill>
                            <a:schemeClr val="bg1"/>
                          </a:solidFill>
                          <a:latin typeface="+mn-lt"/>
                        </a:rPr>
                        <a:t>~3</a:t>
                      </a:r>
                      <a:r>
                        <a:rPr lang="ko-KR" altLang="en-US" sz="800" b="0" i="0" u="none" strike="noStrike" dirty="0" smtClean="0">
                          <a:solidFill>
                            <a:schemeClr val="bg1"/>
                          </a:solidFill>
                          <a:latin typeface="+mn-lt"/>
                        </a:rPr>
                        <a:t>시</a:t>
                      </a:r>
                      <a:endParaRPr lang="ko-KR" altLang="en-US" sz="800" b="0" i="0" u="none" strike="noStrike" dirty="0">
                        <a:solidFill>
                          <a:srgbClr val="000000"/>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r>
              <a:tr h="208660">
                <a:tc rowSpan="2">
                  <a:txBody>
                    <a:bodyPr/>
                    <a:lstStyle/>
                    <a:p>
                      <a:pPr algn="ctr" fontAlgn="t"/>
                      <a:r>
                        <a:rPr lang="en-US" altLang="ko-KR" sz="800" b="0" i="0" u="none" strike="noStrike" dirty="0">
                          <a:solidFill>
                            <a:srgbClr val="000000"/>
                          </a:solidFill>
                          <a:latin typeface="맑은 고딕"/>
                        </a:rPr>
                        <a:t>3</a:t>
                      </a:r>
                      <a:r>
                        <a:rPr lang="ko-KR" altLang="en-US" sz="800" b="0" i="0" u="none" strike="noStrike" dirty="0">
                          <a:solidFill>
                            <a:srgbClr val="000000"/>
                          </a:solidFill>
                          <a:latin typeface="맑은 고딕"/>
                        </a:rPr>
                        <a:t>시</a:t>
                      </a: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bl>
          </a:graphicData>
        </a:graphic>
      </p:graphicFrame>
      <p:sp>
        <p:nvSpPr>
          <p:cNvPr id="52" name="직사각형 51"/>
          <p:cNvSpPr/>
          <p:nvPr/>
        </p:nvSpPr>
        <p:spPr>
          <a:xfrm>
            <a:off x="267387" y="3168158"/>
            <a:ext cx="312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a:t>
            </a:r>
            <a:endParaRPr lang="ko-KR" altLang="en-US" sz="900" dirty="0">
              <a:solidFill>
                <a:schemeClr val="tx1"/>
              </a:solidFill>
            </a:endParaRPr>
          </a:p>
        </p:txBody>
      </p:sp>
      <p:sp>
        <p:nvSpPr>
          <p:cNvPr id="54" name="직사각형 53"/>
          <p:cNvSpPr/>
          <p:nvPr/>
        </p:nvSpPr>
        <p:spPr>
          <a:xfrm>
            <a:off x="2596162" y="3168158"/>
            <a:ext cx="312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a:t>
            </a:r>
            <a:endParaRPr lang="ko-KR" altLang="en-US" sz="900" dirty="0">
              <a:solidFill>
                <a:schemeClr val="tx1"/>
              </a:solidFill>
            </a:endParaRPr>
          </a:p>
        </p:txBody>
      </p:sp>
      <p:sp>
        <p:nvSpPr>
          <p:cNvPr id="32" name="TextBox 31"/>
          <p:cNvSpPr txBox="1"/>
          <p:nvPr/>
        </p:nvSpPr>
        <p:spPr>
          <a:xfrm>
            <a:off x="4168026" y="5465560"/>
            <a:ext cx="492443" cy="316753"/>
          </a:xfrm>
          <a:prstGeom prst="rect">
            <a:avLst/>
          </a:prstGeom>
          <a:noFill/>
        </p:spPr>
        <p:txBody>
          <a:bodyPr vert="eaVert" wrap="none" rtlCol="0">
            <a:spAutoFit/>
          </a:bodyPr>
          <a:lstStyle/>
          <a:p>
            <a:r>
              <a:rPr lang="en-US" altLang="ko-KR" sz="2000" dirty="0" smtClean="0"/>
              <a:t>....</a:t>
            </a:r>
            <a:endParaRPr lang="ko-KR" altLang="en-US" sz="2000" dirty="0"/>
          </a:p>
        </p:txBody>
      </p:sp>
      <p:graphicFrame>
        <p:nvGraphicFramePr>
          <p:cNvPr id="33" name="표 32"/>
          <p:cNvGraphicFramePr>
            <a:graphicFrameLocks noGrp="1"/>
          </p:cNvGraphicFramePr>
          <p:nvPr>
            <p:extLst>
              <p:ext uri="{D42A27DB-BD31-4B8C-83A1-F6EECF244321}">
                <p14:modId xmlns:p14="http://schemas.microsoft.com/office/powerpoint/2010/main" val="86545542"/>
              </p:ext>
            </p:extLst>
          </p:nvPr>
        </p:nvGraphicFramePr>
        <p:xfrm>
          <a:off x="251345" y="5838521"/>
          <a:ext cx="7465040" cy="417320"/>
        </p:xfrm>
        <a:graphic>
          <a:graphicData uri="http://schemas.openxmlformats.org/drawingml/2006/table">
            <a:tbl>
              <a:tblPr/>
              <a:tblGrid>
                <a:gridCol w="933130"/>
                <a:gridCol w="933130"/>
                <a:gridCol w="933130"/>
                <a:gridCol w="933130"/>
                <a:gridCol w="933130"/>
                <a:gridCol w="933130"/>
                <a:gridCol w="933130"/>
                <a:gridCol w="933130"/>
              </a:tblGrid>
              <a:tr h="208660">
                <a:tc rowSpan="2">
                  <a:txBody>
                    <a:bodyPr/>
                    <a:lstStyle/>
                    <a:p>
                      <a:pPr algn="ctr" fontAlgn="t"/>
                      <a:r>
                        <a:rPr lang="en-US" altLang="ko-KR" sz="800" b="0" i="0" u="none" strike="noStrike" dirty="0" smtClean="0">
                          <a:solidFill>
                            <a:srgbClr val="000000"/>
                          </a:solidFill>
                          <a:latin typeface="맑은 고딕"/>
                        </a:rPr>
                        <a:t>23</a:t>
                      </a:r>
                      <a:r>
                        <a:rPr lang="ko-KR" altLang="en-US" sz="800" b="0" i="0" u="none" strike="noStrike" dirty="0" smtClean="0">
                          <a:solidFill>
                            <a:srgbClr val="000000"/>
                          </a:solidFill>
                          <a:latin typeface="맑은 고딕"/>
                        </a:rPr>
                        <a:t>시</a:t>
                      </a:r>
                      <a:endParaRPr lang="ko-KR" altLang="en-US" sz="800" b="0" i="0" u="none" strike="noStrike" dirty="0">
                        <a:solidFill>
                          <a:srgbClr val="000000"/>
                        </a:solidFill>
                        <a:latin typeface="맑은 고딕"/>
                      </a:endParaRP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1">
                        <a:lumMod val="95000"/>
                      </a:schemeClr>
                    </a:solidFill>
                  </a:tcPr>
                </a:tc>
                <a:tc>
                  <a:txBody>
                    <a:bodyPr/>
                    <a:lstStyle/>
                    <a:p>
                      <a:pPr algn="ctr" fontAlgn="ctr"/>
                      <a:r>
                        <a:rPr lang="ko-KR" altLang="en-US" sz="800" b="0" i="0" u="none" strike="noStrike" dirty="0">
                          <a:solidFill>
                            <a:srgbClr val="000000"/>
                          </a:solidFill>
                          <a:latin typeface="맑은 고딕"/>
                        </a:rPr>
                        <a:t>　</a:t>
                      </a:r>
                      <a:r>
                        <a:rPr lang="en-US" altLang="ko-KR" sz="800" b="0" i="0" u="none" strike="noStrike" dirty="0" smtClean="0">
                          <a:solidFill>
                            <a:schemeClr val="bg1"/>
                          </a:solidFill>
                          <a:latin typeface="+mn-lt"/>
                        </a:rPr>
                        <a:t>23</a:t>
                      </a:r>
                      <a:r>
                        <a:rPr lang="ko-KR" altLang="en-US" sz="800" b="0" i="0" u="none" strike="noStrike" dirty="0" smtClean="0">
                          <a:solidFill>
                            <a:schemeClr val="bg1"/>
                          </a:solidFill>
                          <a:latin typeface="+mn-lt"/>
                        </a:rPr>
                        <a:t>시</a:t>
                      </a:r>
                      <a:r>
                        <a:rPr lang="en-US" altLang="ko-KR" sz="800" b="0" i="0" u="none" strike="noStrike" dirty="0" smtClean="0">
                          <a:solidFill>
                            <a:schemeClr val="bg1"/>
                          </a:solidFill>
                          <a:latin typeface="+mn-lt"/>
                        </a:rPr>
                        <a:t>~0</a:t>
                      </a:r>
                      <a:r>
                        <a:rPr lang="ko-KR" altLang="en-US" sz="800" b="0" i="0" u="none" strike="noStrike" dirty="0" smtClean="0">
                          <a:solidFill>
                            <a:schemeClr val="bg1"/>
                          </a:solidFill>
                          <a:latin typeface="+mn-lt"/>
                        </a:rPr>
                        <a:t>시</a:t>
                      </a:r>
                      <a:endParaRPr lang="ko-KR" altLang="en-US" sz="800" b="0" i="0" u="none" strike="noStrike" dirty="0">
                        <a:solidFill>
                          <a:srgbClr val="000000"/>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bl>
          </a:graphicData>
        </a:graphic>
      </p:graphicFrame>
      <p:sp>
        <p:nvSpPr>
          <p:cNvPr id="38" name="직사각형 37"/>
          <p:cNvSpPr/>
          <p:nvPr/>
        </p:nvSpPr>
        <p:spPr>
          <a:xfrm>
            <a:off x="6780885" y="3168158"/>
            <a:ext cx="936000"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저장</a:t>
            </a:r>
            <a:endParaRPr lang="ko-KR" altLang="en-US" sz="800" dirty="0">
              <a:solidFill>
                <a:schemeClr val="bg1"/>
              </a:solidFill>
            </a:endParaRPr>
          </a:p>
        </p:txBody>
      </p:sp>
      <p:sp>
        <p:nvSpPr>
          <p:cNvPr id="29" name="직사각형 28"/>
          <p:cNvSpPr/>
          <p:nvPr/>
        </p:nvSpPr>
        <p:spPr>
          <a:xfrm>
            <a:off x="246749" y="2459749"/>
            <a:ext cx="7470135" cy="46910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30" name="TextBox 29"/>
          <p:cNvSpPr txBox="1"/>
          <p:nvPr/>
        </p:nvSpPr>
        <p:spPr>
          <a:xfrm>
            <a:off x="369991" y="2576189"/>
            <a:ext cx="441146" cy="246221"/>
          </a:xfrm>
          <a:prstGeom prst="rect">
            <a:avLst/>
          </a:prstGeom>
          <a:noFill/>
        </p:spPr>
        <p:txBody>
          <a:bodyPr wrap="none" rtlCol="0">
            <a:spAutoFit/>
          </a:bodyPr>
          <a:lstStyle/>
          <a:p>
            <a:r>
              <a:rPr lang="ko-KR" altLang="en-US" sz="1000" b="1" dirty="0" smtClean="0"/>
              <a:t>설</a:t>
            </a:r>
            <a:r>
              <a:rPr lang="ko-KR" altLang="en-US" sz="1000" b="1" dirty="0"/>
              <a:t>정</a:t>
            </a:r>
          </a:p>
        </p:txBody>
      </p:sp>
      <p:sp>
        <p:nvSpPr>
          <p:cNvPr id="31" name="직사각형 30"/>
          <p:cNvSpPr/>
          <p:nvPr/>
        </p:nvSpPr>
        <p:spPr>
          <a:xfrm>
            <a:off x="1890667" y="2566663"/>
            <a:ext cx="975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실시간 상담 </a:t>
            </a:r>
            <a:r>
              <a:rPr lang="en-US" altLang="ko-KR" sz="800" dirty="0" smtClean="0">
                <a:solidFill>
                  <a:schemeClr val="tx1"/>
                </a:solidFill>
              </a:rPr>
              <a:t>: OFF</a:t>
            </a:r>
            <a:endParaRPr lang="ko-KR" altLang="en-US" sz="800" dirty="0">
              <a:solidFill>
                <a:schemeClr val="tx1"/>
              </a:solidFill>
            </a:endParaRPr>
          </a:p>
        </p:txBody>
      </p:sp>
      <p:sp>
        <p:nvSpPr>
          <p:cNvPr id="34" name="직사각형 33"/>
          <p:cNvSpPr/>
          <p:nvPr/>
        </p:nvSpPr>
        <p:spPr>
          <a:xfrm>
            <a:off x="2896858" y="2566663"/>
            <a:ext cx="975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err="1" smtClean="0">
                <a:solidFill>
                  <a:schemeClr val="tx1"/>
                </a:solidFill>
              </a:rPr>
              <a:t>상담권</a:t>
            </a:r>
            <a:r>
              <a:rPr lang="ko-KR" altLang="en-US" sz="800" dirty="0" smtClean="0">
                <a:solidFill>
                  <a:schemeClr val="tx1"/>
                </a:solidFill>
              </a:rPr>
              <a:t> 허용  </a:t>
            </a:r>
            <a:r>
              <a:rPr lang="en-US" altLang="ko-KR" sz="800" dirty="0" smtClean="0">
                <a:solidFill>
                  <a:schemeClr val="tx1"/>
                </a:solidFill>
              </a:rPr>
              <a:t>: OFF</a:t>
            </a:r>
            <a:endParaRPr lang="ko-KR" altLang="en-US" sz="800" dirty="0">
              <a:solidFill>
                <a:schemeClr val="tx1"/>
              </a:solidFill>
            </a:endParaRPr>
          </a:p>
        </p:txBody>
      </p:sp>
      <p:sp>
        <p:nvSpPr>
          <p:cNvPr id="35" name="직사각형 34"/>
          <p:cNvSpPr/>
          <p:nvPr/>
        </p:nvSpPr>
        <p:spPr>
          <a:xfrm>
            <a:off x="6113872" y="2566663"/>
            <a:ext cx="624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반복 설정</a:t>
            </a:r>
            <a:endParaRPr lang="ko-KR" altLang="en-US" sz="800" dirty="0">
              <a:solidFill>
                <a:schemeClr val="tx1"/>
              </a:solidFill>
            </a:endParaRPr>
          </a:p>
        </p:txBody>
      </p:sp>
      <p:sp>
        <p:nvSpPr>
          <p:cNvPr id="36" name="직사각형 35"/>
          <p:cNvSpPr/>
          <p:nvPr/>
        </p:nvSpPr>
        <p:spPr>
          <a:xfrm>
            <a:off x="6766209" y="2566663"/>
            <a:ext cx="780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스케줄 초기화</a:t>
            </a:r>
            <a:endParaRPr lang="ko-KR" altLang="en-US" sz="800" dirty="0">
              <a:solidFill>
                <a:schemeClr val="tx1"/>
              </a:solidFill>
            </a:endParaRPr>
          </a:p>
        </p:txBody>
      </p:sp>
      <p:sp>
        <p:nvSpPr>
          <p:cNvPr id="37" name="직사각형 36"/>
          <p:cNvSpPr/>
          <p:nvPr/>
        </p:nvSpPr>
        <p:spPr>
          <a:xfrm>
            <a:off x="932930" y="2568809"/>
            <a:ext cx="936000" cy="252000"/>
          </a:xfrm>
          <a:prstGeom prst="rect">
            <a:avLst/>
          </a:prstGeom>
          <a:solidFill>
            <a:schemeClr val="bg1">
              <a:lumMod val="5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서비스 노출 </a:t>
            </a:r>
            <a:r>
              <a:rPr lang="en-US" altLang="ko-KR" sz="800" dirty="0" smtClean="0">
                <a:solidFill>
                  <a:schemeClr val="bg1"/>
                </a:solidFill>
              </a:rPr>
              <a:t>: ON</a:t>
            </a:r>
            <a:endParaRPr lang="ko-KR" altLang="en-US" sz="800" dirty="0">
              <a:solidFill>
                <a:schemeClr val="bg1"/>
              </a:solidFill>
            </a:endParaRPr>
          </a:p>
        </p:txBody>
      </p:sp>
      <p:sp>
        <p:nvSpPr>
          <p:cNvPr id="39" name="TextBox 38"/>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RCW-0402</a:t>
            </a:r>
            <a:endParaRPr lang="ko-KR" altLang="en-US" sz="800" dirty="0">
              <a:solidFill>
                <a:prstClr val="black"/>
              </a:solidFill>
            </a:endParaRPr>
          </a:p>
        </p:txBody>
      </p:sp>
      <p:sp>
        <p:nvSpPr>
          <p:cNvPr id="41" name="타원 40"/>
          <p:cNvSpPr/>
          <p:nvPr/>
        </p:nvSpPr>
        <p:spPr>
          <a:xfrm>
            <a:off x="1523175" y="23506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45" name="타원 44"/>
          <p:cNvSpPr/>
          <p:nvPr/>
        </p:nvSpPr>
        <p:spPr>
          <a:xfrm>
            <a:off x="2522756" y="23506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48" name="타원 47"/>
          <p:cNvSpPr/>
          <p:nvPr/>
        </p:nvSpPr>
        <p:spPr>
          <a:xfrm>
            <a:off x="3522047" y="23506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56" name="타원 55"/>
          <p:cNvSpPr/>
          <p:nvPr/>
        </p:nvSpPr>
        <p:spPr>
          <a:xfrm>
            <a:off x="6517708" y="23506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57" name="타원 56"/>
          <p:cNvSpPr/>
          <p:nvPr/>
        </p:nvSpPr>
        <p:spPr>
          <a:xfrm>
            <a:off x="7005676" y="23506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
        <p:nvSpPr>
          <p:cNvPr id="58" name="타원 57"/>
          <p:cNvSpPr/>
          <p:nvPr/>
        </p:nvSpPr>
        <p:spPr>
          <a:xfrm>
            <a:off x="442887" y="292884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9" name="타원 58"/>
          <p:cNvSpPr/>
          <p:nvPr/>
        </p:nvSpPr>
        <p:spPr>
          <a:xfrm>
            <a:off x="6586448" y="304215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63" name="타원 62"/>
          <p:cNvSpPr/>
          <p:nvPr/>
        </p:nvSpPr>
        <p:spPr>
          <a:xfrm>
            <a:off x="48235" y="351391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9</a:t>
            </a:r>
            <a:endParaRPr lang="ko-KR" altLang="en-US" sz="1200" b="1" dirty="0">
              <a:solidFill>
                <a:schemeClr val="bg1"/>
              </a:solidFill>
              <a:latin typeface="+mn-ea"/>
            </a:endParaRPr>
          </a:p>
        </p:txBody>
      </p:sp>
      <p:sp>
        <p:nvSpPr>
          <p:cNvPr id="72" name="직사각형 71"/>
          <p:cNvSpPr/>
          <p:nvPr/>
        </p:nvSpPr>
        <p:spPr>
          <a:xfrm>
            <a:off x="4913503" y="2566663"/>
            <a:ext cx="1170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상담 쉬는 시간 </a:t>
            </a:r>
            <a:r>
              <a:rPr lang="en-US" altLang="ko-KR" sz="800" dirty="0" smtClean="0">
                <a:solidFill>
                  <a:schemeClr val="tx1"/>
                </a:solidFill>
              </a:rPr>
              <a:t>: 10</a:t>
            </a:r>
            <a:r>
              <a:rPr lang="ko-KR" altLang="en-US" sz="800" dirty="0" smtClean="0">
                <a:solidFill>
                  <a:schemeClr val="tx1"/>
                </a:solidFill>
              </a:rPr>
              <a:t>분</a:t>
            </a:r>
            <a:endParaRPr lang="ko-KR" altLang="en-US" sz="800" dirty="0">
              <a:solidFill>
                <a:schemeClr val="tx1"/>
              </a:solidFill>
            </a:endParaRPr>
          </a:p>
        </p:txBody>
      </p:sp>
      <p:sp>
        <p:nvSpPr>
          <p:cNvPr id="73" name="타원 72"/>
          <p:cNvSpPr/>
          <p:nvPr/>
        </p:nvSpPr>
        <p:spPr>
          <a:xfrm>
            <a:off x="5750954" y="23506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40" name="슬라이드 번호 개체 틀 39"/>
          <p:cNvSpPr>
            <a:spLocks noGrp="1"/>
          </p:cNvSpPr>
          <p:nvPr>
            <p:ph type="sldNum" sz="quarter" idx="4"/>
          </p:nvPr>
        </p:nvSpPr>
        <p:spPr/>
        <p:txBody>
          <a:bodyPr/>
          <a:lstStyle/>
          <a:p>
            <a:fld id="{C70D9EDE-4299-4BB9-BBD1-CAF81FD85894}" type="slidenum">
              <a:rPr lang="ko-KR" altLang="en-US" smtClean="0"/>
              <a:pPr/>
              <a:t>37</a:t>
            </a:fld>
            <a:endParaRPr lang="ko-KR" altLang="en-US"/>
          </a:p>
        </p:txBody>
      </p:sp>
      <p:grpSp>
        <p:nvGrpSpPr>
          <p:cNvPr id="65" name="Alert"/>
          <p:cNvGrpSpPr/>
          <p:nvPr>
            <p:custDataLst>
              <p:tags r:id="rId1"/>
            </p:custDataLst>
          </p:nvPr>
        </p:nvGrpSpPr>
        <p:grpSpPr>
          <a:xfrm>
            <a:off x="5045742" y="5155715"/>
            <a:ext cx="2513339" cy="1365613"/>
            <a:chOff x="595686" y="1261242"/>
            <a:chExt cx="2320005" cy="1365613"/>
          </a:xfrm>
        </p:grpSpPr>
        <p:sp>
          <p:nvSpPr>
            <p:cNvPr id="66" name="Window Body"/>
            <p:cNvSpPr/>
            <p:nvPr>
              <p:custDataLst>
                <p:tags r:id="rId3"/>
              </p:custDataLst>
            </p:nvPr>
          </p:nvSpPr>
          <p:spPr>
            <a:xfrm>
              <a:off x="595686" y="1498987"/>
              <a:ext cx="2021583" cy="100092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7" name="Text"/>
            <p:cNvSpPr txBox="1"/>
            <p:nvPr>
              <p:custDataLst>
                <p:tags r:id="rId4"/>
              </p:custDataLst>
            </p:nvPr>
          </p:nvSpPr>
          <p:spPr>
            <a:xfrm>
              <a:off x="719787" y="1621282"/>
              <a:ext cx="1810555" cy="556547"/>
            </a:xfrm>
            <a:prstGeom prst="rect">
              <a:avLst/>
            </a:prstGeom>
            <a:noFill/>
          </p:spPr>
          <p:txBody>
            <a:bodyPr wrap="squar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850" noProof="1" smtClean="0">
                  <a:solidFill>
                    <a:srgbClr val="5F5F5F"/>
                  </a:solidFill>
                  <a:latin typeface="Segoe UI" panose="020B0502040204020203" pitchFamily="34" charset="0"/>
                  <a:cs typeface="Segoe UI" panose="020B0502040204020203" pitchFamily="34" charset="0"/>
                </a:rPr>
                <a:t>변경사항이 저장되지 않았습니다</a:t>
              </a:r>
              <a:r>
                <a:rPr lang="en-US" altLang="ko-KR" sz="850" noProof="1" smtClean="0">
                  <a:solidFill>
                    <a:srgbClr val="5F5F5F"/>
                  </a:solidFill>
                  <a:latin typeface="Segoe UI" panose="020B0502040204020203" pitchFamily="34" charset="0"/>
                  <a:cs typeface="Segoe UI" panose="020B0502040204020203" pitchFamily="34" charset="0"/>
                </a:rPr>
                <a:t>.</a:t>
              </a:r>
            </a:p>
            <a:p>
              <a:r>
                <a:rPr lang="ko-KR" altLang="en-US" sz="850" noProof="1" smtClean="0">
                  <a:solidFill>
                    <a:srgbClr val="5F5F5F"/>
                  </a:solidFill>
                  <a:latin typeface="Segoe UI" panose="020B0502040204020203" pitchFamily="34" charset="0"/>
                  <a:cs typeface="Segoe UI" panose="020B0502040204020203" pitchFamily="34" charset="0"/>
                </a:rPr>
                <a:t>저장하지 않고 이 페이지를 벗어나시겠습니까</a:t>
              </a:r>
              <a:r>
                <a:rPr lang="en-US" altLang="ko-KR" sz="850" noProof="1" smtClean="0">
                  <a:solidFill>
                    <a:srgbClr val="5F5F5F"/>
                  </a:solidFill>
                  <a:latin typeface="Segoe UI" panose="020B0502040204020203" pitchFamily="34" charset="0"/>
                  <a:cs typeface="Segoe UI" panose="020B0502040204020203" pitchFamily="34" charset="0"/>
                </a:rPr>
                <a:t>?</a:t>
              </a:r>
              <a:endParaRPr lang="en-US" sz="850" noProof="1" smtClean="0">
                <a:solidFill>
                  <a:srgbClr val="5F5F5F"/>
                </a:solidFill>
                <a:latin typeface="Segoe UI" panose="020B0502040204020203" pitchFamily="34" charset="0"/>
                <a:cs typeface="Segoe UI" panose="020B0502040204020203" pitchFamily="34" charset="0"/>
              </a:endParaRPr>
            </a:p>
          </p:txBody>
        </p:sp>
        <p:sp>
          <p:nvSpPr>
            <p:cNvPr id="68" name="Title Bar"/>
            <p:cNvSpPr/>
            <p:nvPr>
              <p:custDataLst>
                <p:tags r:id="rId5"/>
              </p:custDataLst>
            </p:nvPr>
          </p:nvSpPr>
          <p:spPr>
            <a:xfrm>
              <a:off x="595686" y="1261242"/>
              <a:ext cx="2021583"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Alert</a:t>
              </a:r>
              <a:endParaRPr lang="en-US" sz="900" dirty="0">
                <a:solidFill>
                  <a:srgbClr val="5F5F5F"/>
                </a:solidFill>
                <a:latin typeface="Segoe UI" panose="020B0502040204020203" pitchFamily="34" charset="0"/>
                <a:cs typeface="Segoe UI" panose="020B0502040204020203" pitchFamily="34" charset="0"/>
              </a:endParaRPr>
            </a:p>
          </p:txBody>
        </p:sp>
        <p:sp>
          <p:nvSpPr>
            <p:cNvPr id="69" name="Close Button"/>
            <p:cNvSpPr>
              <a:spLocks noEditPoints="1"/>
            </p:cNvSpPr>
            <p:nvPr>
              <p:custDataLst>
                <p:tags r:id="rId6"/>
              </p:custDataLst>
            </p:nvPr>
          </p:nvSpPr>
          <p:spPr bwMode="auto">
            <a:xfrm>
              <a:off x="2381396" y="1332489"/>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70" name="Icons"/>
            <p:cNvGrpSpPr/>
            <p:nvPr/>
          </p:nvGrpSpPr>
          <p:grpSpPr>
            <a:xfrm>
              <a:off x="773534" y="1669713"/>
              <a:ext cx="457200" cy="396875"/>
              <a:chOff x="773534" y="1669713"/>
              <a:chExt cx="457200" cy="396875"/>
            </a:xfrm>
          </p:grpSpPr>
          <p:sp>
            <p:nvSpPr>
              <p:cNvPr id="79" name="Warning Icon" hidden="1"/>
              <p:cNvSpPr>
                <a:spLocks noChangeAspect="1" noEditPoints="1"/>
              </p:cNvSpPr>
              <p:nvPr>
                <p:custDataLst>
                  <p:tags r:id="rId11"/>
                </p:custDataLst>
              </p:nvPr>
            </p:nvSpPr>
            <p:spPr bwMode="auto">
              <a:xfrm>
                <a:off x="773534" y="1670507"/>
                <a:ext cx="457200" cy="395287"/>
              </a:xfrm>
              <a:custGeom>
                <a:avLst/>
                <a:gdLst>
                  <a:gd name="T0" fmla="*/ 1270 w 1270"/>
                  <a:gd name="T1" fmla="*/ 1101 h 1101"/>
                  <a:gd name="T2" fmla="*/ 0 w 1270"/>
                  <a:gd name="T3" fmla="*/ 1101 h 1101"/>
                  <a:gd name="T4" fmla="*/ 635 w 1270"/>
                  <a:gd name="T5" fmla="*/ 0 h 1101"/>
                  <a:gd name="T6" fmla="*/ 1270 w 1270"/>
                  <a:gd name="T7" fmla="*/ 1101 h 1101"/>
                  <a:gd name="T8" fmla="*/ 579 w 1270"/>
                  <a:gd name="T9" fmla="*/ 320 h 1101"/>
                  <a:gd name="T10" fmla="*/ 579 w 1270"/>
                  <a:gd name="T11" fmla="*/ 716 h 1101"/>
                  <a:gd name="T12" fmla="*/ 691 w 1270"/>
                  <a:gd name="T13" fmla="*/ 716 h 1101"/>
                  <a:gd name="T14" fmla="*/ 691 w 1270"/>
                  <a:gd name="T15" fmla="*/ 320 h 1101"/>
                  <a:gd name="T16" fmla="*/ 579 w 1270"/>
                  <a:gd name="T17" fmla="*/ 320 h 1101"/>
                  <a:gd name="T18" fmla="*/ 635 w 1270"/>
                  <a:gd name="T19" fmla="*/ 799 h 1101"/>
                  <a:gd name="T20" fmla="*/ 564 w 1270"/>
                  <a:gd name="T21" fmla="*/ 870 h 1101"/>
                  <a:gd name="T22" fmla="*/ 635 w 1270"/>
                  <a:gd name="T23" fmla="*/ 940 h 1101"/>
                  <a:gd name="T24" fmla="*/ 706 w 1270"/>
                  <a:gd name="T25" fmla="*/ 870 h 1101"/>
                  <a:gd name="T26" fmla="*/ 635 w 1270"/>
                  <a:gd name="T27" fmla="*/ 799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0" h="1101">
                    <a:moveTo>
                      <a:pt x="1270" y="1101"/>
                    </a:moveTo>
                    <a:lnTo>
                      <a:pt x="0" y="1101"/>
                    </a:lnTo>
                    <a:lnTo>
                      <a:pt x="635" y="0"/>
                    </a:lnTo>
                    <a:lnTo>
                      <a:pt x="1270" y="1101"/>
                    </a:lnTo>
                    <a:close/>
                    <a:moveTo>
                      <a:pt x="579" y="320"/>
                    </a:moveTo>
                    <a:lnTo>
                      <a:pt x="579" y="716"/>
                    </a:lnTo>
                    <a:lnTo>
                      <a:pt x="691" y="716"/>
                    </a:lnTo>
                    <a:lnTo>
                      <a:pt x="691" y="320"/>
                    </a:lnTo>
                    <a:lnTo>
                      <a:pt x="579" y="320"/>
                    </a:lnTo>
                    <a:close/>
                    <a:moveTo>
                      <a:pt x="635" y="799"/>
                    </a:moveTo>
                    <a:cubicBezTo>
                      <a:pt x="596" y="799"/>
                      <a:pt x="564" y="831"/>
                      <a:pt x="564" y="870"/>
                    </a:cubicBezTo>
                    <a:cubicBezTo>
                      <a:pt x="564" y="909"/>
                      <a:pt x="596" y="940"/>
                      <a:pt x="635" y="940"/>
                    </a:cubicBezTo>
                    <a:cubicBezTo>
                      <a:pt x="674" y="940"/>
                      <a:pt x="706" y="909"/>
                      <a:pt x="706" y="870"/>
                    </a:cubicBezTo>
                    <a:cubicBezTo>
                      <a:pt x="706" y="831"/>
                      <a:pt x="674" y="799"/>
                      <a:pt x="635" y="799"/>
                    </a:cubicBezTo>
                    <a:close/>
                  </a:path>
                </a:pathLst>
              </a:custGeom>
              <a:noFill/>
              <a:ln w="6350" cap="rnd">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0" name="Error Icon" hidden="1"/>
              <p:cNvSpPr>
                <a:spLocks noChangeAspect="1" noEditPoints="1"/>
              </p:cNvSpPr>
              <p:nvPr>
                <p:custDataLst>
                  <p:tags r:id="rId12"/>
                </p:custDataLst>
              </p:nvPr>
            </p:nvSpPr>
            <p:spPr bwMode="auto">
              <a:xfrm>
                <a:off x="802903" y="1670507"/>
                <a:ext cx="398463" cy="395287"/>
              </a:xfrm>
              <a:custGeom>
                <a:avLst/>
                <a:gdLst>
                  <a:gd name="T0" fmla="*/ 1101 w 1101"/>
                  <a:gd name="T1" fmla="*/ 778 h 1100"/>
                  <a:gd name="T2" fmla="*/ 778 w 1101"/>
                  <a:gd name="T3" fmla="*/ 1100 h 1100"/>
                  <a:gd name="T4" fmla="*/ 322 w 1101"/>
                  <a:gd name="T5" fmla="*/ 1100 h 1100"/>
                  <a:gd name="T6" fmla="*/ 0 w 1101"/>
                  <a:gd name="T7" fmla="*/ 778 h 1100"/>
                  <a:gd name="T8" fmla="*/ 0 w 1101"/>
                  <a:gd name="T9" fmla="*/ 322 h 1100"/>
                  <a:gd name="T10" fmla="*/ 322 w 1101"/>
                  <a:gd name="T11" fmla="*/ 0 h 1100"/>
                  <a:gd name="T12" fmla="*/ 778 w 1101"/>
                  <a:gd name="T13" fmla="*/ 0 h 1100"/>
                  <a:gd name="T14" fmla="*/ 1101 w 1101"/>
                  <a:gd name="T15" fmla="*/ 322 h 1100"/>
                  <a:gd name="T16" fmla="*/ 1101 w 1101"/>
                  <a:gd name="T17" fmla="*/ 778 h 1100"/>
                  <a:gd name="T18" fmla="*/ 380 w 1101"/>
                  <a:gd name="T19" fmla="*/ 300 h 1100"/>
                  <a:gd name="T20" fmla="*/ 301 w 1101"/>
                  <a:gd name="T21" fmla="*/ 380 h 1100"/>
                  <a:gd name="T22" fmla="*/ 470 w 1101"/>
                  <a:gd name="T23" fmla="*/ 550 h 1100"/>
                  <a:gd name="T24" fmla="*/ 301 w 1101"/>
                  <a:gd name="T25" fmla="*/ 719 h 1100"/>
                  <a:gd name="T26" fmla="*/ 380 w 1101"/>
                  <a:gd name="T27" fmla="*/ 799 h 1100"/>
                  <a:gd name="T28" fmla="*/ 550 w 1101"/>
                  <a:gd name="T29" fmla="*/ 629 h 1100"/>
                  <a:gd name="T30" fmla="*/ 720 w 1101"/>
                  <a:gd name="T31" fmla="*/ 799 h 1100"/>
                  <a:gd name="T32" fmla="*/ 800 w 1101"/>
                  <a:gd name="T33" fmla="*/ 719 h 1100"/>
                  <a:gd name="T34" fmla="*/ 630 w 1101"/>
                  <a:gd name="T35" fmla="*/ 550 h 1100"/>
                  <a:gd name="T36" fmla="*/ 800 w 1101"/>
                  <a:gd name="T37" fmla="*/ 380 h 1100"/>
                  <a:gd name="T38" fmla="*/ 720 w 1101"/>
                  <a:gd name="T39" fmla="*/ 300 h 1100"/>
                  <a:gd name="T40" fmla="*/ 550 w 1101"/>
                  <a:gd name="T41" fmla="*/ 470 h 1100"/>
                  <a:gd name="T42" fmla="*/ 380 w 1101"/>
                  <a:gd name="T43" fmla="*/ 3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1" h="1100">
                    <a:moveTo>
                      <a:pt x="1101" y="778"/>
                    </a:moveTo>
                    <a:lnTo>
                      <a:pt x="778" y="1100"/>
                    </a:lnTo>
                    <a:lnTo>
                      <a:pt x="322" y="1100"/>
                    </a:lnTo>
                    <a:lnTo>
                      <a:pt x="0" y="778"/>
                    </a:lnTo>
                    <a:lnTo>
                      <a:pt x="0" y="322"/>
                    </a:lnTo>
                    <a:lnTo>
                      <a:pt x="322" y="0"/>
                    </a:lnTo>
                    <a:lnTo>
                      <a:pt x="778" y="0"/>
                    </a:lnTo>
                    <a:lnTo>
                      <a:pt x="1101" y="322"/>
                    </a:lnTo>
                    <a:lnTo>
                      <a:pt x="1101" y="778"/>
                    </a:lnTo>
                    <a:close/>
                    <a:moveTo>
                      <a:pt x="380" y="300"/>
                    </a:moveTo>
                    <a:lnTo>
                      <a:pt x="301" y="380"/>
                    </a:lnTo>
                    <a:lnTo>
                      <a:pt x="470" y="550"/>
                    </a:lnTo>
                    <a:lnTo>
                      <a:pt x="301" y="719"/>
                    </a:lnTo>
                    <a:lnTo>
                      <a:pt x="380" y="799"/>
                    </a:lnTo>
                    <a:lnTo>
                      <a:pt x="550" y="629"/>
                    </a:lnTo>
                    <a:lnTo>
                      <a:pt x="720" y="799"/>
                    </a:lnTo>
                    <a:lnTo>
                      <a:pt x="800" y="719"/>
                    </a:lnTo>
                    <a:lnTo>
                      <a:pt x="630" y="550"/>
                    </a:lnTo>
                    <a:lnTo>
                      <a:pt x="800" y="380"/>
                    </a:lnTo>
                    <a:lnTo>
                      <a:pt x="720" y="300"/>
                    </a:lnTo>
                    <a:lnTo>
                      <a:pt x="550" y="470"/>
                    </a:lnTo>
                    <a:lnTo>
                      <a:pt x="380" y="300"/>
                    </a:lnTo>
                    <a:close/>
                  </a:path>
                </a:pathLst>
              </a:custGeom>
              <a:noFill/>
              <a:ln w="6350" cap="rnd">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1" name="Question Icon" hidden="1"/>
              <p:cNvSpPr>
                <a:spLocks noChangeAspect="1" noEditPoints="1"/>
              </p:cNvSpPr>
              <p:nvPr>
                <p:custDataLst>
                  <p:tags r:id="rId13"/>
                </p:custDataLst>
              </p:nvPr>
            </p:nvSpPr>
            <p:spPr bwMode="auto">
              <a:xfrm>
                <a:off x="802903" y="1669713"/>
                <a:ext cx="398463" cy="396875"/>
              </a:xfrm>
              <a:custGeom>
                <a:avLst/>
                <a:gdLst>
                  <a:gd name="T0" fmla="*/ 1101 w 1101"/>
                  <a:gd name="T1" fmla="*/ 551 h 1101"/>
                  <a:gd name="T2" fmla="*/ 550 w 1101"/>
                  <a:gd name="T3" fmla="*/ 1101 h 1101"/>
                  <a:gd name="T4" fmla="*/ 0 w 1101"/>
                  <a:gd name="T5" fmla="*/ 551 h 1101"/>
                  <a:gd name="T6" fmla="*/ 550 w 1101"/>
                  <a:gd name="T7" fmla="*/ 0 h 1101"/>
                  <a:gd name="T8" fmla="*/ 1101 w 1101"/>
                  <a:gd name="T9" fmla="*/ 551 h 1101"/>
                  <a:gd name="T10" fmla="*/ 596 w 1101"/>
                  <a:gd name="T11" fmla="*/ 685 h 1101"/>
                  <a:gd name="T12" fmla="*/ 509 w 1101"/>
                  <a:gd name="T13" fmla="*/ 685 h 1101"/>
                  <a:gd name="T14" fmla="*/ 509 w 1101"/>
                  <a:gd name="T15" fmla="*/ 625 h 1101"/>
                  <a:gd name="T16" fmla="*/ 521 w 1101"/>
                  <a:gd name="T17" fmla="*/ 577 h 1101"/>
                  <a:gd name="T18" fmla="*/ 575 w 1101"/>
                  <a:gd name="T19" fmla="*/ 527 h 1101"/>
                  <a:gd name="T20" fmla="*/ 638 w 1101"/>
                  <a:gd name="T21" fmla="*/ 424 h 1101"/>
                  <a:gd name="T22" fmla="*/ 614 w 1101"/>
                  <a:gd name="T23" fmla="*/ 359 h 1101"/>
                  <a:gd name="T24" fmla="*/ 549 w 1101"/>
                  <a:gd name="T25" fmla="*/ 334 h 1101"/>
                  <a:gd name="T26" fmla="*/ 440 w 1101"/>
                  <a:gd name="T27" fmla="*/ 462 h 1101"/>
                  <a:gd name="T28" fmla="*/ 343 w 1101"/>
                  <a:gd name="T29" fmla="*/ 445 h 1101"/>
                  <a:gd name="T30" fmla="*/ 413 w 1101"/>
                  <a:gd name="T31" fmla="*/ 295 h 1101"/>
                  <a:gd name="T32" fmla="*/ 561 w 1101"/>
                  <a:gd name="T33" fmla="*/ 241 h 1101"/>
                  <a:gd name="T34" fmla="*/ 702 w 1101"/>
                  <a:gd name="T35" fmla="*/ 291 h 1101"/>
                  <a:gd name="T36" fmla="*/ 758 w 1101"/>
                  <a:gd name="T37" fmla="*/ 418 h 1101"/>
                  <a:gd name="T38" fmla="*/ 743 w 1101"/>
                  <a:gd name="T39" fmla="*/ 489 h 1101"/>
                  <a:gd name="T40" fmla="*/ 707 w 1101"/>
                  <a:gd name="T41" fmla="*/ 541 h 1101"/>
                  <a:gd name="T42" fmla="*/ 624 w 1101"/>
                  <a:gd name="T43" fmla="*/ 606 h 1101"/>
                  <a:gd name="T44" fmla="*/ 601 w 1101"/>
                  <a:gd name="T45" fmla="*/ 632 h 1101"/>
                  <a:gd name="T46" fmla="*/ 596 w 1101"/>
                  <a:gd name="T47" fmla="*/ 685 h 1101"/>
                  <a:gd name="T48" fmla="*/ 614 w 1101"/>
                  <a:gd name="T49" fmla="*/ 749 h 1101"/>
                  <a:gd name="T50" fmla="*/ 614 w 1101"/>
                  <a:gd name="T51" fmla="*/ 861 h 1101"/>
                  <a:gd name="T52" fmla="*/ 509 w 1101"/>
                  <a:gd name="T53" fmla="*/ 861 h 1101"/>
                  <a:gd name="T54" fmla="*/ 509 w 1101"/>
                  <a:gd name="T55" fmla="*/ 749 h 1101"/>
                  <a:gd name="T56" fmla="*/ 614 w 1101"/>
                  <a:gd name="T57" fmla="*/ 749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1" h="1101">
                    <a:moveTo>
                      <a:pt x="1101" y="551"/>
                    </a:moveTo>
                    <a:cubicBezTo>
                      <a:pt x="1101" y="854"/>
                      <a:pt x="854" y="1101"/>
                      <a:pt x="550" y="1101"/>
                    </a:cubicBezTo>
                    <a:cubicBezTo>
                      <a:pt x="246" y="1101"/>
                      <a:pt x="0" y="854"/>
                      <a:pt x="0" y="551"/>
                    </a:cubicBezTo>
                    <a:cubicBezTo>
                      <a:pt x="0" y="247"/>
                      <a:pt x="246" y="0"/>
                      <a:pt x="550" y="0"/>
                    </a:cubicBezTo>
                    <a:cubicBezTo>
                      <a:pt x="854" y="0"/>
                      <a:pt x="1101" y="247"/>
                      <a:pt x="1101" y="551"/>
                    </a:cubicBezTo>
                    <a:close/>
                    <a:moveTo>
                      <a:pt x="596" y="685"/>
                    </a:moveTo>
                    <a:lnTo>
                      <a:pt x="509" y="685"/>
                    </a:lnTo>
                    <a:lnTo>
                      <a:pt x="509" y="625"/>
                    </a:lnTo>
                    <a:cubicBezTo>
                      <a:pt x="509" y="605"/>
                      <a:pt x="513" y="589"/>
                      <a:pt x="521" y="577"/>
                    </a:cubicBezTo>
                    <a:cubicBezTo>
                      <a:pt x="529" y="565"/>
                      <a:pt x="547" y="549"/>
                      <a:pt x="575" y="527"/>
                    </a:cubicBezTo>
                    <a:cubicBezTo>
                      <a:pt x="617" y="495"/>
                      <a:pt x="638" y="460"/>
                      <a:pt x="638" y="424"/>
                    </a:cubicBezTo>
                    <a:cubicBezTo>
                      <a:pt x="638" y="397"/>
                      <a:pt x="630" y="375"/>
                      <a:pt x="614" y="359"/>
                    </a:cubicBezTo>
                    <a:cubicBezTo>
                      <a:pt x="597" y="343"/>
                      <a:pt x="576" y="334"/>
                      <a:pt x="549" y="334"/>
                    </a:cubicBezTo>
                    <a:cubicBezTo>
                      <a:pt x="488" y="334"/>
                      <a:pt x="451" y="377"/>
                      <a:pt x="440" y="462"/>
                    </a:cubicBezTo>
                    <a:lnTo>
                      <a:pt x="343" y="445"/>
                    </a:lnTo>
                    <a:cubicBezTo>
                      <a:pt x="349" y="381"/>
                      <a:pt x="372" y="331"/>
                      <a:pt x="413" y="295"/>
                    </a:cubicBezTo>
                    <a:cubicBezTo>
                      <a:pt x="454" y="259"/>
                      <a:pt x="503" y="241"/>
                      <a:pt x="561" y="241"/>
                    </a:cubicBezTo>
                    <a:cubicBezTo>
                      <a:pt x="618" y="241"/>
                      <a:pt x="665" y="257"/>
                      <a:pt x="702" y="291"/>
                    </a:cubicBezTo>
                    <a:cubicBezTo>
                      <a:pt x="739" y="325"/>
                      <a:pt x="758" y="367"/>
                      <a:pt x="758" y="418"/>
                    </a:cubicBezTo>
                    <a:cubicBezTo>
                      <a:pt x="758" y="443"/>
                      <a:pt x="753" y="467"/>
                      <a:pt x="743" y="489"/>
                    </a:cubicBezTo>
                    <a:cubicBezTo>
                      <a:pt x="732" y="512"/>
                      <a:pt x="721" y="529"/>
                      <a:pt x="707" y="541"/>
                    </a:cubicBezTo>
                    <a:cubicBezTo>
                      <a:pt x="694" y="554"/>
                      <a:pt x="667" y="575"/>
                      <a:pt x="624" y="606"/>
                    </a:cubicBezTo>
                    <a:cubicBezTo>
                      <a:pt x="612" y="615"/>
                      <a:pt x="605" y="624"/>
                      <a:pt x="601" y="632"/>
                    </a:cubicBezTo>
                    <a:cubicBezTo>
                      <a:pt x="598" y="640"/>
                      <a:pt x="596" y="658"/>
                      <a:pt x="596" y="685"/>
                    </a:cubicBezTo>
                    <a:close/>
                    <a:moveTo>
                      <a:pt x="614" y="749"/>
                    </a:moveTo>
                    <a:lnTo>
                      <a:pt x="614" y="861"/>
                    </a:lnTo>
                    <a:lnTo>
                      <a:pt x="509" y="861"/>
                    </a:lnTo>
                    <a:lnTo>
                      <a:pt x="509" y="749"/>
                    </a:lnTo>
                    <a:lnTo>
                      <a:pt x="614" y="749"/>
                    </a:lnTo>
                    <a:close/>
                  </a:path>
                </a:pathLst>
              </a:custGeom>
              <a:noFill/>
              <a:ln w="6350" cap="rnd">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75" name="Buttons"/>
            <p:cNvGrpSpPr/>
            <p:nvPr/>
          </p:nvGrpSpPr>
          <p:grpSpPr>
            <a:xfrm>
              <a:off x="880647" y="2177334"/>
              <a:ext cx="2035044" cy="449521"/>
              <a:chOff x="880647" y="2177334"/>
              <a:chExt cx="2035044" cy="449521"/>
            </a:xfrm>
          </p:grpSpPr>
          <p:sp>
            <p:nvSpPr>
              <p:cNvPr id="76" name="Button 1"/>
              <p:cNvSpPr>
                <a:spLocks/>
              </p:cNvSpPr>
              <p:nvPr>
                <p:custDataLst>
                  <p:tags r:id="rId7"/>
                </p:custDataLst>
              </p:nvPr>
            </p:nvSpPr>
            <p:spPr bwMode="auto">
              <a:xfrm>
                <a:off x="880647" y="2177334"/>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확인</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77" name="Button 2" hidden="1"/>
              <p:cNvSpPr>
                <a:spLocks/>
              </p:cNvSpPr>
              <p:nvPr>
                <p:custDataLst>
                  <p:tags r:id="rId8"/>
                </p:custDataLst>
              </p:nvPr>
            </p:nvSpPr>
            <p:spPr bwMode="auto">
              <a:xfrm>
                <a:off x="2252662" y="2386471"/>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Cancel</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78" name="Button 3" hidden="1"/>
              <p:cNvSpPr>
                <a:spLocks/>
              </p:cNvSpPr>
              <p:nvPr>
                <p:custDataLst>
                  <p:tags r:id="rId9"/>
                </p:custDataLst>
              </p:nvPr>
            </p:nvSpPr>
            <p:spPr bwMode="auto">
              <a:xfrm>
                <a:off x="1538287" y="2386471"/>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Abort</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82" name="Button 1"/>
              <p:cNvSpPr>
                <a:spLocks/>
              </p:cNvSpPr>
              <p:nvPr>
                <p:custDataLst>
                  <p:tags r:id="rId10"/>
                </p:custDataLst>
              </p:nvPr>
            </p:nvSpPr>
            <p:spPr bwMode="auto">
              <a:xfrm>
                <a:off x="1639165" y="2177334"/>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effectLst/>
                    <a:latin typeface="Segoe UI" panose="020B0502040204020203" pitchFamily="34" charset="0"/>
                    <a:cs typeface="Segoe UI" panose="020B0502040204020203" pitchFamily="34" charset="0"/>
                  </a:rPr>
                  <a:t>취소</a:t>
                </a:r>
                <a:endParaRPr lang="en-US" sz="900" dirty="0">
                  <a:solidFill>
                    <a:srgbClr val="5F5F5F"/>
                  </a:solidFill>
                  <a:effectLst/>
                  <a:latin typeface="Segoe UI" panose="020B0502040204020203" pitchFamily="34" charset="0"/>
                  <a:cs typeface="Segoe UI" panose="020B0502040204020203" pitchFamily="34" charset="0"/>
                </a:endParaRPr>
              </a:p>
            </p:txBody>
          </p:sp>
        </p:grpSp>
      </p:grpSp>
      <p:sp>
        <p:nvSpPr>
          <p:cNvPr id="83" name="타원 82"/>
          <p:cNvSpPr/>
          <p:nvPr/>
        </p:nvSpPr>
        <p:spPr>
          <a:xfrm>
            <a:off x="5575522" y="5196211"/>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2-1</a:t>
            </a:r>
            <a:endParaRPr lang="ko-KR" altLang="en-US" sz="1200" b="1" spc="-250" dirty="0">
              <a:solidFill>
                <a:schemeClr val="bg1"/>
              </a:solidFill>
              <a:latin typeface="+mn-ea"/>
            </a:endParaRPr>
          </a:p>
        </p:txBody>
      </p:sp>
      <p:sp>
        <p:nvSpPr>
          <p:cNvPr id="55" name="직사각형 54"/>
          <p:cNvSpPr/>
          <p:nvPr/>
        </p:nvSpPr>
        <p:spPr>
          <a:xfrm>
            <a:off x="3901470" y="2566663"/>
            <a:ext cx="975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800" dirty="0" smtClean="0">
                <a:solidFill>
                  <a:schemeClr val="tx1"/>
                </a:solidFill>
              </a:rPr>
              <a:t>50</a:t>
            </a:r>
            <a:r>
              <a:rPr lang="ko-KR" altLang="en-US" sz="800" dirty="0" smtClean="0">
                <a:solidFill>
                  <a:schemeClr val="tx1"/>
                </a:solidFill>
              </a:rPr>
              <a:t>분 상담  </a:t>
            </a:r>
            <a:r>
              <a:rPr lang="en-US" altLang="ko-KR" sz="800" dirty="0" smtClean="0">
                <a:solidFill>
                  <a:schemeClr val="tx1"/>
                </a:solidFill>
              </a:rPr>
              <a:t>: OFF</a:t>
            </a:r>
            <a:endParaRPr lang="ko-KR" altLang="en-US" sz="800" dirty="0">
              <a:solidFill>
                <a:schemeClr val="tx1"/>
              </a:solidFill>
            </a:endParaRPr>
          </a:p>
        </p:txBody>
      </p:sp>
      <p:sp>
        <p:nvSpPr>
          <p:cNvPr id="61" name="타원 60"/>
          <p:cNvSpPr/>
          <p:nvPr/>
        </p:nvSpPr>
        <p:spPr>
          <a:xfrm>
            <a:off x="4523968" y="237235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10</a:t>
            </a:r>
            <a:endParaRPr lang="ko-KR" altLang="en-US" sz="1200" b="1" dirty="0">
              <a:solidFill>
                <a:schemeClr val="bg1"/>
              </a:solidFill>
              <a:latin typeface="+mn-ea"/>
            </a:endParaRPr>
          </a:p>
        </p:txBody>
      </p:sp>
      <p:grpSp>
        <p:nvGrpSpPr>
          <p:cNvPr id="94" name="그룹 93"/>
          <p:cNvGrpSpPr/>
          <p:nvPr/>
        </p:nvGrpSpPr>
        <p:grpSpPr>
          <a:xfrm>
            <a:off x="2207695" y="3168158"/>
            <a:ext cx="2129189" cy="1359676"/>
            <a:chOff x="2207695" y="3168158"/>
            <a:chExt cx="2129189" cy="1359676"/>
          </a:xfrm>
        </p:grpSpPr>
        <p:sp>
          <p:nvSpPr>
            <p:cNvPr id="64" name="사각형 설명선 63"/>
            <p:cNvSpPr/>
            <p:nvPr/>
          </p:nvSpPr>
          <p:spPr>
            <a:xfrm>
              <a:off x="2207695" y="3168158"/>
              <a:ext cx="2129189" cy="1359676"/>
            </a:xfrm>
            <a:prstGeom prst="wedgeRectCallout">
              <a:avLst>
                <a:gd name="adj1" fmla="val -22718"/>
                <a:gd name="adj2" fmla="val 61617"/>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4" name="TextBox 73"/>
            <p:cNvSpPr txBox="1"/>
            <p:nvPr/>
          </p:nvSpPr>
          <p:spPr>
            <a:xfrm>
              <a:off x="2220444" y="3208461"/>
              <a:ext cx="976549" cy="215444"/>
            </a:xfrm>
            <a:prstGeom prst="rect">
              <a:avLst/>
            </a:prstGeom>
            <a:noFill/>
          </p:spPr>
          <p:txBody>
            <a:bodyPr wrap="none" rtlCol="0">
              <a:spAutoFit/>
            </a:bodyPr>
            <a:lstStyle/>
            <a:p>
              <a:r>
                <a:rPr lang="ko-KR" altLang="en-US" sz="800" dirty="0" smtClean="0"/>
                <a:t>예약 스케줄 설정</a:t>
              </a:r>
              <a:endParaRPr lang="ko-KR" altLang="en-US" sz="800" dirty="0"/>
            </a:p>
          </p:txBody>
        </p:sp>
        <p:sp>
          <p:nvSpPr>
            <p:cNvPr id="84" name="TextBox 83"/>
            <p:cNvSpPr txBox="1"/>
            <p:nvPr/>
          </p:nvSpPr>
          <p:spPr>
            <a:xfrm>
              <a:off x="4091304" y="3208461"/>
              <a:ext cx="245580" cy="215444"/>
            </a:xfrm>
            <a:prstGeom prst="rect">
              <a:avLst/>
            </a:prstGeom>
            <a:noFill/>
          </p:spPr>
          <p:txBody>
            <a:bodyPr wrap="none" rtlCol="0">
              <a:spAutoFit/>
            </a:bodyPr>
            <a:lstStyle/>
            <a:p>
              <a:r>
                <a:rPr lang="en-US" altLang="ko-KR" sz="800" dirty="0" smtClean="0"/>
                <a:t>X</a:t>
              </a:r>
              <a:endParaRPr lang="ko-KR" altLang="en-US" sz="800" dirty="0"/>
            </a:p>
          </p:txBody>
        </p:sp>
        <p:sp>
          <p:nvSpPr>
            <p:cNvPr id="88" name="TextBox 87"/>
            <p:cNvSpPr txBox="1"/>
            <p:nvPr/>
          </p:nvSpPr>
          <p:spPr>
            <a:xfrm>
              <a:off x="2220444" y="3513914"/>
              <a:ext cx="389850" cy="215444"/>
            </a:xfrm>
            <a:prstGeom prst="rect">
              <a:avLst/>
            </a:prstGeom>
            <a:noFill/>
          </p:spPr>
          <p:txBody>
            <a:bodyPr wrap="none" rtlCol="0">
              <a:spAutoFit/>
            </a:bodyPr>
            <a:lstStyle/>
            <a:p>
              <a:r>
                <a:rPr lang="ko-KR" altLang="en-US" sz="800" smtClean="0"/>
                <a:t>시간</a:t>
              </a:r>
              <a:endParaRPr lang="ko-KR" altLang="en-US" sz="800" dirty="0"/>
            </a:p>
          </p:txBody>
        </p:sp>
        <p:sp>
          <p:nvSpPr>
            <p:cNvPr id="89" name="TextBox 88"/>
            <p:cNvSpPr txBox="1"/>
            <p:nvPr/>
          </p:nvSpPr>
          <p:spPr>
            <a:xfrm>
              <a:off x="2220444" y="3729358"/>
              <a:ext cx="1250663" cy="215444"/>
            </a:xfrm>
            <a:prstGeom prst="rect">
              <a:avLst/>
            </a:prstGeom>
            <a:noFill/>
          </p:spPr>
          <p:txBody>
            <a:bodyPr wrap="none" rtlCol="0">
              <a:spAutoFit/>
            </a:bodyPr>
            <a:lstStyle/>
            <a:p>
              <a:r>
                <a:rPr lang="en-US" altLang="ko-KR" sz="800" dirty="0" smtClean="0"/>
                <a:t>2</a:t>
              </a:r>
              <a:r>
                <a:rPr lang="ko-KR" altLang="en-US" sz="800" dirty="0" smtClean="0"/>
                <a:t>월 </a:t>
              </a:r>
              <a:r>
                <a:rPr lang="en-US" altLang="ko-KR" sz="800" dirty="0" smtClean="0"/>
                <a:t>16</a:t>
              </a:r>
              <a:r>
                <a:rPr lang="ko-KR" altLang="en-US" sz="800" dirty="0" smtClean="0"/>
                <a:t>일</a:t>
              </a:r>
              <a:r>
                <a:rPr lang="en-US" altLang="ko-KR" sz="800" dirty="0" smtClean="0"/>
                <a:t>(</a:t>
              </a:r>
              <a:r>
                <a:rPr lang="ko-KR" altLang="en-US" sz="800" dirty="0" smtClean="0"/>
                <a:t>화</a:t>
              </a:r>
              <a:r>
                <a:rPr lang="en-US" altLang="ko-KR" sz="800" dirty="0" smtClean="0"/>
                <a:t>),  02:00  ~</a:t>
              </a:r>
              <a:endParaRPr lang="ko-KR" altLang="en-US" sz="800" dirty="0"/>
            </a:p>
          </p:txBody>
        </p:sp>
        <p:sp>
          <p:nvSpPr>
            <p:cNvPr id="90" name="직사각형 89"/>
            <p:cNvSpPr/>
            <p:nvPr/>
          </p:nvSpPr>
          <p:spPr>
            <a:xfrm>
              <a:off x="3431376" y="3746450"/>
              <a:ext cx="324000" cy="180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US" altLang="ko-KR" sz="800" dirty="0" smtClean="0">
                  <a:solidFill>
                    <a:schemeClr val="tx1"/>
                  </a:solidFill>
                </a:rPr>
                <a:t>03 ▼</a:t>
              </a:r>
              <a:endParaRPr lang="ko-KR" altLang="en-US" sz="800" dirty="0">
                <a:solidFill>
                  <a:schemeClr val="tx1"/>
                </a:solidFill>
              </a:endParaRPr>
            </a:p>
          </p:txBody>
        </p:sp>
        <p:sp>
          <p:nvSpPr>
            <p:cNvPr id="91" name="직사각형 90"/>
            <p:cNvSpPr/>
            <p:nvPr/>
          </p:nvSpPr>
          <p:spPr>
            <a:xfrm>
              <a:off x="3799796" y="3746450"/>
              <a:ext cx="324000" cy="180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US" altLang="ko-KR" sz="800" dirty="0" smtClean="0">
                  <a:solidFill>
                    <a:schemeClr val="tx1"/>
                  </a:solidFill>
                </a:rPr>
                <a:t>00 ▼</a:t>
              </a:r>
              <a:endParaRPr lang="ko-KR" altLang="en-US" sz="800" dirty="0">
                <a:solidFill>
                  <a:schemeClr val="tx1"/>
                </a:solidFill>
              </a:endParaRPr>
            </a:p>
          </p:txBody>
        </p:sp>
        <p:sp>
          <p:nvSpPr>
            <p:cNvPr id="92" name="Button 1"/>
            <p:cNvSpPr>
              <a:spLocks/>
            </p:cNvSpPr>
            <p:nvPr>
              <p:custDataLst>
                <p:tags r:id="rId2"/>
              </p:custDataLst>
            </p:nvPr>
          </p:nvSpPr>
          <p:spPr bwMode="auto">
            <a:xfrm>
              <a:off x="3539915" y="4185358"/>
              <a:ext cx="648000" cy="180000"/>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chemeClr val="tx1"/>
                  </a:solidFill>
                  <a:latin typeface="Segoe UI" panose="020B0502040204020203" pitchFamily="34" charset="0"/>
                  <a:cs typeface="Segoe UI" panose="020B0502040204020203" pitchFamily="34" charset="0"/>
                </a:rPr>
                <a:t>확인</a:t>
              </a:r>
              <a:endParaRPr lang="en-US" sz="800" dirty="0">
                <a:solidFill>
                  <a:schemeClr val="tx1"/>
                </a:solidFill>
                <a:effectLst/>
                <a:latin typeface="Segoe UI" panose="020B0502040204020203" pitchFamily="34" charset="0"/>
                <a:cs typeface="Segoe UI" panose="020B0502040204020203" pitchFamily="34" charset="0"/>
              </a:endParaRPr>
            </a:p>
          </p:txBody>
        </p:sp>
      </p:grpSp>
      <p:sp>
        <p:nvSpPr>
          <p:cNvPr id="93" name="타원 92"/>
          <p:cNvSpPr/>
          <p:nvPr/>
        </p:nvSpPr>
        <p:spPr>
          <a:xfrm>
            <a:off x="3158376" y="3208461"/>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00" dirty="0" smtClean="0">
                <a:solidFill>
                  <a:schemeClr val="bg1"/>
                </a:solidFill>
                <a:latin typeface="+mn-ea"/>
              </a:rPr>
              <a:t>9-1</a:t>
            </a:r>
            <a:endParaRPr lang="ko-KR" altLang="en-US" sz="1200" b="1" spc="-200" dirty="0">
              <a:solidFill>
                <a:schemeClr val="bg1"/>
              </a:solidFill>
              <a:latin typeface="+mn-ea"/>
            </a:endParaRPr>
          </a:p>
        </p:txBody>
      </p:sp>
      <p:sp>
        <p:nvSpPr>
          <p:cNvPr id="95" name="직사각형 94"/>
          <p:cNvSpPr/>
          <p:nvPr/>
        </p:nvSpPr>
        <p:spPr>
          <a:xfrm>
            <a:off x="1199708" y="4202629"/>
            <a:ext cx="900000" cy="1044000"/>
          </a:xfrm>
          <a:prstGeom prst="rect">
            <a:avLst/>
          </a:prstGeom>
          <a:solidFill>
            <a:schemeClr val="bg2">
              <a:lumMod val="5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lgn="ctr"/>
            <a:r>
              <a:rPr lang="en-US" altLang="ko-KR" sz="800" dirty="0" smtClean="0">
                <a:solidFill>
                  <a:schemeClr val="bg1"/>
                </a:solidFill>
              </a:rPr>
              <a:t>1:10~3:40</a:t>
            </a:r>
            <a:endParaRPr lang="ko-KR" altLang="en-US" sz="800" dirty="0">
              <a:solidFill>
                <a:schemeClr val="bg1"/>
              </a:solidFill>
            </a:endParaRPr>
          </a:p>
        </p:txBody>
      </p:sp>
      <p:sp>
        <p:nvSpPr>
          <p:cNvPr id="62" name="TextBox 61"/>
          <p:cNvSpPr txBox="1"/>
          <p:nvPr/>
        </p:nvSpPr>
        <p:spPr>
          <a:xfrm>
            <a:off x="1222226" y="117792"/>
            <a:ext cx="2392001" cy="215444"/>
          </a:xfrm>
          <a:prstGeom prst="rect">
            <a:avLst/>
          </a:prstGeom>
          <a:noFill/>
        </p:spPr>
        <p:txBody>
          <a:bodyPr wrap="none" rtlCol="0">
            <a:spAutoFit/>
          </a:bodyPr>
          <a:lstStyle/>
          <a:p>
            <a:r>
              <a:rPr lang="en-US" altLang="ko-KR" sz="800" dirty="0" smtClean="0">
                <a:solidFill>
                  <a:prstClr val="black"/>
                </a:solidFill>
              </a:rPr>
              <a:t>Schedule </a:t>
            </a:r>
            <a:r>
              <a:rPr lang="ko-KR" altLang="en-US" sz="800" dirty="0" smtClean="0">
                <a:solidFill>
                  <a:prstClr val="black"/>
                </a:solidFill>
              </a:rPr>
              <a:t> </a:t>
            </a:r>
            <a:r>
              <a:rPr lang="en-US" altLang="ko-KR" sz="800" dirty="0" smtClean="0">
                <a:solidFill>
                  <a:prstClr val="black"/>
                </a:solidFill>
              </a:rPr>
              <a:t>– Counseling Schedule status is ON</a:t>
            </a:r>
            <a:endParaRPr lang="ko-KR" altLang="en-US" sz="800" dirty="0">
              <a:solidFill>
                <a:prstClr val="black"/>
              </a:solidFill>
            </a:endParaRPr>
          </a:p>
        </p:txBody>
      </p:sp>
      <p:sp>
        <p:nvSpPr>
          <p:cNvPr id="85" name="TextBox 84"/>
          <p:cNvSpPr txBox="1"/>
          <p:nvPr/>
        </p:nvSpPr>
        <p:spPr>
          <a:xfrm>
            <a:off x="1220130" y="352286"/>
            <a:ext cx="1920719" cy="215444"/>
          </a:xfrm>
          <a:prstGeom prst="rect">
            <a:avLst/>
          </a:prstGeom>
          <a:noFill/>
        </p:spPr>
        <p:txBody>
          <a:bodyPr wrap="none" rtlCol="0">
            <a:spAutoFit/>
          </a:bodyPr>
          <a:lstStyle/>
          <a:p>
            <a:r>
              <a:rPr lang="en-US" altLang="ko-KR" sz="800" dirty="0" smtClean="0">
                <a:solidFill>
                  <a:prstClr val="black"/>
                </a:solidFill>
              </a:rPr>
              <a:t>Counseling Management &gt; Schedule</a:t>
            </a:r>
            <a:endParaRPr lang="ko-KR" altLang="en-US" sz="800" dirty="0">
              <a:solidFill>
                <a:prstClr val="black"/>
              </a:solidFill>
            </a:endParaRPr>
          </a:p>
        </p:txBody>
      </p:sp>
      <p:graphicFrame>
        <p:nvGraphicFramePr>
          <p:cNvPr id="87" name="표 70"/>
          <p:cNvGraphicFramePr>
            <a:graphicFrameLocks noGrp="1"/>
          </p:cNvGraphicFramePr>
          <p:nvPr>
            <p:extLst>
              <p:ext uri="{D42A27DB-BD31-4B8C-83A1-F6EECF244321}">
                <p14:modId xmlns:p14="http://schemas.microsoft.com/office/powerpoint/2010/main" val="1169879559"/>
              </p:ext>
            </p:extLst>
          </p:nvPr>
        </p:nvGraphicFramePr>
        <p:xfrm>
          <a:off x="7808119" y="650426"/>
          <a:ext cx="2399325" cy="7432800"/>
        </p:xfrm>
        <a:graphic>
          <a:graphicData uri="http://schemas.openxmlformats.org/drawingml/2006/table">
            <a:tbl>
              <a:tblPr firstRow="1" bandRow="1">
                <a:tableStyleId>{5C22544A-7EE6-4342-B048-85BDC9FD1C3A}</a:tableStyleId>
              </a:tblPr>
              <a:tblGrid>
                <a:gridCol w="275208"/>
                <a:gridCol w="2124117"/>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Thay</a:t>
                      </a:r>
                      <a:r>
                        <a:rPr lang="en-US" altLang="ko-KR" sz="800" dirty="0" smtClean="0">
                          <a:solidFill>
                            <a:schemeClr val="tx1"/>
                          </a:solidFill>
                        </a:rPr>
                        <a:t> </a:t>
                      </a:r>
                      <a:r>
                        <a:rPr lang="en-US" altLang="ko-KR" sz="800" dirty="0" err="1" smtClean="0">
                          <a:solidFill>
                            <a:schemeClr val="tx1"/>
                          </a:solidFill>
                        </a:rPr>
                        <a:t>đổi</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 </a:t>
                      </a:r>
                      <a:r>
                        <a:rPr lang="en-US" altLang="ko-KR" sz="800" baseline="0" dirty="0" err="1" smtClean="0">
                          <a:solidFill>
                            <a:schemeClr val="tx1"/>
                          </a:solidFill>
                        </a:rPr>
                        <a:t>đơn</a:t>
                      </a:r>
                      <a:r>
                        <a:rPr lang="en-US" altLang="ko-KR" sz="800" baseline="0" dirty="0" smtClean="0">
                          <a:solidFill>
                            <a:schemeClr val="tx1"/>
                          </a:solidFill>
                        </a:rPr>
                        <a:t> </a:t>
                      </a:r>
                      <a:r>
                        <a:rPr lang="en-US" altLang="ko-KR" sz="800" baseline="0" dirty="0" err="1" smtClean="0">
                          <a:solidFill>
                            <a:schemeClr val="tx1"/>
                          </a:solidFill>
                        </a:rPr>
                        <a:t>vị</a:t>
                      </a:r>
                      <a:r>
                        <a:rPr lang="en-US" altLang="ko-KR" sz="800" baseline="0" dirty="0" smtClean="0">
                          <a:solidFill>
                            <a:schemeClr val="tx1"/>
                          </a:solidFill>
                        </a:rPr>
                        <a:t> </a:t>
                      </a:r>
                      <a:r>
                        <a:rPr lang="en-US" altLang="ko-KR" sz="800" baseline="0" dirty="0" err="1" smtClean="0">
                          <a:solidFill>
                            <a:schemeClr val="tx1"/>
                          </a:solidFill>
                        </a:rPr>
                        <a:t>Tuần</a:t>
                      </a:r>
                      <a:r>
                        <a:rPr lang="en-US" altLang="ko-KR" sz="800" baseline="0" dirty="0" smtClean="0">
                          <a:solidFill>
                            <a:schemeClr val="tx1"/>
                          </a:solidFill>
                        </a:rPr>
                        <a:t> </a:t>
                      </a:r>
                      <a:r>
                        <a:rPr lang="en-US" altLang="ko-KR" sz="800" dirty="0" smtClean="0">
                          <a:solidFill>
                            <a:schemeClr val="tx1"/>
                          </a:solidFill>
                        </a:rPr>
                        <a:t>(</a:t>
                      </a:r>
                      <a:r>
                        <a:rPr lang="en-US" altLang="ko-KR" sz="800" dirty="0" err="1" smtClean="0">
                          <a:solidFill>
                            <a:schemeClr val="tx1"/>
                          </a:solidFill>
                        </a:rPr>
                        <a:t>tháng</a:t>
                      </a:r>
                      <a:r>
                        <a:rPr lang="en-US" altLang="ko-KR" sz="800" baseline="0" dirty="0" smtClean="0">
                          <a:solidFill>
                            <a:schemeClr val="tx1"/>
                          </a:solidFill>
                        </a:rPr>
                        <a:t> </a:t>
                      </a:r>
                      <a:r>
                        <a:rPr lang="en-US" altLang="ko-KR" sz="800" dirty="0" smtClean="0">
                          <a:solidFill>
                            <a:schemeClr val="tx1"/>
                          </a:solidFill>
                        </a:rPr>
                        <a:t>~</a:t>
                      </a:r>
                      <a:r>
                        <a:rPr lang="ko-KR" altLang="en-US" sz="800" baseline="0" dirty="0" smtClean="0">
                          <a:solidFill>
                            <a:schemeClr val="tx1"/>
                          </a:solidFill>
                        </a:rPr>
                        <a:t> </a:t>
                      </a:r>
                      <a:r>
                        <a:rPr lang="en-US" altLang="ko-KR" sz="800" baseline="0" dirty="0" err="1" smtClean="0">
                          <a:solidFill>
                            <a:schemeClr val="tx1"/>
                          </a:solidFill>
                        </a:rPr>
                        <a:t>ngày</a:t>
                      </a:r>
                      <a:r>
                        <a:rPr lang="en-US" altLang="ko-KR" sz="800" dirty="0" smtClean="0">
                          <a:solidFill>
                            <a:schemeClr val="tx1"/>
                          </a:solidFill>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Chỉ</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xem</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sử</a:t>
                      </a:r>
                      <a:r>
                        <a:rPr lang="en-US" altLang="ko-KR" sz="800" baseline="0" dirty="0" smtClean="0">
                          <a:solidFill>
                            <a:schemeClr val="tx1"/>
                          </a:solidFill>
                        </a:rPr>
                        <a:t> </a:t>
                      </a:r>
                      <a:r>
                        <a:rPr lang="en-US" altLang="ko-KR" sz="800" baseline="0" dirty="0" err="1" smtClean="0">
                          <a:solidFill>
                            <a:schemeClr val="tx1"/>
                          </a:solidFill>
                        </a:rPr>
                        <a:t>thiết</a:t>
                      </a:r>
                      <a:r>
                        <a:rPr lang="en-US" altLang="ko-KR" sz="800" baseline="0" dirty="0" smtClean="0">
                          <a:solidFill>
                            <a:schemeClr val="tx1"/>
                          </a:solidFill>
                        </a:rPr>
                        <a:t> </a:t>
                      </a:r>
                      <a:r>
                        <a:rPr lang="en-US" altLang="ko-KR" sz="800" baseline="0" dirty="0" err="1" smtClean="0">
                          <a:solidFill>
                            <a:schemeClr val="tx1"/>
                          </a:solidFill>
                        </a:rPr>
                        <a:t>lập</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12 </a:t>
                      </a:r>
                      <a:r>
                        <a:rPr lang="en-US" altLang="ko-KR" sz="800" baseline="0" dirty="0" err="1" smtClean="0">
                          <a:solidFill>
                            <a:schemeClr val="tx1"/>
                          </a:solidFill>
                        </a:rPr>
                        <a:t>tuần</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sau</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Khả</a:t>
                      </a:r>
                      <a:r>
                        <a:rPr lang="en-US" altLang="ko-KR" sz="800" baseline="0" dirty="0" smtClean="0">
                          <a:solidFill>
                            <a:schemeClr val="tx1"/>
                          </a:solidFill>
                        </a:rPr>
                        <a:t> </a:t>
                      </a:r>
                      <a:r>
                        <a:rPr lang="en-US" altLang="ko-KR" sz="800" baseline="0" dirty="0" err="1" smtClean="0">
                          <a:solidFill>
                            <a:schemeClr val="tx1"/>
                          </a:solidFill>
                        </a:rPr>
                        <a:t>dụng</a:t>
                      </a:r>
                      <a:r>
                        <a:rPr lang="en-US" altLang="ko-KR" sz="800" baseline="0" dirty="0" smtClean="0">
                          <a:solidFill>
                            <a:schemeClr val="tx1"/>
                          </a:solidFill>
                        </a:rPr>
                        <a:t> </a:t>
                      </a:r>
                      <a:r>
                        <a:rPr lang="en-US" altLang="ko-KR" sz="800" baseline="0" dirty="0" err="1" smtClean="0">
                          <a:solidFill>
                            <a:schemeClr val="tx1"/>
                          </a:solidFill>
                        </a:rPr>
                        <a:t>hóa</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thay</a:t>
                      </a:r>
                      <a:r>
                        <a:rPr lang="en-US" altLang="ko-KR" sz="800" baseline="0" dirty="0" smtClean="0">
                          <a:solidFill>
                            <a:schemeClr val="tx1"/>
                          </a:solidFill>
                        </a:rPr>
                        <a:t> </a:t>
                      </a:r>
                      <a:r>
                        <a:rPr lang="en-US" altLang="ko-KR" sz="800" baseline="0" dirty="0" err="1" smtClean="0">
                          <a:solidFill>
                            <a:schemeClr val="tx1"/>
                          </a:solidFill>
                        </a:rPr>
                        <a:t>đổi</a:t>
                      </a:r>
                      <a:r>
                        <a:rPr lang="en-US" altLang="ko-KR" sz="800" baseline="0" dirty="0" smtClean="0">
                          <a:solidFill>
                            <a:schemeClr val="tx1"/>
                          </a:solidFill>
                        </a:rPr>
                        <a:t> </a:t>
                      </a:r>
                      <a:r>
                        <a:rPr lang="en-US" altLang="ko-KR" sz="800" baseline="0" dirty="0" err="1" smtClean="0">
                          <a:solidFill>
                            <a:schemeClr val="tx1"/>
                          </a:solidFill>
                        </a:rPr>
                        <a:t>cài</a:t>
                      </a:r>
                      <a:r>
                        <a:rPr lang="en-US" altLang="ko-KR" sz="800" baseline="0" dirty="0" smtClean="0">
                          <a:solidFill>
                            <a:schemeClr val="tx1"/>
                          </a:solidFill>
                        </a:rPr>
                        <a:t> </a:t>
                      </a:r>
                      <a:r>
                        <a:rPr lang="en-US" altLang="ko-KR" sz="800" baseline="0" dirty="0" err="1" smtClean="0">
                          <a:solidFill>
                            <a:schemeClr val="tx1"/>
                          </a:solidFill>
                        </a:rPr>
                        <a:t>đặt</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Guide </a:t>
                      </a:r>
                      <a:r>
                        <a:rPr lang="en-US" altLang="ko-KR" sz="800" dirty="0" smtClean="0">
                          <a:solidFill>
                            <a:schemeClr val="tx1"/>
                          </a:solidFill>
                        </a:rPr>
                        <a:t>alert</a:t>
                      </a:r>
                      <a:r>
                        <a:rPr lang="en-US" altLang="ko-KR" sz="800" baseline="0" dirty="0" smtClean="0">
                          <a:solidFill>
                            <a:schemeClr val="tx1"/>
                          </a:solidFill>
                        </a:rPr>
                        <a:t> pop-up</a:t>
                      </a:r>
                      <a:r>
                        <a:rPr lang="ko-KR" altLang="en-US" sz="800" baseline="0" dirty="0" smtClean="0">
                          <a:solidFill>
                            <a:schemeClr val="tx1"/>
                          </a:solidFill>
                        </a:rPr>
                        <a:t> </a:t>
                      </a:r>
                      <a:r>
                        <a:rPr lang="en-US" altLang="ko-KR" sz="800" baseline="0" dirty="0" smtClean="0">
                          <a:solidFill>
                            <a:schemeClr val="tx1"/>
                          </a:solidFill>
                        </a:rPr>
                        <a:t>: </a:t>
                      </a:r>
                      <a:r>
                        <a:rPr lang="ko-KR" altLang="en-US" sz="800" baseline="0" dirty="0" smtClean="0">
                          <a:solidFill>
                            <a:schemeClr val="tx1"/>
                          </a:solidFill>
                        </a:rPr>
                        <a:t>변경사항이 저장되었습니다</a:t>
                      </a:r>
                      <a:r>
                        <a:rPr lang="en-US" altLang="ko-KR" sz="800" baseline="0" dirty="0" smtClean="0">
                          <a:solidFill>
                            <a:schemeClr val="tx1"/>
                          </a:solidFill>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thay</a:t>
                      </a:r>
                      <a:r>
                        <a:rPr lang="en-US" altLang="ko-KR" sz="800" baseline="0" dirty="0" smtClean="0">
                          <a:solidFill>
                            <a:schemeClr val="tx1"/>
                          </a:solidFill>
                        </a:rPr>
                        <a:t> </a:t>
                      </a:r>
                      <a:r>
                        <a:rPr lang="en-US" altLang="ko-KR" sz="800" baseline="0" dirty="0" err="1" smtClean="0">
                          <a:solidFill>
                            <a:schemeClr val="tx1"/>
                          </a:solidFill>
                        </a:rPr>
                        <a:t>đổi</a:t>
                      </a:r>
                      <a:r>
                        <a:rPr lang="en-US" altLang="ko-KR" sz="800" baseline="0" dirty="0" smtClean="0">
                          <a:solidFill>
                            <a:schemeClr val="tx1"/>
                          </a:solidFill>
                        </a:rPr>
                        <a:t> </a:t>
                      </a:r>
                      <a:r>
                        <a:rPr lang="en-US" altLang="ko-KR" sz="800" baseline="0" dirty="0" err="1" smtClean="0">
                          <a:solidFill>
                            <a:schemeClr val="tx1"/>
                          </a:solidFill>
                        </a:rPr>
                        <a:t>nhưng</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button </a:t>
                      </a:r>
                      <a:r>
                        <a:rPr lang="en-US" altLang="ko-KR" sz="800" baseline="0" dirty="0" err="1" smtClean="0">
                          <a:solidFill>
                            <a:schemeClr val="tx1"/>
                          </a:solidFill>
                        </a:rPr>
                        <a:t>này</a:t>
                      </a:r>
                      <a:r>
                        <a:rPr lang="en-US" altLang="ko-KR" sz="800" baseline="0" dirty="0" smtClean="0">
                          <a:solidFill>
                            <a:schemeClr val="tx1"/>
                          </a:solidFill>
                        </a:rPr>
                        <a:t> </a:t>
                      </a:r>
                      <a:r>
                        <a:rPr lang="en-US" altLang="ko-KR" sz="800" baseline="0" dirty="0" err="1" smtClean="0">
                          <a:solidFill>
                            <a:schemeClr val="tx1"/>
                          </a:solidFill>
                        </a:rPr>
                        <a:t>mà</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baseline="0" dirty="0" err="1" smtClean="0">
                          <a:solidFill>
                            <a:schemeClr val="tx1"/>
                          </a:solidFill>
                        </a:rPr>
                        <a:t>khác</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alert </a:t>
                      </a:r>
                      <a:r>
                        <a:rPr lang="en-US" altLang="ko-KR" sz="800" baseline="0" smtClean="0">
                          <a:solidFill>
                            <a:schemeClr val="tx1"/>
                          </a:solidFill>
                        </a:rPr>
                        <a:t>pop-up </a:t>
                      </a:r>
                      <a:r>
                        <a:rPr lang="en-US" altLang="ko-KR" sz="800" baseline="0" smtClean="0">
                          <a:solidFill>
                            <a:schemeClr val="tx1"/>
                          </a:solidFill>
                        </a:rPr>
                        <a:t>(</a:t>
                      </a:r>
                      <a:r>
                        <a:rPr lang="en-US" altLang="ko-KR" sz="800" baseline="0" dirty="0" smtClean="0">
                          <a:solidFill>
                            <a:schemeClr val="tx1"/>
                          </a:solidFill>
                        </a:rPr>
                        <a:t>2-1)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Dịch</a:t>
                      </a:r>
                      <a:r>
                        <a:rPr lang="en-US" altLang="ko-KR" sz="800" baseline="0" dirty="0" smtClean="0">
                          <a:solidFill>
                            <a:schemeClr val="tx1"/>
                          </a:solidFill>
                        </a:rPr>
                        <a:t> </a:t>
                      </a:r>
                      <a:r>
                        <a:rPr lang="en-US" altLang="ko-KR" sz="800" baseline="0" dirty="0" err="1" smtClean="0">
                          <a:solidFill>
                            <a:schemeClr val="tx1"/>
                          </a:solidFill>
                        </a:rPr>
                        <a:t>vụ</a:t>
                      </a:r>
                      <a:r>
                        <a:rPr lang="en-US" altLang="ko-KR" sz="800" baseline="0" dirty="0" smtClean="0">
                          <a:solidFill>
                            <a:schemeClr val="tx1"/>
                          </a:solidFill>
                        </a:rPr>
                        <a:t>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Sau</a:t>
                      </a:r>
                      <a:r>
                        <a:rPr lang="en-US" altLang="ko-KR" sz="800" dirty="0" smtClean="0">
                          <a:solidFill>
                            <a:schemeClr val="tx1"/>
                          </a:solidFill>
                        </a:rPr>
                        <a:t> </a:t>
                      </a:r>
                      <a:r>
                        <a:rPr lang="en-US" altLang="ko-KR" sz="800" dirty="0" err="1" smtClean="0">
                          <a:solidFill>
                            <a:schemeClr val="tx1"/>
                          </a:solidFill>
                        </a:rPr>
                        <a:t>khi</a:t>
                      </a:r>
                      <a:r>
                        <a:rPr lang="en-US" altLang="ko-KR" sz="800" dirty="0" smtClean="0">
                          <a:solidFill>
                            <a:schemeClr val="tx1"/>
                          </a:solidFill>
                        </a:rPr>
                        <a:t> </a:t>
                      </a:r>
                      <a:r>
                        <a:rPr lang="en-US" altLang="ko-KR" sz="800" dirty="0" err="1" smtClean="0">
                          <a:solidFill>
                            <a:schemeClr val="tx1"/>
                          </a:solidFill>
                        </a:rPr>
                        <a:t>đăng</a:t>
                      </a:r>
                      <a:r>
                        <a:rPr lang="en-US" altLang="ko-KR" sz="800" baseline="0" dirty="0" smtClean="0">
                          <a:solidFill>
                            <a:schemeClr val="tx1"/>
                          </a:solidFill>
                        </a:rPr>
                        <a:t> </a:t>
                      </a:r>
                      <a:r>
                        <a:rPr lang="en-US" altLang="ko-KR" sz="800" baseline="0" dirty="0" err="1" smtClean="0">
                          <a:solidFill>
                            <a:schemeClr val="tx1"/>
                          </a:solidFill>
                        </a:rPr>
                        <a:t>ký</a:t>
                      </a:r>
                      <a:r>
                        <a:rPr lang="en-US" altLang="ko-KR" sz="800" baseline="0" dirty="0" smtClean="0">
                          <a:solidFill>
                            <a:schemeClr val="tx1"/>
                          </a:solidFill>
                        </a:rPr>
                        <a:t> Counselor </a:t>
                      </a:r>
                      <a:r>
                        <a:rPr lang="en-US" altLang="ko-KR" sz="800" baseline="0" dirty="0" err="1" smtClean="0">
                          <a:solidFill>
                            <a:schemeClr val="tx1"/>
                          </a:solidFill>
                        </a:rPr>
                        <a:t>thành</a:t>
                      </a:r>
                      <a:r>
                        <a:rPr lang="en-US" altLang="ko-KR" sz="800" baseline="0" dirty="0" smtClean="0">
                          <a:solidFill>
                            <a:schemeClr val="tx1"/>
                          </a:solidFill>
                        </a:rPr>
                        <a:t> </a:t>
                      </a:r>
                      <a:r>
                        <a:rPr lang="en-US" altLang="ko-KR" sz="800" baseline="0" dirty="0" err="1" smtClean="0">
                          <a:solidFill>
                            <a:schemeClr val="tx1"/>
                          </a:solidFill>
                        </a:rPr>
                        <a:t>công</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lần</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tiên</a:t>
                      </a:r>
                      <a:r>
                        <a:rPr lang="en-US" altLang="ko-KR" sz="800" baseline="0" dirty="0" smtClean="0">
                          <a:solidFill>
                            <a:schemeClr val="tx1"/>
                          </a:solidFill>
                        </a:rPr>
                        <a:t> </a:t>
                      </a:r>
                      <a:r>
                        <a:rPr lang="en-US" altLang="ko-KR" sz="800" baseline="0" dirty="0" err="1" smtClean="0">
                          <a:solidFill>
                            <a:schemeClr val="tx1"/>
                          </a:solidFill>
                        </a:rPr>
                        <a:t>đăng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trạng</a:t>
                      </a:r>
                      <a:r>
                        <a:rPr lang="en-US" altLang="ko-KR" sz="800" baseline="0" dirty="0" smtClean="0">
                          <a:solidFill>
                            <a:schemeClr val="tx1"/>
                          </a:solidFill>
                        </a:rPr>
                        <a:t> </a:t>
                      </a:r>
                      <a:r>
                        <a:rPr lang="en-US" altLang="ko-KR" sz="800" baseline="0" dirty="0" err="1" smtClean="0">
                          <a:solidFill>
                            <a:schemeClr val="tx1"/>
                          </a:solidFill>
                        </a:rPr>
                        <a:t>thái</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OFF</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Nếu</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đổi</a:t>
                      </a:r>
                      <a:r>
                        <a:rPr lang="en-US" altLang="ko-KR" sz="800" baseline="0" dirty="0" smtClean="0">
                          <a:solidFill>
                            <a:schemeClr val="tx1"/>
                          </a:solidFill>
                        </a:rPr>
                        <a:t> </a:t>
                      </a:r>
                      <a:r>
                        <a:rPr lang="en-US" altLang="ko-KR" sz="800" baseline="0" dirty="0" err="1" smtClean="0">
                          <a:solidFill>
                            <a:schemeClr val="tx1"/>
                          </a:solidFill>
                        </a:rPr>
                        <a:t>màu</a:t>
                      </a:r>
                      <a:r>
                        <a:rPr lang="en-US" altLang="ko-KR" sz="800" baseline="0" dirty="0" smtClean="0">
                          <a:solidFill>
                            <a:schemeClr val="tx1"/>
                          </a:solidFill>
                        </a:rPr>
                        <a:t> button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thay</a:t>
                      </a:r>
                      <a:r>
                        <a:rPr lang="en-US" altLang="ko-KR" sz="800" baseline="0" dirty="0" smtClean="0">
                          <a:solidFill>
                            <a:schemeClr val="tx1"/>
                          </a:solidFill>
                        </a:rPr>
                        <a:t> </a:t>
                      </a:r>
                      <a:r>
                        <a:rPr lang="en-US" altLang="ko-KR" sz="800" baseline="0" dirty="0" err="1" smtClean="0">
                          <a:solidFill>
                            <a:schemeClr val="tx1"/>
                          </a:solidFill>
                        </a:rPr>
                        <a:t>đổi</a:t>
                      </a:r>
                      <a:r>
                        <a:rPr lang="en-US" altLang="ko-KR" sz="800" baseline="0" dirty="0" smtClean="0">
                          <a:solidFill>
                            <a:schemeClr val="tx1"/>
                          </a:solidFill>
                        </a:rPr>
                        <a:t> </a:t>
                      </a:r>
                      <a:r>
                        <a:rPr lang="en-US" altLang="ko-KR" sz="800" baseline="0" dirty="0" err="1" smtClean="0">
                          <a:solidFill>
                            <a:schemeClr val="tx1"/>
                          </a:solidFill>
                        </a:rPr>
                        <a:t>trạng</a:t>
                      </a:r>
                      <a:r>
                        <a:rPr lang="en-US" altLang="ko-KR" sz="800" baseline="0" dirty="0" smtClean="0">
                          <a:solidFill>
                            <a:schemeClr val="tx1"/>
                          </a:solidFill>
                        </a:rPr>
                        <a:t> </a:t>
                      </a:r>
                      <a:r>
                        <a:rPr lang="en-US" altLang="ko-KR" sz="800" baseline="0" dirty="0" err="1" smtClean="0">
                          <a:solidFill>
                            <a:schemeClr val="tx1"/>
                          </a:solidFill>
                        </a:rPr>
                        <a:t>thái</a:t>
                      </a:r>
                      <a:r>
                        <a:rPr lang="en-US" altLang="ko-KR" sz="800" baseline="0" dirty="0" smtClean="0">
                          <a:solidFill>
                            <a:schemeClr val="tx1"/>
                          </a:solidFill>
                        </a:rPr>
                        <a:t> sang ON</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Trạng</a:t>
                      </a:r>
                      <a:r>
                        <a:rPr lang="en-US" altLang="ko-KR" sz="800" baseline="0" dirty="0" smtClean="0">
                          <a:solidFill>
                            <a:schemeClr val="tx1"/>
                          </a:solidFill>
                        </a:rPr>
                        <a:t> </a:t>
                      </a:r>
                      <a:r>
                        <a:rPr lang="en-US" altLang="ko-KR" sz="800" baseline="0" dirty="0" err="1" smtClean="0">
                          <a:solidFill>
                            <a:schemeClr val="tx1"/>
                          </a:solidFill>
                        </a:rPr>
                        <a:t>thái</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ON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trong</a:t>
                      </a:r>
                      <a:r>
                        <a:rPr lang="en-US" altLang="ko-KR" sz="800" baseline="0" dirty="0" smtClean="0">
                          <a:solidFill>
                            <a:schemeClr val="tx1"/>
                          </a:solidFill>
                        </a:rPr>
                        <a:t> Counselor List </a:t>
                      </a:r>
                      <a:r>
                        <a:rPr lang="en-US" altLang="ko-KR" sz="800" baseline="0" dirty="0" err="1" smtClean="0">
                          <a:solidFill>
                            <a:schemeClr val="tx1"/>
                          </a:solidFill>
                        </a:rPr>
                        <a:t>trên</a:t>
                      </a:r>
                      <a:r>
                        <a:rPr lang="en-US" altLang="ko-KR" sz="800" baseline="0" dirty="0" smtClean="0">
                          <a:solidFill>
                            <a:schemeClr val="tx1"/>
                          </a:solidFill>
                        </a:rPr>
                        <a:t> App</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khả</a:t>
                      </a:r>
                      <a:r>
                        <a:rPr lang="en-US" altLang="ko-KR" sz="800" baseline="0" dirty="0" smtClean="0">
                          <a:solidFill>
                            <a:schemeClr val="tx1"/>
                          </a:solidFill>
                        </a:rPr>
                        <a:t> </a:t>
                      </a:r>
                      <a:r>
                        <a:rPr lang="en-US" altLang="ko-KR" sz="800" baseline="0" err="1" smtClean="0">
                          <a:solidFill>
                            <a:schemeClr val="tx1"/>
                          </a:solidFill>
                        </a:rPr>
                        <a:t>năng</a:t>
                      </a:r>
                      <a:r>
                        <a:rPr lang="en-US" altLang="ko-KR" sz="800" baseline="0" smtClean="0">
                          <a:solidFill>
                            <a:schemeClr val="tx1"/>
                          </a:solidFill>
                        </a:rPr>
                        <a:t> </a:t>
                      </a:r>
                      <a:r>
                        <a:rPr lang="vi-VN" altLang="ko-KR" sz="800" baseline="0" smtClean="0">
                          <a:solidFill>
                            <a:schemeClr val="tx1"/>
                          </a:solidFill>
                        </a:rPr>
                        <a:t>tư vấn Real-time</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thiết</a:t>
                      </a:r>
                      <a:r>
                        <a:rPr lang="en-US" altLang="ko-KR" sz="800" baseline="0" dirty="0" smtClean="0">
                          <a:solidFill>
                            <a:schemeClr val="tx1"/>
                          </a:solidFill>
                        </a:rPr>
                        <a:t> </a:t>
                      </a:r>
                      <a:r>
                        <a:rPr lang="en-US" altLang="ko-KR" sz="800" baseline="0" dirty="0" err="1" smtClean="0">
                          <a:solidFill>
                            <a:schemeClr val="tx1"/>
                          </a:solidFill>
                        </a:rPr>
                        <a:t>lập</a:t>
                      </a:r>
                      <a:r>
                        <a:rPr lang="en-US" altLang="ko-KR" sz="800" baseline="0" dirty="0" smtClean="0">
                          <a:solidFill>
                            <a:schemeClr val="tx1"/>
                          </a:solidFill>
                        </a:rPr>
                        <a:t> </a:t>
                      </a:r>
                      <a:r>
                        <a:rPr lang="en-US" altLang="ko-KR" sz="800" baseline="0" err="1" smtClean="0">
                          <a:solidFill>
                            <a:schemeClr val="tx1"/>
                          </a:solidFill>
                        </a:rPr>
                        <a:t>Lịch</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ko-KR" altLang="en-US" sz="800" baseline="0" smtClean="0">
                          <a:solidFill>
                            <a:schemeClr val="tx1"/>
                          </a:solidFill>
                        </a:rPr>
                        <a:t> </a:t>
                      </a:r>
                      <a:r>
                        <a:rPr lang="en-US" altLang="ko-KR" sz="800" baseline="0" dirty="0" smtClean="0">
                          <a:solidFill>
                            <a:schemeClr val="tx1"/>
                          </a:solidFill>
                        </a:rPr>
                        <a:t>(</a:t>
                      </a:r>
                      <a:r>
                        <a:rPr lang="en-US" altLang="ko-KR" sz="800" baseline="0" dirty="0" err="1" smtClean="0">
                          <a:solidFill>
                            <a:schemeClr val="tx1"/>
                          </a:solidFill>
                        </a:rPr>
                        <a:t>Tham</a:t>
                      </a:r>
                      <a:r>
                        <a:rPr lang="en-US" altLang="ko-KR" sz="800" baseline="0" dirty="0" smtClean="0">
                          <a:solidFill>
                            <a:schemeClr val="tx1"/>
                          </a:solidFill>
                        </a:rPr>
                        <a:t> </a:t>
                      </a:r>
                      <a:r>
                        <a:rPr lang="en-US" altLang="ko-KR" sz="800" baseline="0" dirty="0" err="1" smtClean="0">
                          <a:solidFill>
                            <a:schemeClr val="tx1"/>
                          </a:solidFill>
                        </a:rPr>
                        <a:t>khảo</a:t>
                      </a:r>
                      <a:r>
                        <a:rPr lang="en-US" altLang="ko-KR" sz="800" baseline="0" dirty="0" smtClean="0">
                          <a:solidFill>
                            <a:schemeClr val="tx1"/>
                          </a:solidFill>
                        </a:rPr>
                        <a:t> slide </a:t>
                      </a:r>
                      <a:r>
                        <a:rPr lang="en-US" altLang="ko-KR" sz="800" baseline="0" dirty="0" err="1" smtClean="0">
                          <a:solidFill>
                            <a:schemeClr val="tx1"/>
                          </a:solidFill>
                        </a:rPr>
                        <a:t>tiếp</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Cho </a:t>
                      </a:r>
                      <a:r>
                        <a:rPr lang="en-US" altLang="ko-KR" sz="800" dirty="0" err="1" smtClean="0">
                          <a:solidFill>
                            <a:schemeClr val="tx1"/>
                          </a:solidFill>
                        </a:rPr>
                        <a:t>phép</a:t>
                      </a:r>
                      <a:r>
                        <a:rPr lang="en-US" altLang="ko-KR" sz="800" baseline="0" dirty="0" smtClean="0">
                          <a:solidFill>
                            <a:schemeClr val="tx1"/>
                          </a:solidFill>
                        </a:rPr>
                        <a:t> </a:t>
                      </a:r>
                      <a:r>
                        <a:rPr lang="en-US" altLang="ko-KR" sz="800" baseline="0" dirty="0" err="1" smtClean="0">
                          <a:solidFill>
                            <a:schemeClr val="tx1"/>
                          </a:solidFill>
                        </a:rPr>
                        <a:t>thanh</a:t>
                      </a:r>
                      <a:r>
                        <a:rPr lang="en-US" altLang="ko-KR" sz="800" baseline="0" dirty="0" smtClean="0">
                          <a:solidFill>
                            <a:schemeClr val="tx1"/>
                          </a:solidFill>
                        </a:rPr>
                        <a:t> </a:t>
                      </a:r>
                      <a:r>
                        <a:rPr lang="en-US" altLang="ko-KR" sz="800" baseline="0" dirty="0" err="1" smtClean="0">
                          <a:solidFill>
                            <a:schemeClr val="tx1"/>
                          </a:solidFill>
                        </a:rPr>
                        <a:t>toán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bằng</a:t>
                      </a:r>
                      <a:r>
                        <a:rPr lang="en-US" altLang="ko-KR" sz="800" baseline="0" dirty="0" smtClean="0">
                          <a:solidFill>
                            <a:schemeClr val="tx1"/>
                          </a:solidFill>
                        </a:rPr>
                        <a:t> Voucher</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trạng</a:t>
                      </a:r>
                      <a:r>
                        <a:rPr lang="en-US" altLang="ko-KR" sz="800" baseline="0" dirty="0" smtClean="0">
                          <a:solidFill>
                            <a:schemeClr val="tx1"/>
                          </a:solidFill>
                        </a:rPr>
                        <a:t> </a:t>
                      </a:r>
                      <a:r>
                        <a:rPr lang="en-US" altLang="ko-KR" sz="800" baseline="0" dirty="0" err="1" smtClean="0">
                          <a:solidFill>
                            <a:schemeClr val="tx1"/>
                          </a:solidFill>
                        </a:rPr>
                        <a:t>thái</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a:t>
                      </a:r>
                      <a:r>
                        <a:rPr lang="en-US" altLang="ko-KR" sz="800" dirty="0" smtClean="0">
                          <a:solidFill>
                            <a:schemeClr val="tx1"/>
                          </a:solidFill>
                        </a:rPr>
                        <a:t>OFF, </a:t>
                      </a:r>
                      <a:r>
                        <a:rPr lang="en-US" altLang="ko-KR" sz="800" dirty="0" err="1" smtClean="0">
                          <a:solidFill>
                            <a:schemeClr val="tx1"/>
                          </a:solidFill>
                        </a:rPr>
                        <a:t>trên</a:t>
                      </a:r>
                      <a:r>
                        <a:rPr lang="en-US" altLang="ko-KR" sz="800" baseline="0" dirty="0" smtClean="0">
                          <a:solidFill>
                            <a:schemeClr val="tx1"/>
                          </a:solidFill>
                        </a:rPr>
                        <a:t> app, Counselor </a:t>
                      </a:r>
                      <a:r>
                        <a:rPr lang="en-US" altLang="ko-KR" sz="800" baseline="0" dirty="0" err="1" smtClean="0">
                          <a:solidFill>
                            <a:schemeClr val="tx1"/>
                          </a:solidFill>
                        </a:rPr>
                        <a:t>sẽ</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xuất</a:t>
                      </a:r>
                      <a:r>
                        <a:rPr lang="en-US" altLang="ko-KR" sz="800" baseline="0" dirty="0" smtClean="0">
                          <a:solidFill>
                            <a:schemeClr val="tx1"/>
                          </a:solidFill>
                        </a:rPr>
                        <a:t> </a:t>
                      </a:r>
                      <a:r>
                        <a:rPr lang="en-US" altLang="ko-KR" sz="800" baseline="0" dirty="0" err="1" smtClean="0">
                          <a:solidFill>
                            <a:schemeClr val="tx1"/>
                          </a:solidFill>
                        </a:rPr>
                        <a:t>hiện</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Danh</a:t>
                      </a:r>
                      <a:r>
                        <a:rPr lang="en-US" altLang="ko-KR" sz="800" baseline="0" dirty="0" smtClean="0">
                          <a:solidFill>
                            <a:schemeClr val="tx1"/>
                          </a:solidFill>
                        </a:rPr>
                        <a:t> </a:t>
                      </a:r>
                      <a:r>
                        <a:rPr lang="en-US" altLang="ko-KR" sz="800" baseline="0" dirty="0" err="1" smtClean="0">
                          <a:solidFill>
                            <a:schemeClr val="tx1"/>
                          </a:solidFill>
                        </a:rPr>
                        <a:t>sách</a:t>
                      </a:r>
                      <a:r>
                        <a:rPr lang="en-US" altLang="ko-KR" sz="800" baseline="0" dirty="0" smtClean="0">
                          <a:solidFill>
                            <a:schemeClr val="tx1"/>
                          </a:solidFill>
                        </a:rPr>
                        <a:t> Counselor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những</a:t>
                      </a:r>
                      <a:r>
                        <a:rPr lang="en-US" altLang="ko-KR" sz="800" baseline="0" dirty="0" smtClean="0">
                          <a:solidFill>
                            <a:schemeClr val="tx1"/>
                          </a:solidFill>
                        </a:rPr>
                        <a:t> User </a:t>
                      </a:r>
                      <a:r>
                        <a:rPr lang="en-US" altLang="ko-KR" sz="800" baseline="0" dirty="0" err="1" smtClean="0">
                          <a:solidFill>
                            <a:schemeClr val="tx1"/>
                          </a:solidFill>
                        </a:rPr>
                        <a:t>sở</a:t>
                      </a:r>
                      <a:r>
                        <a:rPr lang="en-US" altLang="ko-KR" sz="800" baseline="0" dirty="0" smtClean="0">
                          <a:solidFill>
                            <a:schemeClr val="tx1"/>
                          </a:solidFill>
                        </a:rPr>
                        <a:t> </a:t>
                      </a:r>
                      <a:r>
                        <a:rPr lang="en-US" altLang="ko-KR" sz="800" baseline="0" dirty="0" err="1" smtClean="0">
                          <a:solidFill>
                            <a:schemeClr val="tx1"/>
                          </a:solidFill>
                        </a:rPr>
                        <a:t>hữu</a:t>
                      </a:r>
                      <a:r>
                        <a:rPr lang="en-US" altLang="ko-KR" sz="800" baseline="0" dirty="0" smtClean="0">
                          <a:solidFill>
                            <a:schemeClr val="tx1"/>
                          </a:solidFill>
                        </a:rPr>
                        <a:t> Voucher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Thiết</a:t>
                      </a:r>
                      <a:r>
                        <a:rPr lang="en-US" altLang="ko-KR" sz="800" baseline="0" smtClean="0">
                          <a:solidFill>
                            <a:schemeClr val="tx1"/>
                          </a:solidFill>
                        </a:rPr>
                        <a:t> lập thời gian nghỉ giữa các buổi tư vấn</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Mặc</a:t>
                      </a:r>
                      <a:r>
                        <a:rPr lang="en-US" altLang="ko-KR" sz="800" baseline="0" smtClean="0">
                          <a:solidFill>
                            <a:schemeClr val="tx1"/>
                          </a:solidFill>
                        </a:rPr>
                        <a:t> định</a:t>
                      </a:r>
                      <a:r>
                        <a:rPr lang="en-US" altLang="ko-KR" sz="800" smtClean="0">
                          <a:solidFill>
                            <a:schemeClr val="tx1"/>
                          </a:solidFill>
                        </a:rPr>
                        <a:t> là</a:t>
                      </a:r>
                      <a:r>
                        <a:rPr lang="en-US" altLang="ko-KR" sz="800" baseline="0" smtClean="0">
                          <a:solidFill>
                            <a:schemeClr val="tx1"/>
                          </a:solidFill>
                        </a:rPr>
                        <a:t> 10 phút</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Thay đổi</a:t>
                      </a:r>
                      <a:r>
                        <a:rPr lang="en-US" altLang="ko-KR" sz="800" baseline="0" smtClean="0">
                          <a:solidFill>
                            <a:schemeClr val="tx1"/>
                          </a:solidFill>
                        </a:rPr>
                        <a:t> mỗi k</a:t>
                      </a:r>
                      <a:r>
                        <a:rPr lang="en-US" altLang="ko-KR" sz="800" smtClean="0">
                          <a:solidFill>
                            <a:schemeClr val="tx1"/>
                          </a:solidFill>
                        </a:rPr>
                        <a:t>hi click : 10</a:t>
                      </a:r>
                      <a:r>
                        <a:rPr lang="en-US" altLang="ko-KR" sz="800" dirty="0" smtClean="0">
                          <a:solidFill>
                            <a:schemeClr val="tx1"/>
                          </a:solidFill>
                        </a:rPr>
                        <a:t>p</a:t>
                      </a:r>
                      <a:r>
                        <a:rPr lang="ko-KR" altLang="en-US" sz="800" smtClean="0">
                          <a:solidFill>
                            <a:schemeClr val="tx1"/>
                          </a:solidFill>
                        </a:rPr>
                        <a:t> </a:t>
                      </a:r>
                      <a:r>
                        <a:rPr lang="en-US" altLang="ko-KR" sz="800" smtClean="0">
                          <a:solidFill>
                            <a:schemeClr val="tx1"/>
                          </a:solidFill>
                        </a:rPr>
                        <a:t>– 20p</a:t>
                      </a:r>
                      <a:r>
                        <a:rPr lang="ko-KR" altLang="en-US" sz="800" smtClean="0">
                          <a:solidFill>
                            <a:schemeClr val="tx1"/>
                          </a:solidFill>
                        </a:rPr>
                        <a:t> </a:t>
                      </a:r>
                      <a:r>
                        <a:rPr lang="en-US" altLang="ko-KR" sz="800" smtClean="0">
                          <a:solidFill>
                            <a:schemeClr val="tx1"/>
                          </a:solidFill>
                        </a:rPr>
                        <a:t>– 30p</a:t>
                      </a:r>
                      <a:endParaRPr lang="en-US" altLang="ko-KR"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7</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Khi click hiện</a:t>
                      </a:r>
                      <a:r>
                        <a:rPr lang="en-US" altLang="ko-KR" sz="800" baseline="0" smtClean="0">
                          <a:solidFill>
                            <a:schemeClr val="tx1"/>
                          </a:solidFill>
                        </a:rPr>
                        <a:t> Pop-up </a:t>
                      </a:r>
                      <a:r>
                        <a:rPr lang="en-US" altLang="ko-KR" sz="800" smtClean="0">
                          <a:solidFill>
                            <a:schemeClr val="tx1"/>
                          </a:solidFill>
                        </a:rPr>
                        <a:t>[Set</a:t>
                      </a:r>
                      <a:r>
                        <a:rPr lang="en-US" altLang="ko-KR" sz="800" baseline="0" smtClean="0">
                          <a:solidFill>
                            <a:schemeClr val="tx1"/>
                          </a:solidFill>
                        </a:rPr>
                        <a:t> Repeat] </a:t>
                      </a:r>
                      <a:r>
                        <a:rPr lang="en-US" altLang="ko-KR" sz="800" smtClean="0">
                          <a:solidFill>
                            <a:schemeClr val="tx1"/>
                          </a:solidFill>
                        </a:rPr>
                        <a:t>(RCW-0402P1)</a:t>
                      </a:r>
                      <a:r>
                        <a:rPr lang="ko-KR" altLang="en-US" sz="800" smtClean="0">
                          <a:solidFill>
                            <a:schemeClr val="tx1"/>
                          </a:solidFill>
                        </a:rPr>
                        <a:t> </a:t>
                      </a:r>
                      <a:endParaRPr lang="en-US" altLang="ko-KR"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8</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Khi click </a:t>
                      </a:r>
                      <a:r>
                        <a:rPr lang="en-US" altLang="ko-KR" sz="800" baseline="0" smtClean="0">
                          <a:solidFill>
                            <a:schemeClr val="tx1"/>
                          </a:solidFill>
                        </a:rPr>
                        <a:t>h</a:t>
                      </a:r>
                      <a:r>
                        <a:rPr lang="en-US" altLang="ko-KR" sz="800" smtClean="0">
                          <a:solidFill>
                            <a:schemeClr val="tx1"/>
                          </a:solidFill>
                        </a:rPr>
                        <a:t>iển</a:t>
                      </a:r>
                      <a:r>
                        <a:rPr lang="en-US" altLang="ko-KR" sz="800" baseline="0" smtClean="0">
                          <a:solidFill>
                            <a:schemeClr val="tx1"/>
                          </a:solidFill>
                        </a:rPr>
                        <a:t> thị Guide Pop-up [Reset Schedule]</a:t>
                      </a:r>
                      <a:endParaRPr lang="en-US" altLang="ko-KR" sz="80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9</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Khi click vào</a:t>
                      </a:r>
                      <a:r>
                        <a:rPr lang="en-US" altLang="ko-KR" sz="800" baseline="0" smtClean="0">
                          <a:solidFill>
                            <a:schemeClr val="tx1"/>
                          </a:solidFill>
                        </a:rPr>
                        <a:t> mốc thời gian muốn setup sẽ hiện Layer Pop-up</a:t>
                      </a:r>
                      <a:r>
                        <a:rPr lang="ko-KR" altLang="en-US" sz="800" smtClean="0">
                          <a:solidFill>
                            <a:schemeClr val="tx1"/>
                          </a:solidFill>
                        </a:rPr>
                        <a:t> </a:t>
                      </a:r>
                      <a:r>
                        <a:rPr lang="en-US" altLang="ko-KR" sz="800" smtClean="0">
                          <a:solidFill>
                            <a:schemeClr val="tx1"/>
                          </a:solidFill>
                        </a:rPr>
                        <a:t>(9-1)</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Hiển</a:t>
                      </a:r>
                      <a:r>
                        <a:rPr lang="en-US" altLang="ko-KR" sz="800" baseline="0" smtClean="0">
                          <a:solidFill>
                            <a:schemeClr val="tx1"/>
                          </a:solidFill>
                        </a:rPr>
                        <a:t> thị thời gian cụ thể với những khoảng thời gian được thiết lập là thời gian tư vấn</a:t>
                      </a:r>
                      <a:endParaRPr lang="ko-KR" altLang="en-US" sz="80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Đánh</a:t>
                      </a:r>
                      <a:r>
                        <a:rPr lang="en-US" altLang="ko-KR" sz="800" baseline="0" smtClean="0">
                          <a:solidFill>
                            <a:schemeClr val="tx1"/>
                          </a:solidFill>
                        </a:rPr>
                        <a:t> dấu ngày hôm nay bằng màu xanh</a:t>
                      </a:r>
                      <a:endParaRPr lang="en-US" altLang="ko-KR" sz="80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Block</a:t>
                      </a:r>
                      <a:r>
                        <a:rPr lang="en-US" altLang="ko-KR" sz="800" baseline="0" smtClean="0">
                          <a:solidFill>
                            <a:schemeClr val="tx1"/>
                          </a:solidFill>
                        </a:rPr>
                        <a:t> thời gian tư vấn được tính theo đơn vị 30p nhưng tùy theo thời gian Counselor setup để hiển thị schedule cho đúng </a:t>
                      </a:r>
                      <a:r>
                        <a:rPr lang="en-US" altLang="ko-KR" sz="800" smtClean="0">
                          <a:solidFill>
                            <a:schemeClr val="tx1"/>
                          </a:solidFill>
                        </a:rPr>
                        <a:t>(VD: nếu</a:t>
                      </a:r>
                      <a:r>
                        <a:rPr lang="en-US" altLang="ko-KR" sz="800" baseline="0" smtClean="0">
                          <a:solidFill>
                            <a:schemeClr val="tx1"/>
                          </a:solidFill>
                        </a:rPr>
                        <a:t> Counselor setup schedule từ </a:t>
                      </a:r>
                      <a:r>
                        <a:rPr lang="en-US" altLang="ko-KR" sz="800" smtClean="0">
                          <a:solidFill>
                            <a:schemeClr val="tx1"/>
                          </a:solidFill>
                        </a:rPr>
                        <a:t>3:10p~4:10p thì</a:t>
                      </a:r>
                      <a:r>
                        <a:rPr lang="en-US" altLang="ko-KR" sz="800" baseline="0" smtClean="0">
                          <a:solidFill>
                            <a:schemeClr val="tx1"/>
                          </a:solidFill>
                        </a:rPr>
                        <a:t> block thời gian tư vấn phải hiển thị vào đúng vị trí 3:10p</a:t>
                      </a:r>
                      <a:r>
                        <a:rPr lang="en-US" altLang="ko-KR" sz="800" smtClean="0">
                          <a:solidFill>
                            <a:schemeClr val="tx1"/>
                          </a:solidFill>
                        </a:rPr>
                        <a:t>)</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38</a:t>
            </a:fld>
            <a:endParaRPr lang="ko-KR" altLang="en-US"/>
          </a:p>
        </p:txBody>
      </p:sp>
      <p:graphicFrame>
        <p:nvGraphicFramePr>
          <p:cNvPr id="3" name="표 2"/>
          <p:cNvGraphicFramePr>
            <a:graphicFrameLocks noGrp="1"/>
          </p:cNvGraphicFramePr>
          <p:nvPr>
            <p:extLst>
              <p:ext uri="{D42A27DB-BD31-4B8C-83A1-F6EECF244321}">
                <p14:modId xmlns:p14="http://schemas.microsoft.com/office/powerpoint/2010/main" val="1315521290"/>
              </p:ext>
            </p:extLst>
          </p:nvPr>
        </p:nvGraphicFramePr>
        <p:xfrm>
          <a:off x="7808120" y="650426"/>
          <a:ext cx="1967152" cy="33789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9-1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Pop-up</a:t>
                      </a:r>
                      <a:r>
                        <a:rPr lang="en-US" altLang="ko-KR" sz="800" baseline="0" smtClean="0">
                          <a:solidFill>
                            <a:schemeClr val="tx1"/>
                          </a:solidFill>
                        </a:rPr>
                        <a:t> hiển thị k</a:t>
                      </a:r>
                      <a:r>
                        <a:rPr lang="en-US" altLang="ko-KR" sz="800" smtClean="0">
                          <a:solidFill>
                            <a:schemeClr val="tx1"/>
                          </a:solidFill>
                        </a:rPr>
                        <a:t>hi click</a:t>
                      </a:r>
                      <a:r>
                        <a:rPr lang="en-US" altLang="ko-KR" sz="800" baseline="0" smtClean="0">
                          <a:solidFill>
                            <a:schemeClr val="tx1"/>
                          </a:solidFill>
                        </a:rPr>
                        <a:t> vào 1 block trong lịch biểu, thời gian bắt đầu(start-time) chính là thời gian đã chọn và chỉ có thể edit thời gian kết thúc (end-time)</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Sau khi setup thời</a:t>
                      </a:r>
                      <a:r>
                        <a:rPr lang="en-US" altLang="ko-KR" sz="800" baseline="0" smtClean="0">
                          <a:solidFill>
                            <a:schemeClr val="tx1"/>
                          </a:solidFill>
                        </a:rPr>
                        <a:t> gian và click vào button </a:t>
                      </a:r>
                      <a:r>
                        <a:rPr lang="ko-KR" altLang="en-US" sz="800" smtClean="0">
                          <a:solidFill>
                            <a:schemeClr val="tx1"/>
                          </a:solidFill>
                        </a:rPr>
                        <a:t>확인 </a:t>
                      </a:r>
                      <a:r>
                        <a:rPr lang="en-US" altLang="ko-KR" sz="800" smtClean="0">
                          <a:solidFill>
                            <a:schemeClr val="tx1"/>
                          </a:solidFill>
                        </a:rPr>
                        <a:t>(OK), thời</a:t>
                      </a:r>
                      <a:r>
                        <a:rPr lang="en-US" altLang="ko-KR" sz="800" baseline="0" smtClean="0">
                          <a:solidFill>
                            <a:schemeClr val="tx1"/>
                          </a:solidFill>
                        </a:rPr>
                        <a:t> gian đã setup sẽ hiển thị như ở mục (9)</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smtClean="0">
                          <a:solidFill>
                            <a:schemeClr val="tx1"/>
                          </a:solidFill>
                        </a:rPr>
                        <a:t>Khi click vào select box chọn ‘Giờ’ của t</a:t>
                      </a:r>
                      <a:r>
                        <a:rPr lang="en-US" altLang="ko-KR" sz="800" smtClean="0">
                          <a:solidFill>
                            <a:schemeClr val="tx1"/>
                          </a:solidFill>
                        </a:rPr>
                        <a:t>hời</a:t>
                      </a:r>
                      <a:r>
                        <a:rPr lang="en-US" altLang="ko-KR" sz="800" baseline="0" smtClean="0">
                          <a:solidFill>
                            <a:schemeClr val="tx1"/>
                          </a:solidFill>
                        </a:rPr>
                        <a:t> gian kết thúc (end-time) thì hiển thị menu dropdown tính từ thời gian bắt đầu (start-time). Khi click vào select box chọn </a:t>
                      </a:r>
                      <a:r>
                        <a:rPr lang="en-US" altLang="ko-KR" sz="800" smtClean="0">
                          <a:solidFill>
                            <a:schemeClr val="tx1"/>
                          </a:solidFill>
                        </a:rPr>
                        <a:t>‘Phút’ thì</a:t>
                      </a:r>
                      <a:r>
                        <a:rPr lang="en-US" altLang="ko-KR" sz="800" baseline="0" smtClean="0">
                          <a:solidFill>
                            <a:schemeClr val="tx1"/>
                          </a:solidFill>
                        </a:rPr>
                        <a:t> hiển thị menu dropdown tính từ 00 phút và chia theo đơn vị 10 phút một</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10</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Kích</a:t>
                      </a:r>
                      <a:r>
                        <a:rPr lang="en-US" altLang="ko-KR" sz="800" baseline="0" smtClean="0">
                          <a:solidFill>
                            <a:schemeClr val="tx1"/>
                          </a:solidFill>
                        </a:rPr>
                        <a:t> hoạt option tư vấn 50 phút</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Mặc</a:t>
                      </a:r>
                      <a:r>
                        <a:rPr lang="en-US" altLang="ko-KR" sz="800" baseline="0" smtClean="0">
                          <a:solidFill>
                            <a:schemeClr val="tx1"/>
                          </a:solidFill>
                        </a:rPr>
                        <a:t> định là </a:t>
                      </a:r>
                      <a:r>
                        <a:rPr lang="en-US" altLang="ko-KR" sz="800" smtClean="0">
                          <a:solidFill>
                            <a:schemeClr val="tx1"/>
                          </a:solidFill>
                        </a:rPr>
                        <a:t>OFF, khi chọn</a:t>
                      </a:r>
                      <a:r>
                        <a:rPr lang="en-US" altLang="ko-KR" sz="800" baseline="0" smtClean="0">
                          <a:solidFill>
                            <a:schemeClr val="tx1"/>
                          </a:solidFill>
                        </a:rPr>
                        <a:t> ON có thể tiến hành tư vấn trong 50 phút</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1229221" y="117792"/>
            <a:ext cx="1709122" cy="215444"/>
          </a:xfrm>
          <a:prstGeom prst="rect">
            <a:avLst/>
          </a:prstGeom>
          <a:noFill/>
        </p:spPr>
        <p:txBody>
          <a:bodyPr wrap="none" rtlCol="0">
            <a:spAutoFit/>
          </a:bodyPr>
          <a:lstStyle/>
          <a:p>
            <a:r>
              <a:rPr lang="ko-KR" altLang="en-US" sz="800" dirty="0" smtClean="0">
                <a:solidFill>
                  <a:prstClr val="black"/>
                </a:solidFill>
              </a:rPr>
              <a:t>스케줄 </a:t>
            </a:r>
            <a:r>
              <a:rPr lang="en-US" altLang="ko-KR" sz="800" dirty="0" smtClean="0">
                <a:solidFill>
                  <a:prstClr val="black"/>
                </a:solidFill>
              </a:rPr>
              <a:t>– </a:t>
            </a:r>
            <a:r>
              <a:rPr lang="ko-KR" altLang="en-US" sz="800" dirty="0" smtClean="0">
                <a:solidFill>
                  <a:prstClr val="black"/>
                </a:solidFill>
              </a:rPr>
              <a:t>상담 스케줄 </a:t>
            </a:r>
            <a:r>
              <a:rPr lang="en-US" altLang="ko-KR" sz="800" dirty="0" smtClean="0">
                <a:solidFill>
                  <a:prstClr val="black"/>
                </a:solidFill>
              </a:rPr>
              <a:t>ON</a:t>
            </a:r>
            <a:r>
              <a:rPr lang="ko-KR" altLang="en-US" sz="800" dirty="0" smtClean="0">
                <a:solidFill>
                  <a:prstClr val="black"/>
                </a:solidFill>
              </a:rPr>
              <a:t>인 경우</a:t>
            </a:r>
            <a:endParaRPr lang="ko-KR" altLang="en-US" sz="800" dirty="0">
              <a:solidFill>
                <a:prstClr val="black"/>
              </a:solidFill>
            </a:endParaRPr>
          </a:p>
        </p:txBody>
      </p:sp>
      <p:sp>
        <p:nvSpPr>
          <p:cNvPr id="6" name="TextBox 5"/>
          <p:cNvSpPr txBox="1"/>
          <p:nvPr/>
        </p:nvSpPr>
        <p:spPr>
          <a:xfrm>
            <a:off x="1226951" y="352286"/>
            <a:ext cx="1085554" cy="215444"/>
          </a:xfrm>
          <a:prstGeom prst="rect">
            <a:avLst/>
          </a:prstGeom>
          <a:noFill/>
        </p:spPr>
        <p:txBody>
          <a:bodyPr wrap="none" rtlCol="0">
            <a:spAutoFit/>
          </a:bodyPr>
          <a:lstStyle/>
          <a:p>
            <a:r>
              <a:rPr lang="ko-KR" altLang="en-US" sz="800" dirty="0" smtClean="0">
                <a:solidFill>
                  <a:prstClr val="black"/>
                </a:solidFill>
              </a:rPr>
              <a:t>상담 관리 </a:t>
            </a:r>
            <a:r>
              <a:rPr lang="en-US" altLang="ko-KR" sz="800" dirty="0" smtClean="0">
                <a:solidFill>
                  <a:prstClr val="black"/>
                </a:solidFill>
              </a:rPr>
              <a:t>&gt; </a:t>
            </a:r>
            <a:r>
              <a:rPr lang="ko-KR" altLang="en-US" sz="800" dirty="0" smtClean="0">
                <a:solidFill>
                  <a:prstClr val="black"/>
                </a:solidFill>
              </a:rPr>
              <a:t>스케줄</a:t>
            </a:r>
            <a:endParaRPr lang="ko-KR" altLang="en-US" sz="800" dirty="0">
              <a:solidFill>
                <a:prstClr val="black"/>
              </a:solidFill>
            </a:endParaRPr>
          </a:p>
        </p:txBody>
      </p:sp>
      <p:sp>
        <p:nvSpPr>
          <p:cNvPr id="7" name="TextBox 6"/>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RCW-0402</a:t>
            </a:r>
            <a:endParaRPr lang="ko-KR" altLang="en-US" sz="800" dirty="0">
              <a:solidFill>
                <a:prstClr val="black"/>
              </a:solidFill>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40783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2033845"/>
            <a:ext cx="798617" cy="261610"/>
          </a:xfrm>
          <a:prstGeom prst="rect">
            <a:avLst/>
          </a:prstGeom>
          <a:noFill/>
        </p:spPr>
        <p:txBody>
          <a:bodyPr wrap="none" rtlCol="0">
            <a:spAutoFit/>
          </a:bodyPr>
          <a:lstStyle/>
          <a:p>
            <a:r>
              <a:rPr lang="ko-KR" altLang="en-US" sz="1100" b="1" dirty="0" smtClean="0"/>
              <a:t>내 스케줄</a:t>
            </a:r>
            <a:endParaRPr lang="ko-KR" altLang="en-US" sz="1100" b="1" dirty="0"/>
          </a:p>
        </p:txBody>
      </p:sp>
      <p:sp>
        <p:nvSpPr>
          <p:cNvPr id="46" name="TextBox 45"/>
          <p:cNvSpPr txBox="1"/>
          <p:nvPr/>
        </p:nvSpPr>
        <p:spPr>
          <a:xfrm>
            <a:off x="1247588" y="2047799"/>
            <a:ext cx="1651414" cy="215444"/>
          </a:xfrm>
          <a:prstGeom prst="rect">
            <a:avLst/>
          </a:prstGeom>
          <a:noFill/>
        </p:spPr>
        <p:txBody>
          <a:bodyPr wrap="none" rtlCol="0">
            <a:spAutoFit/>
          </a:bodyPr>
          <a:lstStyle/>
          <a:p>
            <a:r>
              <a:rPr lang="ko-KR" altLang="en-US" sz="800" dirty="0" smtClean="0"/>
              <a:t>상담 가능한 시간을 선택하세요</a:t>
            </a:r>
            <a:r>
              <a:rPr lang="en-US" altLang="ko-KR" sz="800" dirty="0" smtClean="0"/>
              <a:t>.</a:t>
            </a:r>
            <a:endParaRPr lang="ko-KR" altLang="en-US" sz="800" dirty="0"/>
          </a:p>
        </p:txBody>
      </p:sp>
      <p:graphicFrame>
        <p:nvGraphicFramePr>
          <p:cNvPr id="51" name="표 50"/>
          <p:cNvGraphicFramePr>
            <a:graphicFrameLocks noGrp="1"/>
          </p:cNvGraphicFramePr>
          <p:nvPr>
            <p:extLst>
              <p:ext uri="{D42A27DB-BD31-4B8C-83A1-F6EECF244321}">
                <p14:modId xmlns:p14="http://schemas.microsoft.com/office/powerpoint/2010/main" val="1270070719"/>
              </p:ext>
            </p:extLst>
          </p:nvPr>
        </p:nvGraphicFramePr>
        <p:xfrm>
          <a:off x="251843" y="3566452"/>
          <a:ext cx="7465035" cy="1877940"/>
        </p:xfrm>
        <a:graphic>
          <a:graphicData uri="http://schemas.openxmlformats.org/drawingml/2006/table">
            <a:tbl>
              <a:tblPr/>
              <a:tblGrid>
                <a:gridCol w="497669"/>
                <a:gridCol w="497669"/>
                <a:gridCol w="497669"/>
                <a:gridCol w="497669"/>
                <a:gridCol w="497669"/>
                <a:gridCol w="497669"/>
                <a:gridCol w="497669"/>
                <a:gridCol w="497669"/>
                <a:gridCol w="497669"/>
                <a:gridCol w="497669"/>
                <a:gridCol w="497669"/>
                <a:gridCol w="497669"/>
                <a:gridCol w="497669"/>
                <a:gridCol w="497669"/>
                <a:gridCol w="497669"/>
              </a:tblGrid>
              <a:tr h="208660">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latin typeface="맑은 고딕"/>
                        </a:rPr>
                        <a:t>2.15 (</a:t>
                      </a:r>
                      <a:r>
                        <a:rPr lang="ko-KR" altLang="en-US" sz="800" b="0" i="0" u="none" strike="noStrike" dirty="0">
                          <a:solidFill>
                            <a:srgbClr val="000000"/>
                          </a:solidFill>
                          <a:latin typeface="맑은 고딕"/>
                        </a:rPr>
                        <a:t>월</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800" b="0" i="0" u="none" strike="noStrike" dirty="0">
                          <a:solidFill>
                            <a:srgbClr val="000000"/>
                          </a:solidFill>
                          <a:latin typeface="맑은 고딕"/>
                        </a:rPr>
                        <a:t>실시간</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ctr" fontAlgn="ctr"/>
                      <a:r>
                        <a:rPr lang="en-US" altLang="ko-KR" sz="800" b="0" i="0" u="none" strike="noStrike" dirty="0">
                          <a:solidFill>
                            <a:srgbClr val="000000"/>
                          </a:solidFill>
                          <a:latin typeface="맑은 고딕"/>
                        </a:rPr>
                        <a:t>2.16 (</a:t>
                      </a:r>
                      <a:r>
                        <a:rPr lang="ko-KR" altLang="en-US" sz="800" b="0" i="0" u="none" strike="noStrike" dirty="0">
                          <a:solidFill>
                            <a:srgbClr val="000000"/>
                          </a:solidFill>
                          <a:latin typeface="맑은 고딕"/>
                        </a:rPr>
                        <a:t>화</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800" b="0" i="0" u="none" strike="noStrike" dirty="0">
                          <a:solidFill>
                            <a:srgbClr val="000000"/>
                          </a:solidFill>
                          <a:latin typeface="맑은 고딕"/>
                        </a:rPr>
                        <a:t>실시간</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ctr" fontAlgn="ctr"/>
                      <a:r>
                        <a:rPr lang="en-US" altLang="ko-KR" sz="800" b="0" i="0" u="none" strike="noStrike" dirty="0">
                          <a:solidFill>
                            <a:srgbClr val="000000"/>
                          </a:solidFill>
                          <a:latin typeface="맑은 고딕"/>
                        </a:rPr>
                        <a:t>2.17 (</a:t>
                      </a:r>
                      <a:r>
                        <a:rPr lang="ko-KR" altLang="en-US" sz="800" b="0" i="0" u="none" strike="noStrike" dirty="0">
                          <a:solidFill>
                            <a:srgbClr val="000000"/>
                          </a:solidFill>
                          <a:latin typeface="맑은 고딕"/>
                        </a:rPr>
                        <a:t>수</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800" b="0" i="0" u="none" strike="noStrike" dirty="0">
                          <a:solidFill>
                            <a:srgbClr val="000000"/>
                          </a:solidFill>
                          <a:latin typeface="맑은 고딕"/>
                        </a:rPr>
                        <a:t>실시간</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ctr" fontAlgn="ctr"/>
                      <a:r>
                        <a:rPr lang="en-US" altLang="ko-KR" sz="800" b="1" i="0" u="none" strike="noStrike" dirty="0">
                          <a:solidFill>
                            <a:srgbClr val="0000FF"/>
                          </a:solidFill>
                          <a:latin typeface="맑은 고딕"/>
                        </a:rPr>
                        <a:t>2.18 (</a:t>
                      </a:r>
                      <a:r>
                        <a:rPr lang="ko-KR" altLang="en-US" sz="800" b="1" i="0" u="none" strike="noStrike" dirty="0">
                          <a:solidFill>
                            <a:srgbClr val="0000FF"/>
                          </a:solidFill>
                          <a:latin typeface="맑은 고딕"/>
                        </a:rPr>
                        <a:t>목</a:t>
                      </a:r>
                      <a:r>
                        <a:rPr lang="en-US" altLang="ko-KR" sz="800" b="1" i="0" u="none" strike="noStrike" dirty="0">
                          <a:solidFill>
                            <a:srgbClr val="0000FF"/>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800" b="0" i="0" u="none" strike="noStrike" dirty="0">
                          <a:solidFill>
                            <a:srgbClr val="000000"/>
                          </a:solidFill>
                          <a:latin typeface="맑은 고딕"/>
                        </a:rPr>
                        <a:t>실시간</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ctr" fontAlgn="ctr"/>
                      <a:r>
                        <a:rPr lang="en-US" altLang="ko-KR" sz="800" b="0" i="0" u="none" strike="noStrike" dirty="0">
                          <a:solidFill>
                            <a:srgbClr val="000000"/>
                          </a:solidFill>
                          <a:latin typeface="맑은 고딕"/>
                        </a:rPr>
                        <a:t>2.19 (</a:t>
                      </a:r>
                      <a:r>
                        <a:rPr lang="ko-KR" altLang="en-US" sz="800" b="0" i="0" u="none" strike="noStrike" dirty="0">
                          <a:solidFill>
                            <a:srgbClr val="000000"/>
                          </a:solidFill>
                          <a:latin typeface="맑은 고딕"/>
                        </a:rPr>
                        <a:t>금</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800" b="0" i="0" u="none" strike="noStrike" dirty="0">
                          <a:solidFill>
                            <a:srgbClr val="000000"/>
                          </a:solidFill>
                          <a:latin typeface="맑은 고딕"/>
                        </a:rPr>
                        <a:t>실시간</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ctr" fontAlgn="ctr"/>
                      <a:r>
                        <a:rPr lang="en-US" altLang="ko-KR" sz="800" b="0" i="0" u="none" strike="noStrike" dirty="0">
                          <a:solidFill>
                            <a:srgbClr val="000000"/>
                          </a:solidFill>
                          <a:latin typeface="맑은 고딕"/>
                        </a:rPr>
                        <a:t>2.20 (</a:t>
                      </a:r>
                      <a:r>
                        <a:rPr lang="ko-KR" altLang="en-US" sz="800" b="0" i="0" u="none" strike="noStrike" dirty="0">
                          <a:solidFill>
                            <a:srgbClr val="000000"/>
                          </a:solidFill>
                          <a:latin typeface="맑은 고딕"/>
                        </a:rPr>
                        <a:t>토</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800" b="0" i="0" u="none" strike="noStrike" dirty="0">
                          <a:solidFill>
                            <a:srgbClr val="000000"/>
                          </a:solidFill>
                          <a:latin typeface="맑은 고딕"/>
                        </a:rPr>
                        <a:t>실시간</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ctr" fontAlgn="ctr"/>
                      <a:r>
                        <a:rPr lang="en-US" altLang="ko-KR" sz="800" b="0" i="0" u="none" strike="noStrike" dirty="0">
                          <a:solidFill>
                            <a:srgbClr val="000000"/>
                          </a:solidFill>
                          <a:latin typeface="맑은 고딕"/>
                        </a:rPr>
                        <a:t>2.21 (</a:t>
                      </a:r>
                      <a:r>
                        <a:rPr lang="ko-KR" altLang="en-US" sz="800" b="0" i="0" u="none" strike="noStrike" dirty="0">
                          <a:solidFill>
                            <a:srgbClr val="000000"/>
                          </a:solidFill>
                          <a:latin typeface="맑은 고딕"/>
                        </a:rPr>
                        <a:t>일</a:t>
                      </a:r>
                      <a:r>
                        <a:rPr lang="en-US" altLang="ko-KR" sz="800" b="0" i="0" u="none" strike="noStrike" dirty="0">
                          <a:solidFill>
                            <a:srgbClr val="000000"/>
                          </a:solidFill>
                          <a:latin typeface="맑은 고딕"/>
                        </a:rPr>
                        <a:t>)</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800" b="0" i="0" u="none" strike="noStrike" dirty="0">
                          <a:solidFill>
                            <a:srgbClr val="000000"/>
                          </a:solidFill>
                          <a:latin typeface="맑은 고딕"/>
                        </a:rPr>
                        <a:t>실시간</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r>
              <a:tr h="208660">
                <a:tc rowSpan="2">
                  <a:txBody>
                    <a:bodyPr/>
                    <a:lstStyle/>
                    <a:p>
                      <a:pPr algn="ctr" fontAlgn="t"/>
                      <a:r>
                        <a:rPr lang="en-US" altLang="ko-KR" sz="800" b="0" i="0" u="none" strike="noStrike" dirty="0">
                          <a:solidFill>
                            <a:srgbClr val="000000"/>
                          </a:solidFill>
                          <a:latin typeface="맑은 고딕"/>
                        </a:rPr>
                        <a:t>0</a:t>
                      </a:r>
                      <a:r>
                        <a:rPr lang="ko-KR" altLang="en-US" sz="800" b="0" i="0" u="none" strike="noStrike" dirty="0">
                          <a:solidFill>
                            <a:srgbClr val="000000"/>
                          </a:solidFill>
                          <a:latin typeface="맑은 고딕"/>
                        </a:rPr>
                        <a:t>시</a:t>
                      </a: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ctr" fontAlgn="ctr"/>
                      <a:r>
                        <a:rPr lang="en-US" altLang="ko-KR" sz="800" b="0" i="0" u="none" strike="noStrike" dirty="0" smtClean="0">
                          <a:solidFill>
                            <a:schemeClr val="bg1"/>
                          </a:solidFill>
                          <a:latin typeface="맑은 고딕"/>
                        </a:rPr>
                        <a:t>0</a:t>
                      </a:r>
                      <a:r>
                        <a:rPr lang="ko-KR" altLang="en-US" sz="800" b="0" i="0" u="none" strike="noStrike" dirty="0" smtClean="0">
                          <a:solidFill>
                            <a:schemeClr val="bg1"/>
                          </a:solidFill>
                          <a:latin typeface="맑은 고딕"/>
                        </a:rPr>
                        <a:t>시</a:t>
                      </a:r>
                      <a:r>
                        <a:rPr lang="en-US" altLang="ko-KR" sz="800" b="0" i="0" u="none" strike="noStrike" dirty="0" smtClean="0">
                          <a:solidFill>
                            <a:schemeClr val="bg1"/>
                          </a:solidFill>
                          <a:latin typeface="맑은 고딕"/>
                        </a:rPr>
                        <a:t>~4</a:t>
                      </a:r>
                      <a:r>
                        <a:rPr lang="ko-KR" altLang="en-US" sz="800" b="0" i="0" u="none" strike="noStrike" dirty="0" smtClean="0">
                          <a:solidFill>
                            <a:schemeClr val="bg1"/>
                          </a:solidFill>
                          <a:latin typeface="맑은 고딕"/>
                        </a:rPr>
                        <a:t>시</a:t>
                      </a:r>
                      <a:endParaRPr lang="ko-KR" altLang="en-US" sz="800" b="0" i="0" u="none" strike="noStrike" dirty="0">
                        <a:solidFill>
                          <a:schemeClr val="bg1"/>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ctr" fontAlgn="ctr"/>
                      <a:r>
                        <a:rPr lang="ko-KR" altLang="en-US" sz="800" b="0" i="0" u="none" strike="noStrike" dirty="0">
                          <a:solidFill>
                            <a:schemeClr val="bg1"/>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ctr" fontAlgn="ctr"/>
                      <a:r>
                        <a:rPr lang="en-US" altLang="ko-KR" sz="800" b="0" i="0" u="none" strike="noStrike" dirty="0" smtClean="0">
                          <a:solidFill>
                            <a:schemeClr val="bg1"/>
                          </a:solidFill>
                          <a:latin typeface="+mn-lt"/>
                        </a:rPr>
                        <a:t>0</a:t>
                      </a:r>
                      <a:r>
                        <a:rPr lang="ko-KR" altLang="en-US" sz="800" b="0" i="0" u="none" strike="noStrike" dirty="0" smtClean="0">
                          <a:solidFill>
                            <a:schemeClr val="bg1"/>
                          </a:solidFill>
                          <a:latin typeface="+mn-lt"/>
                        </a:rPr>
                        <a:t>시</a:t>
                      </a:r>
                      <a:r>
                        <a:rPr lang="en-US" altLang="ko-KR" sz="800" b="0" i="0" u="none" strike="noStrike" dirty="0" smtClean="0">
                          <a:solidFill>
                            <a:schemeClr val="bg1"/>
                          </a:solidFill>
                          <a:latin typeface="+mn-lt"/>
                        </a:rPr>
                        <a:t>~4</a:t>
                      </a:r>
                      <a:r>
                        <a:rPr lang="ko-KR" altLang="en-US" sz="800" b="0" i="0" u="none" strike="noStrike" dirty="0" smtClean="0">
                          <a:solidFill>
                            <a:schemeClr val="bg1"/>
                          </a:solidFill>
                          <a:latin typeface="+mn-lt"/>
                        </a:rPr>
                        <a:t>시</a:t>
                      </a:r>
                      <a:endParaRPr lang="ko-KR" altLang="en-US" sz="800" b="0" i="0" u="none" strike="noStrike" dirty="0">
                        <a:solidFill>
                          <a:schemeClr val="bg1"/>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r>
              <a:tr h="208660">
                <a:tc rowSpan="2">
                  <a:txBody>
                    <a:bodyPr/>
                    <a:lstStyle/>
                    <a:p>
                      <a:pPr algn="ctr" fontAlgn="t"/>
                      <a:r>
                        <a:rPr lang="en-US" altLang="ko-KR" sz="800" b="0" i="0" u="none" strike="noStrike" dirty="0">
                          <a:solidFill>
                            <a:srgbClr val="000000"/>
                          </a:solidFill>
                          <a:latin typeface="맑은 고딕"/>
                        </a:rPr>
                        <a:t>1</a:t>
                      </a:r>
                      <a:r>
                        <a:rPr lang="ko-KR" altLang="en-US" sz="800" b="0" i="0" u="none" strike="noStrike" dirty="0">
                          <a:solidFill>
                            <a:srgbClr val="000000"/>
                          </a:solidFill>
                          <a:latin typeface="맑은 고딕"/>
                        </a:rPr>
                        <a:t>시</a:t>
                      </a: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altLang="ko-KR" sz="800" b="0" i="0" u="none" strike="noStrike" dirty="0" smtClean="0">
                          <a:solidFill>
                            <a:schemeClr val="bg1"/>
                          </a:solidFill>
                          <a:latin typeface="맑은 고딕"/>
                        </a:rPr>
                        <a:t>1</a:t>
                      </a:r>
                      <a:r>
                        <a:rPr lang="ko-KR" altLang="en-US" sz="800" b="0" i="0" u="none" strike="noStrike" dirty="0" smtClean="0">
                          <a:solidFill>
                            <a:schemeClr val="bg1"/>
                          </a:solidFill>
                          <a:latin typeface="맑은 고딕"/>
                        </a:rPr>
                        <a:t>시</a:t>
                      </a:r>
                      <a:r>
                        <a:rPr lang="en-US" altLang="ko-KR" sz="800" b="0" i="0" u="none" strike="noStrike" dirty="0" smtClean="0">
                          <a:solidFill>
                            <a:schemeClr val="bg1"/>
                          </a:solidFill>
                          <a:latin typeface="맑은 고딕"/>
                        </a:rPr>
                        <a:t>~3</a:t>
                      </a:r>
                      <a:r>
                        <a:rPr lang="ko-KR" altLang="en-US" sz="800" b="0" i="0" u="none" strike="noStrike" dirty="0" smtClean="0">
                          <a:solidFill>
                            <a:schemeClr val="bg1"/>
                          </a:solidFill>
                          <a:latin typeface="맑은 고딕"/>
                        </a:rPr>
                        <a:t>시</a:t>
                      </a:r>
                      <a:endParaRPr lang="ko-KR" altLang="en-US" sz="800" b="0" i="0" u="none" strike="noStrike" dirty="0">
                        <a:solidFill>
                          <a:schemeClr val="bg1"/>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FC000"/>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ctr" fontAlgn="ctr"/>
                      <a:r>
                        <a:rPr lang="en-US" altLang="ko-KR" sz="800" b="0" i="0" u="none" strike="noStrike" dirty="0" smtClean="0">
                          <a:solidFill>
                            <a:schemeClr val="bg1"/>
                          </a:solidFill>
                          <a:latin typeface="+mn-lt"/>
                        </a:rPr>
                        <a:t>1</a:t>
                      </a:r>
                      <a:r>
                        <a:rPr lang="ko-KR" altLang="en-US" sz="800" b="0" i="0" u="none" strike="noStrike" dirty="0" smtClean="0">
                          <a:solidFill>
                            <a:schemeClr val="bg1"/>
                          </a:solidFill>
                          <a:latin typeface="+mn-lt"/>
                        </a:rPr>
                        <a:t>시</a:t>
                      </a:r>
                      <a:r>
                        <a:rPr lang="en-US" altLang="ko-KR" sz="800" b="0" i="0" u="none" strike="noStrike" dirty="0" smtClean="0">
                          <a:solidFill>
                            <a:schemeClr val="bg1"/>
                          </a:solidFill>
                          <a:latin typeface="+mn-lt"/>
                        </a:rPr>
                        <a:t>~2</a:t>
                      </a:r>
                      <a:r>
                        <a:rPr lang="ko-KR" altLang="en-US" sz="800" b="0" i="0" u="none" strike="noStrike" dirty="0" smtClean="0">
                          <a:solidFill>
                            <a:schemeClr val="bg1"/>
                          </a:solidFill>
                          <a:latin typeface="+mn-lt"/>
                        </a:rPr>
                        <a:t>시</a:t>
                      </a:r>
                      <a:endParaRPr lang="ko-KR" altLang="en-US" sz="800" b="0" i="0" u="none" strike="noStrike" dirty="0">
                        <a:solidFill>
                          <a:schemeClr val="bg1"/>
                        </a:solidFill>
                        <a:latin typeface="맑은 고딕"/>
                      </a:endParaRP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ctr" fontAlgn="ctr"/>
                      <a:r>
                        <a:rPr lang="ko-KR" altLang="en-US" sz="800" b="0" i="0" u="none" strike="noStrike" dirty="0">
                          <a:solidFill>
                            <a:schemeClr val="bg1"/>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25000"/>
                      </a:schemeClr>
                    </a:solidFill>
                  </a:tcPr>
                </a:tc>
                <a:tc>
                  <a:txBody>
                    <a:bodyPr/>
                    <a:lstStyle/>
                    <a:p>
                      <a:pPr algn="ctr" fontAlgn="ctr"/>
                      <a:r>
                        <a:rPr lang="en-US" altLang="ko-KR" sz="800" b="0" i="0" u="none" strike="noStrike" dirty="0" smtClean="0">
                          <a:solidFill>
                            <a:schemeClr val="bg1"/>
                          </a:solidFill>
                          <a:latin typeface="+mn-lt"/>
                        </a:rPr>
                        <a:t>1</a:t>
                      </a:r>
                      <a:r>
                        <a:rPr lang="ko-KR" altLang="en-US" sz="800" b="0" i="0" u="none" strike="noStrike" dirty="0" smtClean="0">
                          <a:solidFill>
                            <a:schemeClr val="bg1"/>
                          </a:solidFill>
                          <a:latin typeface="+mn-lt"/>
                        </a:rPr>
                        <a:t>시</a:t>
                      </a:r>
                      <a:r>
                        <a:rPr lang="en-US" altLang="ko-KR" sz="800" b="0" i="0" u="none" strike="noStrike" dirty="0" smtClean="0">
                          <a:solidFill>
                            <a:schemeClr val="bg1"/>
                          </a:solidFill>
                          <a:latin typeface="+mn-lt"/>
                        </a:rPr>
                        <a:t>~2</a:t>
                      </a:r>
                      <a:r>
                        <a:rPr lang="ko-KR" altLang="en-US" sz="800" b="0" i="0" u="none" strike="noStrike" dirty="0" smtClean="0">
                          <a:solidFill>
                            <a:schemeClr val="bg1"/>
                          </a:solidFill>
                          <a:latin typeface="+mn-lt"/>
                        </a:rPr>
                        <a:t>시</a:t>
                      </a:r>
                      <a:r>
                        <a:rPr lang="ko-KR" altLang="en-US" sz="800" b="0" i="0" u="none" strike="noStrike" dirty="0">
                          <a:solidFill>
                            <a:schemeClr val="bg1"/>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ctr" fontAlgn="ctr"/>
                      <a:r>
                        <a:rPr lang="ko-KR" altLang="en-US" sz="800" b="0" i="0" u="none" strike="noStrike" dirty="0">
                          <a:solidFill>
                            <a:schemeClr val="bg1"/>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25000"/>
                      </a:schemeClr>
                    </a:solidFill>
                  </a:tcPr>
                </a:tc>
                <a:tc>
                  <a:txBody>
                    <a:bodyPr/>
                    <a:lstStyle/>
                    <a:p>
                      <a:pPr algn="ctr" fontAlgn="ctr"/>
                      <a:r>
                        <a:rPr lang="en-US" altLang="ko-KR" sz="800" b="0" i="0" u="none" strike="noStrike" dirty="0" smtClean="0">
                          <a:solidFill>
                            <a:schemeClr val="bg1"/>
                          </a:solidFill>
                          <a:latin typeface="+mn-lt"/>
                        </a:rPr>
                        <a:t>1</a:t>
                      </a:r>
                      <a:r>
                        <a:rPr lang="ko-KR" altLang="en-US" sz="800" b="0" i="0" u="none" strike="noStrike" dirty="0" smtClean="0">
                          <a:solidFill>
                            <a:schemeClr val="bg1"/>
                          </a:solidFill>
                          <a:latin typeface="+mn-lt"/>
                        </a:rPr>
                        <a:t>시</a:t>
                      </a:r>
                      <a:r>
                        <a:rPr lang="en-US" altLang="ko-KR" sz="800" b="0" i="0" u="none" strike="noStrike" dirty="0" smtClean="0">
                          <a:solidFill>
                            <a:schemeClr val="bg1"/>
                          </a:solidFill>
                          <a:latin typeface="+mn-lt"/>
                        </a:rPr>
                        <a:t>~2</a:t>
                      </a:r>
                      <a:r>
                        <a:rPr lang="ko-KR" altLang="en-US" sz="800" b="0" i="0" u="none" strike="noStrike" dirty="0" smtClean="0">
                          <a:solidFill>
                            <a:schemeClr val="bg1"/>
                          </a:solidFill>
                          <a:latin typeface="+mn-lt"/>
                        </a:rPr>
                        <a:t>시</a:t>
                      </a:r>
                      <a:r>
                        <a:rPr lang="ko-KR" altLang="en-US" sz="800" b="0" i="0" u="none" strike="noStrike" dirty="0">
                          <a:solidFill>
                            <a:schemeClr val="bg1"/>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ctr" fontAlgn="ctr"/>
                      <a:r>
                        <a:rPr lang="ko-KR" altLang="en-US" sz="800" b="0" i="0" u="none" strike="noStrike" dirty="0">
                          <a:solidFill>
                            <a:schemeClr val="bg1"/>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25000"/>
                      </a:schemeClr>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FC000"/>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25000"/>
                      </a:schemeClr>
                    </a:solidFill>
                  </a:tcPr>
                </a:tc>
              </a:tr>
              <a:tr h="208660">
                <a:tc rowSpan="2">
                  <a:txBody>
                    <a:bodyPr/>
                    <a:lstStyle/>
                    <a:p>
                      <a:pPr algn="ctr" fontAlgn="t"/>
                      <a:r>
                        <a:rPr lang="en-US" altLang="ko-KR" sz="800" b="0" i="0" u="none" strike="noStrike" dirty="0">
                          <a:solidFill>
                            <a:srgbClr val="000000"/>
                          </a:solidFill>
                          <a:latin typeface="맑은 고딕"/>
                        </a:rPr>
                        <a:t>2</a:t>
                      </a:r>
                      <a:r>
                        <a:rPr lang="ko-KR" altLang="en-US" sz="800" b="0" i="0" u="none" strike="noStrike" dirty="0">
                          <a:solidFill>
                            <a:srgbClr val="000000"/>
                          </a:solidFill>
                          <a:latin typeface="맑은 고딕"/>
                        </a:rPr>
                        <a:t>시</a:t>
                      </a: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25000"/>
                      </a:schemeClr>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25000"/>
                      </a:schemeClr>
                    </a:solidFill>
                  </a:tcPr>
                </a:tc>
              </a:tr>
              <a:tr h="208660">
                <a:tc rowSpan="2">
                  <a:txBody>
                    <a:bodyPr/>
                    <a:lstStyle/>
                    <a:p>
                      <a:pPr algn="ctr" fontAlgn="t"/>
                      <a:r>
                        <a:rPr lang="en-US" altLang="ko-KR" sz="800" b="0" i="0" u="none" strike="noStrike" dirty="0">
                          <a:solidFill>
                            <a:srgbClr val="000000"/>
                          </a:solidFill>
                          <a:latin typeface="맑은 고딕"/>
                        </a:rPr>
                        <a:t>3</a:t>
                      </a:r>
                      <a:r>
                        <a:rPr lang="ko-KR" altLang="en-US" sz="800" b="0" i="0" u="none" strike="noStrike" dirty="0">
                          <a:solidFill>
                            <a:srgbClr val="000000"/>
                          </a:solidFill>
                          <a:latin typeface="맑은 고딕"/>
                        </a:rPr>
                        <a:t>시</a:t>
                      </a: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2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50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r>
            </a:tbl>
          </a:graphicData>
        </a:graphic>
      </p:graphicFrame>
      <p:graphicFrame>
        <p:nvGraphicFramePr>
          <p:cNvPr id="60" name="표 59"/>
          <p:cNvGraphicFramePr>
            <a:graphicFrameLocks noGrp="1"/>
          </p:cNvGraphicFramePr>
          <p:nvPr>
            <p:extLst>
              <p:ext uri="{D42A27DB-BD31-4B8C-83A1-F6EECF244321}">
                <p14:modId xmlns:p14="http://schemas.microsoft.com/office/powerpoint/2010/main" val="2449972370"/>
              </p:ext>
            </p:extLst>
          </p:nvPr>
        </p:nvGraphicFramePr>
        <p:xfrm>
          <a:off x="251349" y="5854174"/>
          <a:ext cx="7465035" cy="417320"/>
        </p:xfrm>
        <a:graphic>
          <a:graphicData uri="http://schemas.openxmlformats.org/drawingml/2006/table">
            <a:tbl>
              <a:tblPr/>
              <a:tblGrid>
                <a:gridCol w="497669"/>
                <a:gridCol w="497669"/>
                <a:gridCol w="497669"/>
                <a:gridCol w="497669"/>
                <a:gridCol w="497669"/>
                <a:gridCol w="497669"/>
                <a:gridCol w="497669"/>
                <a:gridCol w="497669"/>
                <a:gridCol w="497669"/>
                <a:gridCol w="497669"/>
                <a:gridCol w="497669"/>
                <a:gridCol w="497669"/>
                <a:gridCol w="497669"/>
                <a:gridCol w="497669"/>
                <a:gridCol w="497669"/>
              </a:tblGrid>
              <a:tr h="208660">
                <a:tc rowSpan="2">
                  <a:txBody>
                    <a:bodyPr/>
                    <a:lstStyle/>
                    <a:p>
                      <a:pPr algn="ctr" fontAlgn="t"/>
                      <a:r>
                        <a:rPr lang="en-US" altLang="ko-KR" sz="800" b="0" i="0" u="none" strike="noStrike" dirty="0" smtClean="0">
                          <a:solidFill>
                            <a:srgbClr val="000000"/>
                          </a:solidFill>
                          <a:latin typeface="맑은 고딕"/>
                        </a:rPr>
                        <a:t>23</a:t>
                      </a:r>
                      <a:r>
                        <a:rPr lang="ko-KR" altLang="en-US" sz="800" b="0" i="0" u="none" strike="noStrike" dirty="0" smtClean="0">
                          <a:solidFill>
                            <a:srgbClr val="000000"/>
                          </a:solidFill>
                          <a:latin typeface="맑은 고딕"/>
                        </a:rPr>
                        <a:t>시</a:t>
                      </a:r>
                      <a:endParaRPr lang="ko-KR" altLang="en-US" sz="800" b="0" i="0" u="none" strike="noStrike" dirty="0">
                        <a:solidFill>
                          <a:srgbClr val="000000"/>
                        </a:solidFill>
                        <a:latin typeface="맑은 고딕"/>
                      </a:endParaRPr>
                    </a:p>
                  </a:txBody>
                  <a:tcPr marL="6114" marR="6114" marT="5644"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1">
                        <a:lumMod val="95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1">
                        <a:lumMod val="95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chemeClr val="bg1">
                        <a:lumMod val="95000"/>
                      </a:schemeClr>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F2F2F2"/>
                    </a:solidFill>
                  </a:tcPr>
                </a:tc>
                <a:tc>
                  <a:txBody>
                    <a:bodyPr/>
                    <a:lstStyle/>
                    <a:p>
                      <a:pPr algn="l" fontAlgn="ctr"/>
                      <a:r>
                        <a:rPr lang="ko-KR" altLang="en-US" sz="800" b="0" i="0" u="none" strike="noStrike">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dash"/>
                      <a:round/>
                      <a:headEnd type="none" w="med" len="med"/>
                      <a:tailEnd type="none" w="med" len="med"/>
                    </a:lnB>
                    <a:solidFill>
                      <a:srgbClr val="D8D8D8"/>
                    </a:solidFill>
                  </a:tcPr>
                </a:tc>
              </a:tr>
              <a:tr h="208660">
                <a:tc vMerge="1">
                  <a:txBody>
                    <a:bodyPr/>
                    <a:lstStyle/>
                    <a:p>
                      <a:pPr latinLnBrk="1"/>
                      <a:endParaRPr lang="ko-KR" altLang="en-US"/>
                    </a:p>
                  </a:txBody>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800" b="0" i="0" u="none" strike="noStrike" dirty="0">
                          <a:solidFill>
                            <a:srgbClr val="000000"/>
                          </a:solidFill>
                          <a:latin typeface="맑은 고딕"/>
                        </a:rPr>
                        <a:t>　</a:t>
                      </a:r>
                    </a:p>
                  </a:txBody>
                  <a:tcPr marL="6114" marR="6114" marT="5644"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D8D8D8"/>
                    </a:solidFill>
                  </a:tcPr>
                </a:tc>
              </a:tr>
            </a:tbl>
          </a:graphicData>
        </a:graphic>
      </p:graphicFrame>
      <p:sp>
        <p:nvSpPr>
          <p:cNvPr id="71" name="TextBox 70"/>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RCW-0402</a:t>
            </a:r>
            <a:endParaRPr lang="ko-KR" altLang="en-US" sz="800" dirty="0">
              <a:solidFill>
                <a:prstClr val="black"/>
              </a:solidFill>
            </a:endParaRPr>
          </a:p>
        </p:txBody>
      </p:sp>
      <p:sp>
        <p:nvSpPr>
          <p:cNvPr id="36" name="TextBox 35"/>
          <p:cNvSpPr txBox="1"/>
          <p:nvPr/>
        </p:nvSpPr>
        <p:spPr>
          <a:xfrm>
            <a:off x="4168026" y="5468938"/>
            <a:ext cx="492443" cy="316753"/>
          </a:xfrm>
          <a:prstGeom prst="rect">
            <a:avLst/>
          </a:prstGeom>
          <a:noFill/>
        </p:spPr>
        <p:txBody>
          <a:bodyPr vert="eaVert" wrap="none" rtlCol="0">
            <a:spAutoFit/>
          </a:bodyPr>
          <a:lstStyle/>
          <a:p>
            <a:r>
              <a:rPr lang="en-US" altLang="ko-KR" sz="2000" dirty="0" smtClean="0"/>
              <a:t>....</a:t>
            </a:r>
            <a:endParaRPr lang="ko-KR" altLang="en-US" sz="2000" dirty="0"/>
          </a:p>
        </p:txBody>
      </p:sp>
      <p:sp>
        <p:nvSpPr>
          <p:cNvPr id="41" name="직사각형 40"/>
          <p:cNvSpPr/>
          <p:nvPr/>
        </p:nvSpPr>
        <p:spPr>
          <a:xfrm>
            <a:off x="1178632" y="3517504"/>
            <a:ext cx="624000" cy="280800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1003811" y="337474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8" name="타원 37"/>
          <p:cNvSpPr/>
          <p:nvPr/>
        </p:nvSpPr>
        <p:spPr>
          <a:xfrm>
            <a:off x="1911260" y="429025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0" name="TextBox 29"/>
          <p:cNvSpPr txBox="1"/>
          <p:nvPr/>
        </p:nvSpPr>
        <p:spPr>
          <a:xfrm>
            <a:off x="570663" y="3218534"/>
            <a:ext cx="1947969" cy="246221"/>
          </a:xfrm>
          <a:prstGeom prst="rect">
            <a:avLst/>
          </a:prstGeom>
          <a:noFill/>
        </p:spPr>
        <p:txBody>
          <a:bodyPr wrap="none" rtlCol="0">
            <a:spAutoFit/>
          </a:bodyPr>
          <a:lstStyle/>
          <a:p>
            <a:r>
              <a:rPr lang="en-US" altLang="ko-KR" sz="1000" b="1" dirty="0" smtClean="0"/>
              <a:t>2016</a:t>
            </a:r>
            <a:r>
              <a:rPr lang="ko-KR" altLang="en-US" sz="1000" b="1" dirty="0" smtClean="0"/>
              <a:t>년 </a:t>
            </a:r>
            <a:r>
              <a:rPr lang="en-US" altLang="ko-KR" sz="1000" b="1" dirty="0" smtClean="0"/>
              <a:t>2</a:t>
            </a:r>
            <a:r>
              <a:rPr lang="ko-KR" altLang="en-US" sz="1000" b="1" dirty="0" smtClean="0"/>
              <a:t>월 </a:t>
            </a:r>
            <a:r>
              <a:rPr lang="en-US" altLang="ko-KR" sz="1000" b="1" dirty="0" smtClean="0"/>
              <a:t>15</a:t>
            </a: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 </a:t>
            </a:r>
            <a:r>
              <a:rPr lang="en-US" altLang="ko-KR" sz="1000" b="1" dirty="0" smtClean="0"/>
              <a:t>~ 21(</a:t>
            </a:r>
            <a:r>
              <a:rPr lang="ko-KR" altLang="en-US" sz="1000" b="1" dirty="0" smtClean="0"/>
              <a:t>일</a:t>
            </a:r>
            <a:r>
              <a:rPr lang="en-US" altLang="ko-KR" sz="1000" b="1" dirty="0" smtClean="0"/>
              <a:t>)</a:t>
            </a:r>
            <a:endParaRPr lang="ko-KR" altLang="en-US" sz="1000" b="1" dirty="0"/>
          </a:p>
        </p:txBody>
      </p:sp>
      <p:sp>
        <p:nvSpPr>
          <p:cNvPr id="31" name="직사각형 30"/>
          <p:cNvSpPr/>
          <p:nvPr/>
        </p:nvSpPr>
        <p:spPr>
          <a:xfrm>
            <a:off x="267387" y="3209008"/>
            <a:ext cx="312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a:t>
            </a:r>
            <a:endParaRPr lang="ko-KR" altLang="en-US" sz="900" dirty="0">
              <a:solidFill>
                <a:schemeClr val="tx1"/>
              </a:solidFill>
            </a:endParaRPr>
          </a:p>
        </p:txBody>
      </p:sp>
      <p:sp>
        <p:nvSpPr>
          <p:cNvPr id="32" name="직사각형 31"/>
          <p:cNvSpPr/>
          <p:nvPr/>
        </p:nvSpPr>
        <p:spPr>
          <a:xfrm>
            <a:off x="2596162" y="3209008"/>
            <a:ext cx="312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a:t>
            </a:r>
            <a:endParaRPr lang="ko-KR" altLang="en-US" sz="900" dirty="0">
              <a:solidFill>
                <a:schemeClr val="tx1"/>
              </a:solidFill>
            </a:endParaRPr>
          </a:p>
        </p:txBody>
      </p:sp>
      <p:sp>
        <p:nvSpPr>
          <p:cNvPr id="33" name="직사각형 32"/>
          <p:cNvSpPr/>
          <p:nvPr/>
        </p:nvSpPr>
        <p:spPr>
          <a:xfrm>
            <a:off x="6780885" y="3209008"/>
            <a:ext cx="936000"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저장</a:t>
            </a:r>
            <a:endParaRPr lang="ko-KR" altLang="en-US" sz="800" dirty="0">
              <a:solidFill>
                <a:schemeClr val="bg1"/>
              </a:solidFill>
            </a:endParaRPr>
          </a:p>
        </p:txBody>
      </p:sp>
      <p:sp>
        <p:nvSpPr>
          <p:cNvPr id="39" name="슬라이드 번호 개체 틀 38"/>
          <p:cNvSpPr>
            <a:spLocks noGrp="1"/>
          </p:cNvSpPr>
          <p:nvPr>
            <p:ph type="sldNum" sz="quarter" idx="4"/>
          </p:nvPr>
        </p:nvSpPr>
        <p:spPr/>
        <p:txBody>
          <a:bodyPr/>
          <a:lstStyle/>
          <a:p>
            <a:fld id="{C70D9EDE-4299-4BB9-BBD1-CAF81FD85894}" type="slidenum">
              <a:rPr lang="ko-KR" altLang="en-US" smtClean="0"/>
              <a:pPr/>
              <a:t>39</a:t>
            </a:fld>
            <a:endParaRPr lang="ko-KR" altLang="en-US"/>
          </a:p>
        </p:txBody>
      </p:sp>
      <p:sp>
        <p:nvSpPr>
          <p:cNvPr id="55" name="직사각형 54"/>
          <p:cNvSpPr/>
          <p:nvPr/>
        </p:nvSpPr>
        <p:spPr>
          <a:xfrm>
            <a:off x="246749" y="2459749"/>
            <a:ext cx="7470135" cy="46910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56" name="TextBox 55"/>
          <p:cNvSpPr txBox="1"/>
          <p:nvPr/>
        </p:nvSpPr>
        <p:spPr>
          <a:xfrm>
            <a:off x="369991" y="2576189"/>
            <a:ext cx="441146" cy="246221"/>
          </a:xfrm>
          <a:prstGeom prst="rect">
            <a:avLst/>
          </a:prstGeom>
          <a:noFill/>
        </p:spPr>
        <p:txBody>
          <a:bodyPr wrap="none" rtlCol="0">
            <a:spAutoFit/>
          </a:bodyPr>
          <a:lstStyle/>
          <a:p>
            <a:r>
              <a:rPr lang="ko-KR" altLang="en-US" sz="1000" b="1" dirty="0" smtClean="0"/>
              <a:t>설</a:t>
            </a:r>
            <a:r>
              <a:rPr lang="ko-KR" altLang="en-US" sz="1000" b="1" dirty="0"/>
              <a:t>정</a:t>
            </a:r>
          </a:p>
        </p:txBody>
      </p:sp>
      <p:sp>
        <p:nvSpPr>
          <p:cNvPr id="65" name="직사각형 64"/>
          <p:cNvSpPr/>
          <p:nvPr/>
        </p:nvSpPr>
        <p:spPr>
          <a:xfrm>
            <a:off x="2896858" y="2575209"/>
            <a:ext cx="975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err="1" smtClean="0">
                <a:solidFill>
                  <a:schemeClr val="tx1"/>
                </a:solidFill>
              </a:rPr>
              <a:t>상담권</a:t>
            </a:r>
            <a:r>
              <a:rPr lang="ko-KR" altLang="en-US" sz="800" dirty="0" smtClean="0">
                <a:solidFill>
                  <a:schemeClr val="tx1"/>
                </a:solidFill>
              </a:rPr>
              <a:t> 허용  </a:t>
            </a:r>
            <a:r>
              <a:rPr lang="en-US" altLang="ko-KR" sz="800" dirty="0" smtClean="0">
                <a:solidFill>
                  <a:schemeClr val="tx1"/>
                </a:solidFill>
              </a:rPr>
              <a:t>: OFF</a:t>
            </a:r>
            <a:endParaRPr lang="ko-KR" altLang="en-US" sz="800" dirty="0">
              <a:solidFill>
                <a:schemeClr val="tx1"/>
              </a:solidFill>
            </a:endParaRPr>
          </a:p>
        </p:txBody>
      </p:sp>
      <p:sp>
        <p:nvSpPr>
          <p:cNvPr id="66" name="직사각형 65"/>
          <p:cNvSpPr/>
          <p:nvPr/>
        </p:nvSpPr>
        <p:spPr>
          <a:xfrm>
            <a:off x="6113872" y="2575209"/>
            <a:ext cx="624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반복 설정</a:t>
            </a:r>
            <a:endParaRPr lang="ko-KR" altLang="en-US" sz="800" dirty="0">
              <a:solidFill>
                <a:schemeClr val="tx1"/>
              </a:solidFill>
            </a:endParaRPr>
          </a:p>
        </p:txBody>
      </p:sp>
      <p:sp>
        <p:nvSpPr>
          <p:cNvPr id="67" name="직사각형 66"/>
          <p:cNvSpPr/>
          <p:nvPr/>
        </p:nvSpPr>
        <p:spPr>
          <a:xfrm>
            <a:off x="6766209" y="2575209"/>
            <a:ext cx="780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스케줄 초기화</a:t>
            </a:r>
            <a:endParaRPr lang="ko-KR" altLang="en-US" sz="800" dirty="0">
              <a:solidFill>
                <a:schemeClr val="tx1"/>
              </a:solidFill>
            </a:endParaRPr>
          </a:p>
        </p:txBody>
      </p:sp>
      <p:sp>
        <p:nvSpPr>
          <p:cNvPr id="68" name="직사각형 67"/>
          <p:cNvSpPr/>
          <p:nvPr/>
        </p:nvSpPr>
        <p:spPr>
          <a:xfrm>
            <a:off x="932930" y="2568809"/>
            <a:ext cx="936000" cy="252000"/>
          </a:xfrm>
          <a:prstGeom prst="rect">
            <a:avLst/>
          </a:prstGeom>
          <a:solidFill>
            <a:schemeClr val="bg1">
              <a:lumMod val="5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서비스 노출 </a:t>
            </a:r>
            <a:r>
              <a:rPr lang="en-US" altLang="ko-KR" sz="800" dirty="0" smtClean="0">
                <a:solidFill>
                  <a:schemeClr val="bg1"/>
                </a:solidFill>
              </a:rPr>
              <a:t>: ON</a:t>
            </a:r>
            <a:endParaRPr lang="ko-KR" altLang="en-US" sz="800" dirty="0">
              <a:solidFill>
                <a:schemeClr val="bg1"/>
              </a:solidFill>
            </a:endParaRPr>
          </a:p>
        </p:txBody>
      </p:sp>
      <p:sp>
        <p:nvSpPr>
          <p:cNvPr id="70" name="직사각형 69"/>
          <p:cNvSpPr/>
          <p:nvPr/>
        </p:nvSpPr>
        <p:spPr>
          <a:xfrm>
            <a:off x="4913503" y="2575209"/>
            <a:ext cx="1170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상담 쉬는 시간 </a:t>
            </a:r>
            <a:r>
              <a:rPr lang="en-US" altLang="ko-KR" sz="800" dirty="0" smtClean="0">
                <a:solidFill>
                  <a:schemeClr val="tx1"/>
                </a:solidFill>
              </a:rPr>
              <a:t>: 10</a:t>
            </a:r>
            <a:r>
              <a:rPr lang="ko-KR" altLang="en-US" sz="800" dirty="0" smtClean="0">
                <a:solidFill>
                  <a:schemeClr val="tx1"/>
                </a:solidFill>
              </a:rPr>
              <a:t>분</a:t>
            </a:r>
            <a:endParaRPr lang="ko-KR" altLang="en-US" sz="800" dirty="0">
              <a:solidFill>
                <a:schemeClr val="tx1"/>
              </a:solidFill>
            </a:endParaRPr>
          </a:p>
        </p:txBody>
      </p:sp>
      <p:sp>
        <p:nvSpPr>
          <p:cNvPr id="72" name="직사각형 71"/>
          <p:cNvSpPr/>
          <p:nvPr/>
        </p:nvSpPr>
        <p:spPr>
          <a:xfrm>
            <a:off x="3901470" y="2575209"/>
            <a:ext cx="975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800" dirty="0" smtClean="0">
                <a:solidFill>
                  <a:schemeClr val="tx1"/>
                </a:solidFill>
              </a:rPr>
              <a:t>50</a:t>
            </a:r>
            <a:r>
              <a:rPr lang="ko-KR" altLang="en-US" sz="800" dirty="0" smtClean="0">
                <a:solidFill>
                  <a:schemeClr val="tx1"/>
                </a:solidFill>
              </a:rPr>
              <a:t>분 상담  </a:t>
            </a:r>
            <a:r>
              <a:rPr lang="en-US" altLang="ko-KR" sz="800" dirty="0" smtClean="0">
                <a:solidFill>
                  <a:schemeClr val="tx1"/>
                </a:solidFill>
              </a:rPr>
              <a:t>: OFF</a:t>
            </a:r>
            <a:endParaRPr lang="ko-KR" altLang="en-US" sz="800" dirty="0">
              <a:solidFill>
                <a:schemeClr val="tx1"/>
              </a:solidFill>
            </a:endParaRPr>
          </a:p>
        </p:txBody>
      </p:sp>
      <p:sp>
        <p:nvSpPr>
          <p:cNvPr id="73" name="직사각형 72"/>
          <p:cNvSpPr/>
          <p:nvPr/>
        </p:nvSpPr>
        <p:spPr>
          <a:xfrm>
            <a:off x="1892744" y="2568809"/>
            <a:ext cx="975000" cy="252000"/>
          </a:xfrm>
          <a:prstGeom prst="rect">
            <a:avLst/>
          </a:prstGeom>
          <a:solidFill>
            <a:schemeClr val="tx1">
              <a:lumMod val="50000"/>
              <a:lumOff val="5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실시간 상담 </a:t>
            </a:r>
            <a:r>
              <a:rPr lang="en-US" altLang="ko-KR" sz="800" dirty="0" smtClean="0">
                <a:solidFill>
                  <a:schemeClr val="bg1"/>
                </a:solidFill>
              </a:rPr>
              <a:t>: ON</a:t>
            </a:r>
            <a:endParaRPr lang="ko-KR" altLang="en-US" sz="800" dirty="0">
              <a:solidFill>
                <a:schemeClr val="bg1"/>
              </a:solidFill>
            </a:endParaRPr>
          </a:p>
        </p:txBody>
      </p:sp>
      <p:sp>
        <p:nvSpPr>
          <p:cNvPr id="74" name="타원 73"/>
          <p:cNvSpPr/>
          <p:nvPr/>
        </p:nvSpPr>
        <p:spPr>
          <a:xfrm>
            <a:off x="1911260" y="240783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pSp>
        <p:nvGrpSpPr>
          <p:cNvPr id="34" name="그룹 33"/>
          <p:cNvGrpSpPr/>
          <p:nvPr/>
        </p:nvGrpSpPr>
        <p:grpSpPr>
          <a:xfrm>
            <a:off x="4913503" y="2744067"/>
            <a:ext cx="2129189" cy="1359676"/>
            <a:chOff x="2207695" y="3168158"/>
            <a:chExt cx="2129189" cy="1359676"/>
          </a:xfrm>
        </p:grpSpPr>
        <p:sp>
          <p:nvSpPr>
            <p:cNvPr id="35" name="사각형 설명선 34"/>
            <p:cNvSpPr/>
            <p:nvPr/>
          </p:nvSpPr>
          <p:spPr>
            <a:xfrm>
              <a:off x="2207695" y="3168158"/>
              <a:ext cx="2129189" cy="1359676"/>
            </a:xfrm>
            <a:prstGeom prst="wedgeRectCallout">
              <a:avLst>
                <a:gd name="adj1" fmla="val -22718"/>
                <a:gd name="adj2" fmla="val 61617"/>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TextBox 36"/>
            <p:cNvSpPr txBox="1"/>
            <p:nvPr/>
          </p:nvSpPr>
          <p:spPr>
            <a:xfrm>
              <a:off x="2220444" y="3208461"/>
              <a:ext cx="1079142" cy="215444"/>
            </a:xfrm>
            <a:prstGeom prst="rect">
              <a:avLst/>
            </a:prstGeom>
            <a:noFill/>
          </p:spPr>
          <p:txBody>
            <a:bodyPr wrap="none" rtlCol="0">
              <a:spAutoFit/>
            </a:bodyPr>
            <a:lstStyle/>
            <a:p>
              <a:r>
                <a:rPr lang="ko-KR" altLang="en-US" sz="800" dirty="0" smtClean="0"/>
                <a:t>실시간 스케줄 설정</a:t>
              </a:r>
              <a:endParaRPr lang="ko-KR" altLang="en-US" sz="800" dirty="0"/>
            </a:p>
          </p:txBody>
        </p:sp>
        <p:sp>
          <p:nvSpPr>
            <p:cNvPr id="42" name="TextBox 41"/>
            <p:cNvSpPr txBox="1"/>
            <p:nvPr/>
          </p:nvSpPr>
          <p:spPr>
            <a:xfrm>
              <a:off x="4091304" y="3208461"/>
              <a:ext cx="245580" cy="215444"/>
            </a:xfrm>
            <a:prstGeom prst="rect">
              <a:avLst/>
            </a:prstGeom>
            <a:noFill/>
          </p:spPr>
          <p:txBody>
            <a:bodyPr wrap="none" rtlCol="0">
              <a:spAutoFit/>
            </a:bodyPr>
            <a:lstStyle/>
            <a:p>
              <a:r>
                <a:rPr lang="en-US" altLang="ko-KR" sz="800" dirty="0" smtClean="0"/>
                <a:t>X</a:t>
              </a:r>
              <a:endParaRPr lang="ko-KR" altLang="en-US" sz="800" dirty="0"/>
            </a:p>
          </p:txBody>
        </p:sp>
        <p:sp>
          <p:nvSpPr>
            <p:cNvPr id="45" name="TextBox 44"/>
            <p:cNvSpPr txBox="1"/>
            <p:nvPr/>
          </p:nvSpPr>
          <p:spPr>
            <a:xfrm>
              <a:off x="2220444" y="3513914"/>
              <a:ext cx="389850" cy="215444"/>
            </a:xfrm>
            <a:prstGeom prst="rect">
              <a:avLst/>
            </a:prstGeom>
            <a:noFill/>
          </p:spPr>
          <p:txBody>
            <a:bodyPr wrap="none" rtlCol="0">
              <a:spAutoFit/>
            </a:bodyPr>
            <a:lstStyle/>
            <a:p>
              <a:r>
                <a:rPr lang="ko-KR" altLang="en-US" sz="800" smtClean="0"/>
                <a:t>시간</a:t>
              </a:r>
              <a:endParaRPr lang="ko-KR" altLang="en-US" sz="800" dirty="0"/>
            </a:p>
          </p:txBody>
        </p:sp>
        <p:sp>
          <p:nvSpPr>
            <p:cNvPr id="47" name="TextBox 46"/>
            <p:cNvSpPr txBox="1"/>
            <p:nvPr/>
          </p:nvSpPr>
          <p:spPr>
            <a:xfrm>
              <a:off x="2220444" y="3729358"/>
              <a:ext cx="1250663" cy="215444"/>
            </a:xfrm>
            <a:prstGeom prst="rect">
              <a:avLst/>
            </a:prstGeom>
            <a:noFill/>
          </p:spPr>
          <p:txBody>
            <a:bodyPr wrap="none" rtlCol="0">
              <a:spAutoFit/>
            </a:bodyPr>
            <a:lstStyle/>
            <a:p>
              <a:r>
                <a:rPr lang="en-US" altLang="ko-KR" sz="800" dirty="0" smtClean="0"/>
                <a:t>2</a:t>
              </a:r>
              <a:r>
                <a:rPr lang="ko-KR" altLang="en-US" sz="800" dirty="0" smtClean="0"/>
                <a:t>월 </a:t>
              </a:r>
              <a:r>
                <a:rPr lang="en-US" altLang="ko-KR" sz="800" dirty="0" smtClean="0"/>
                <a:t>19</a:t>
              </a:r>
              <a:r>
                <a:rPr lang="ko-KR" altLang="en-US" sz="800" dirty="0" smtClean="0"/>
                <a:t>일</a:t>
              </a:r>
              <a:r>
                <a:rPr lang="en-US" altLang="ko-KR" sz="800" dirty="0" smtClean="0"/>
                <a:t>(</a:t>
              </a:r>
              <a:r>
                <a:rPr lang="ko-KR" altLang="en-US" sz="800" dirty="0" smtClean="0"/>
                <a:t>화</a:t>
              </a:r>
              <a:r>
                <a:rPr lang="en-US" altLang="ko-KR" sz="800" dirty="0" smtClean="0"/>
                <a:t>),  02:00  ~</a:t>
              </a:r>
              <a:endParaRPr lang="ko-KR" altLang="en-US" sz="800" dirty="0"/>
            </a:p>
          </p:txBody>
        </p:sp>
        <p:sp>
          <p:nvSpPr>
            <p:cNvPr id="48" name="직사각형 47"/>
            <p:cNvSpPr/>
            <p:nvPr/>
          </p:nvSpPr>
          <p:spPr>
            <a:xfrm>
              <a:off x="3431376" y="3746450"/>
              <a:ext cx="324000" cy="180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US" altLang="ko-KR" sz="800" dirty="0" smtClean="0">
                  <a:solidFill>
                    <a:schemeClr val="tx1"/>
                  </a:solidFill>
                </a:rPr>
                <a:t>03 ▼</a:t>
              </a:r>
              <a:endParaRPr lang="ko-KR" altLang="en-US" sz="800" dirty="0">
                <a:solidFill>
                  <a:schemeClr val="tx1"/>
                </a:solidFill>
              </a:endParaRPr>
            </a:p>
          </p:txBody>
        </p:sp>
        <p:sp>
          <p:nvSpPr>
            <p:cNvPr id="49" name="직사각형 48"/>
            <p:cNvSpPr/>
            <p:nvPr/>
          </p:nvSpPr>
          <p:spPr>
            <a:xfrm>
              <a:off x="3799796" y="3746450"/>
              <a:ext cx="324000" cy="180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US" altLang="ko-KR" sz="800" dirty="0" smtClean="0">
                  <a:solidFill>
                    <a:schemeClr val="tx1"/>
                  </a:solidFill>
                </a:rPr>
                <a:t>00 ▼</a:t>
              </a:r>
              <a:endParaRPr lang="ko-KR" altLang="en-US" sz="800" dirty="0">
                <a:solidFill>
                  <a:schemeClr val="tx1"/>
                </a:solidFill>
              </a:endParaRPr>
            </a:p>
          </p:txBody>
        </p:sp>
        <p:sp>
          <p:nvSpPr>
            <p:cNvPr id="50" name="Button 1"/>
            <p:cNvSpPr>
              <a:spLocks/>
            </p:cNvSpPr>
            <p:nvPr>
              <p:custDataLst>
                <p:tags r:id="rId1"/>
              </p:custDataLst>
            </p:nvPr>
          </p:nvSpPr>
          <p:spPr bwMode="auto">
            <a:xfrm>
              <a:off x="3539915" y="4185358"/>
              <a:ext cx="648000" cy="180000"/>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chemeClr val="tx1"/>
                  </a:solidFill>
                  <a:latin typeface="Segoe UI" panose="020B0502040204020203" pitchFamily="34" charset="0"/>
                  <a:cs typeface="Segoe UI" panose="020B0502040204020203" pitchFamily="34" charset="0"/>
                </a:rPr>
                <a:t>확인</a:t>
              </a:r>
              <a:endParaRPr lang="en-US" sz="800" dirty="0">
                <a:solidFill>
                  <a:schemeClr val="tx1"/>
                </a:solidFill>
                <a:effectLst/>
                <a:latin typeface="Segoe UI" panose="020B0502040204020203" pitchFamily="34" charset="0"/>
                <a:cs typeface="Segoe UI" panose="020B0502040204020203" pitchFamily="34" charset="0"/>
              </a:endParaRPr>
            </a:p>
          </p:txBody>
        </p:sp>
      </p:grpSp>
      <p:graphicFrame>
        <p:nvGraphicFramePr>
          <p:cNvPr id="52" name="표 28"/>
          <p:cNvGraphicFramePr>
            <a:graphicFrameLocks noGrp="1"/>
          </p:cNvGraphicFramePr>
          <p:nvPr>
            <p:extLst>
              <p:ext uri="{D42A27DB-BD31-4B8C-83A1-F6EECF244321}">
                <p14:modId xmlns:p14="http://schemas.microsoft.com/office/powerpoint/2010/main" val="1843983538"/>
              </p:ext>
            </p:extLst>
          </p:nvPr>
        </p:nvGraphicFramePr>
        <p:xfrm>
          <a:off x="7808120" y="650426"/>
          <a:ext cx="1967152" cy="39276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gridSpan="2">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Phân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biệt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giữa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phỏng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err="1" smtClean="0">
                          <a:solidFill>
                            <a:schemeClr val="tx1"/>
                          </a:solidFill>
                          <a:latin typeface="+mn-lt"/>
                          <a:ea typeface="+mn-ea"/>
                          <a:cs typeface="+mn-cs"/>
                        </a:rPr>
                        <a:t>Lịch</a:t>
                      </a:r>
                      <a:r>
                        <a:rPr lang="en-US" altLang="ko-KR" sz="800" kern="1200" baseline="0" smtClean="0">
                          <a:solidFill>
                            <a:schemeClr val="tx1"/>
                          </a:solidFill>
                          <a:latin typeface="+mn-lt"/>
                          <a:ea typeface="+mn-ea"/>
                          <a:cs typeface="+mn-cs"/>
                        </a:rPr>
                        <a:t> </a:t>
                      </a:r>
                      <a:r>
                        <a:rPr lang="vi-VN" altLang="ko-KR" sz="800" kern="1200" baseline="0" smtClean="0">
                          <a:solidFill>
                            <a:schemeClr val="tx1"/>
                          </a:solidFill>
                          <a:latin typeface="+mn-lt"/>
                          <a:ea typeface="+mn-ea"/>
                          <a:cs typeface="+mn-cs"/>
                        </a:rPr>
                        <a:t>tư vấn Real-time</a:t>
                      </a:r>
                      <a:r>
                        <a:rPr lang="en-US" altLang="ko-KR" sz="800" kern="1200" baseline="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thái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cho</a:t>
                      </a:r>
                      <a:r>
                        <a:rPr lang="en-US" altLang="ko-KR" sz="800" kern="1200" baseline="0" dirty="0" smtClean="0">
                          <a:solidFill>
                            <a:schemeClr val="tx1"/>
                          </a:solidFill>
                          <a:latin typeface="+mn-lt"/>
                          <a:ea typeface="+mn-ea"/>
                          <a:cs typeface="+mn-cs"/>
                        </a:rPr>
                        <a:t> </a:t>
                      </a:r>
                      <a:r>
                        <a:rPr lang="en-US" altLang="ko-KR" sz="800" kern="1200" baseline="0" err="1" smtClean="0">
                          <a:solidFill>
                            <a:schemeClr val="tx1"/>
                          </a:solidFill>
                          <a:latin typeface="+mn-lt"/>
                          <a:ea typeface="+mn-ea"/>
                          <a:cs typeface="+mn-cs"/>
                        </a:rPr>
                        <a:t>phép</a:t>
                      </a:r>
                      <a:r>
                        <a:rPr lang="en-US" altLang="ko-KR" sz="800" kern="1200" baseline="0" smtClean="0">
                          <a:solidFill>
                            <a:schemeClr val="tx1"/>
                          </a:solidFill>
                          <a:latin typeface="+mn-lt"/>
                          <a:ea typeface="+mn-ea"/>
                          <a:cs typeface="+mn-cs"/>
                        </a:rPr>
                        <a:t> </a:t>
                      </a:r>
                      <a:r>
                        <a:rPr lang="vi-VN" altLang="ko-KR" sz="800" kern="1200" baseline="0" smtClean="0">
                          <a:solidFill>
                            <a:schemeClr val="tx1"/>
                          </a:solidFill>
                          <a:latin typeface="+mn-lt"/>
                          <a:ea typeface="+mn-ea"/>
                          <a:cs typeface="+mn-cs"/>
                        </a:rPr>
                        <a:t>tư vấn Real-time</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err="1" smtClean="0">
                          <a:solidFill>
                            <a:schemeClr val="tx1"/>
                          </a:solidFill>
                          <a:latin typeface="+mn-lt"/>
                          <a:ea typeface="+mn-ea"/>
                          <a:cs typeface="+mn-cs"/>
                        </a:rPr>
                        <a:t>lịch</a:t>
                      </a:r>
                      <a:r>
                        <a:rPr lang="en-US" altLang="ko-KR" sz="800" kern="1200" baseline="0" smtClean="0">
                          <a:solidFill>
                            <a:schemeClr val="tx1"/>
                          </a:solidFill>
                          <a:latin typeface="+mn-lt"/>
                          <a:ea typeface="+mn-ea"/>
                          <a:cs typeface="+mn-cs"/>
                        </a:rPr>
                        <a:t> </a:t>
                      </a:r>
                      <a:r>
                        <a:rPr lang="vi-VN" altLang="ko-KR" sz="800" kern="1200" baseline="0" smtClean="0">
                          <a:solidFill>
                            <a:schemeClr val="tx1"/>
                          </a:solidFill>
                          <a:latin typeface="+mn-lt"/>
                          <a:ea typeface="+mn-ea"/>
                          <a:cs typeface="+mn-cs"/>
                        </a:rPr>
                        <a:t>tư vấn Real-time</a:t>
                      </a:r>
                      <a:r>
                        <a:rPr lang="en-US" altLang="ko-KR" sz="800" kern="1200" baseline="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nằm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khoảng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Lịch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ON : </a:t>
                      </a:r>
                      <a:r>
                        <a:rPr lang="en-US" altLang="ko-KR" sz="800" dirty="0" err="1" smtClean="0">
                          <a:solidFill>
                            <a:schemeClr val="tx1"/>
                          </a:solidFill>
                        </a:rPr>
                        <a:t>Trạng</a:t>
                      </a:r>
                      <a:r>
                        <a:rPr lang="en-US" altLang="ko-KR" sz="800" baseline="0" dirty="0" smtClean="0">
                          <a:solidFill>
                            <a:schemeClr val="tx1"/>
                          </a:solidFill>
                        </a:rPr>
                        <a:t> </a:t>
                      </a:r>
                      <a:r>
                        <a:rPr lang="en-US" altLang="ko-KR" sz="800" baseline="0" dirty="0" err="1" smtClean="0">
                          <a:solidFill>
                            <a:schemeClr val="tx1"/>
                          </a:solidFill>
                        </a:rPr>
                        <a:t>thái</a:t>
                      </a:r>
                      <a:r>
                        <a:rPr lang="en-US" altLang="ko-KR" sz="800" baseline="0" dirty="0" smtClean="0">
                          <a:solidFill>
                            <a:schemeClr val="tx1"/>
                          </a:solidFill>
                        </a:rPr>
                        <a:t> </a:t>
                      </a:r>
                      <a:r>
                        <a:rPr lang="en-US" altLang="ko-KR" sz="800" baseline="0" dirty="0" err="1" smtClean="0">
                          <a:solidFill>
                            <a:schemeClr val="tx1"/>
                          </a:solidFill>
                        </a:rPr>
                        <a:t>cho</a:t>
                      </a:r>
                      <a:r>
                        <a:rPr lang="en-US" altLang="ko-KR" sz="800" baseline="0" dirty="0" smtClean="0">
                          <a:solidFill>
                            <a:schemeClr val="tx1"/>
                          </a:solidFill>
                        </a:rPr>
                        <a:t> </a:t>
                      </a:r>
                      <a:r>
                        <a:rPr lang="en-US" altLang="ko-KR" sz="800" baseline="0" err="1" smtClean="0">
                          <a:solidFill>
                            <a:schemeClr val="tx1"/>
                          </a:solidFill>
                        </a:rPr>
                        <a:t>phép</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en-US" altLang="ko-KR" sz="800" baseline="0" dirty="0" smtClean="0">
                          <a:solidFill>
                            <a:schemeClr val="tx1"/>
                          </a:solidFill>
                        </a:rPr>
                        <a:t>- </a:t>
                      </a:r>
                      <a:r>
                        <a:rPr lang="en-US" altLang="ko-KR" sz="800" dirty="0" err="1" smtClean="0">
                          <a:solidFill>
                            <a:schemeClr val="tx1"/>
                          </a:solidFill>
                        </a:rPr>
                        <a:t>Thêm</a:t>
                      </a:r>
                      <a:r>
                        <a:rPr lang="en-US" altLang="ko-KR" sz="800" baseline="0" dirty="0" smtClean="0">
                          <a:solidFill>
                            <a:schemeClr val="tx1"/>
                          </a:solidFill>
                        </a:rPr>
                        <a:t> </a:t>
                      </a:r>
                      <a:r>
                        <a:rPr lang="en-US" altLang="ko-KR" sz="800" baseline="0" dirty="0" err="1" smtClean="0">
                          <a:solidFill>
                            <a:schemeClr val="tx1"/>
                          </a:solidFill>
                        </a:rPr>
                        <a:t>cột</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err="1" smtClean="0">
                          <a:solidFill>
                            <a:schemeClr val="tx1"/>
                          </a:solidFill>
                        </a:rPr>
                        <a:t>gian</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biểu</a:t>
                      </a:r>
                      <a:r>
                        <a:rPr lang="en-US" altLang="ko-KR" sz="800" baseline="0" dirty="0" smtClean="0">
                          <a:solidFill>
                            <a:schemeClr val="tx1"/>
                          </a:solidFill>
                        </a:rPr>
                        <a:t> ở </a:t>
                      </a:r>
                      <a:r>
                        <a:rPr lang="en-US" altLang="ko-KR" sz="800" baseline="0" dirty="0" err="1" smtClean="0">
                          <a:solidFill>
                            <a:schemeClr val="tx1"/>
                          </a:solidFill>
                        </a:rPr>
                        <a:t>phía</a:t>
                      </a:r>
                      <a:r>
                        <a:rPr lang="en-US" altLang="ko-KR" sz="800" baseline="0" dirty="0" smtClean="0">
                          <a:solidFill>
                            <a:schemeClr val="tx1"/>
                          </a:solidFill>
                        </a:rPr>
                        <a:t> </a:t>
                      </a:r>
                      <a:r>
                        <a:rPr lang="en-US" altLang="ko-KR" sz="800" baseline="0" dirty="0" err="1" smtClean="0">
                          <a:solidFill>
                            <a:schemeClr val="tx1"/>
                          </a:solidFill>
                        </a:rPr>
                        <a:t>dưới</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OFF :</a:t>
                      </a:r>
                      <a:r>
                        <a:rPr lang="en-US" altLang="ko-KR" sz="800" baseline="0" dirty="0" smtClean="0">
                          <a:solidFill>
                            <a:schemeClr val="tx1"/>
                          </a:solidFill>
                        </a:rPr>
                        <a:t> </a:t>
                      </a:r>
                      <a:r>
                        <a:rPr lang="en-US" altLang="ko-KR" sz="800" dirty="0" err="1" smtClean="0">
                          <a:solidFill>
                            <a:schemeClr val="tx1"/>
                          </a:solidFill>
                        </a:rPr>
                        <a:t>Trạng</a:t>
                      </a:r>
                      <a:r>
                        <a:rPr lang="en-US" altLang="ko-KR" sz="800" baseline="0" dirty="0" smtClean="0">
                          <a:solidFill>
                            <a:schemeClr val="tx1"/>
                          </a:solidFill>
                        </a:rPr>
                        <a:t> </a:t>
                      </a:r>
                      <a:r>
                        <a:rPr lang="en-US" altLang="ko-KR" sz="800" baseline="0" dirty="0" err="1" smtClean="0">
                          <a:solidFill>
                            <a:schemeClr val="tx1"/>
                          </a:solidFill>
                        </a:rPr>
                        <a:t>thái</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cho</a:t>
                      </a:r>
                      <a:r>
                        <a:rPr lang="en-US" altLang="ko-KR" sz="800" baseline="0" dirty="0" smtClean="0">
                          <a:solidFill>
                            <a:schemeClr val="tx1"/>
                          </a:solidFill>
                        </a:rPr>
                        <a:t> </a:t>
                      </a:r>
                      <a:r>
                        <a:rPr lang="en-US" altLang="ko-KR" sz="800" baseline="0" err="1" smtClean="0">
                          <a:solidFill>
                            <a:schemeClr val="tx1"/>
                          </a:solidFill>
                        </a:rPr>
                        <a:t>phép</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en-US" altLang="ko-KR" sz="800" baseline="0" dirty="0" smtClean="0">
                          <a:solidFill>
                            <a:schemeClr val="tx1"/>
                          </a:solidFill>
                        </a:rPr>
                        <a:t>- </a:t>
                      </a:r>
                      <a:r>
                        <a:rPr lang="en-US" altLang="ko-KR" sz="800" baseline="0" dirty="0" err="1" smtClean="0">
                          <a:solidFill>
                            <a:schemeClr val="tx1"/>
                          </a:solidFill>
                        </a:rPr>
                        <a:t>Ẩn</a:t>
                      </a:r>
                      <a:r>
                        <a:rPr lang="en-US" altLang="ko-KR" sz="800" baseline="0" dirty="0" smtClean="0">
                          <a:solidFill>
                            <a:schemeClr val="tx1"/>
                          </a:solidFill>
                        </a:rPr>
                        <a:t> </a:t>
                      </a:r>
                      <a:r>
                        <a:rPr lang="en-US" altLang="ko-KR" sz="800" baseline="0" dirty="0" err="1" smtClean="0">
                          <a:solidFill>
                            <a:schemeClr val="tx1"/>
                          </a:solidFill>
                        </a:rPr>
                        <a:t>cột</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err="1" smtClean="0">
                          <a:solidFill>
                            <a:schemeClr val="tx1"/>
                          </a:solidFill>
                        </a:rPr>
                        <a:t>gian</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biểu</a:t>
                      </a:r>
                      <a:r>
                        <a:rPr lang="en-US" altLang="ko-KR" sz="800" baseline="0" dirty="0" smtClean="0">
                          <a:solidFill>
                            <a:schemeClr val="tx1"/>
                          </a:solidFill>
                        </a:rPr>
                        <a:t> ở </a:t>
                      </a:r>
                      <a:r>
                        <a:rPr lang="en-US" altLang="ko-KR" sz="800" baseline="0" dirty="0" err="1" smtClean="0">
                          <a:solidFill>
                            <a:schemeClr val="tx1"/>
                          </a:solidFill>
                        </a:rPr>
                        <a:t>phía</a:t>
                      </a:r>
                      <a:r>
                        <a:rPr lang="en-US" altLang="ko-KR" sz="800" baseline="0" dirty="0" smtClean="0">
                          <a:solidFill>
                            <a:schemeClr val="tx1"/>
                          </a:solidFill>
                        </a:rPr>
                        <a:t> </a:t>
                      </a:r>
                      <a:r>
                        <a:rPr lang="en-US" altLang="ko-KR" sz="800" baseline="0" dirty="0" err="1" smtClean="0">
                          <a:solidFill>
                            <a:schemeClr val="tx1"/>
                          </a:solidFill>
                        </a:rPr>
                        <a:t>dưới</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Thiết</a:t>
                      </a:r>
                      <a:r>
                        <a:rPr lang="en-US" altLang="ko-KR" sz="800" baseline="0" dirty="0" smtClean="0">
                          <a:solidFill>
                            <a:schemeClr val="tx1"/>
                          </a:solidFill>
                        </a:rPr>
                        <a:t> </a:t>
                      </a:r>
                      <a:r>
                        <a:rPr lang="en-US" altLang="ko-KR" sz="800" baseline="0" dirty="0" err="1" smtClean="0">
                          <a:solidFill>
                            <a:schemeClr val="tx1"/>
                          </a:solidFill>
                        </a:rPr>
                        <a:t>lập</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err="1" smtClean="0">
                          <a:solidFill>
                            <a:schemeClr val="tx1"/>
                          </a:solidFill>
                        </a:rPr>
                        <a:t>gian</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sang </a:t>
                      </a:r>
                      <a:r>
                        <a:rPr lang="en-US" altLang="ko-KR" sz="800" baseline="0" dirty="0" err="1" smtClean="0">
                          <a:solidFill>
                            <a:schemeClr val="tx1"/>
                          </a:solidFill>
                        </a:rPr>
                        <a:t>trạng</a:t>
                      </a:r>
                      <a:r>
                        <a:rPr lang="en-US" altLang="ko-KR" sz="800" baseline="0" dirty="0" smtClean="0">
                          <a:solidFill>
                            <a:schemeClr val="tx1"/>
                          </a:solidFill>
                        </a:rPr>
                        <a:t> </a:t>
                      </a:r>
                      <a:r>
                        <a:rPr lang="en-US" altLang="ko-KR" sz="800" baseline="0" dirty="0" err="1" smtClean="0">
                          <a:solidFill>
                            <a:schemeClr val="tx1"/>
                          </a:solidFill>
                        </a:rPr>
                        <a:t>thái</a:t>
                      </a:r>
                      <a:r>
                        <a:rPr lang="en-US" altLang="ko-KR" sz="800" baseline="0" dirty="0" smtClean="0">
                          <a:solidFill>
                            <a:schemeClr val="tx1"/>
                          </a:solidFill>
                        </a:rPr>
                        <a:t> OFF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cả</a:t>
                      </a:r>
                      <a:r>
                        <a:rPr lang="en-US" altLang="ko-KR" sz="800" baseline="0" dirty="0" smtClean="0">
                          <a:solidFill>
                            <a:schemeClr val="tx1"/>
                          </a:solidFill>
                        </a:rPr>
                        <a:t> </a:t>
                      </a:r>
                      <a:r>
                        <a:rPr lang="en-US" altLang="ko-KR" sz="800" baseline="0" err="1" smtClean="0">
                          <a:solidFill>
                            <a:schemeClr val="tx1"/>
                          </a:solidFill>
                        </a:rPr>
                        <a:t>lịch</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thiết</a:t>
                      </a:r>
                      <a:r>
                        <a:rPr lang="en-US" altLang="ko-KR" sz="800" baseline="0" dirty="0" smtClean="0">
                          <a:solidFill>
                            <a:schemeClr val="tx1"/>
                          </a:solidFill>
                        </a:rPr>
                        <a:t> </a:t>
                      </a:r>
                      <a:r>
                        <a:rPr lang="en-US" altLang="ko-KR" sz="800" baseline="0" dirty="0" err="1" smtClean="0">
                          <a:solidFill>
                            <a:schemeClr val="tx1"/>
                          </a:solidFill>
                        </a:rPr>
                        <a:t>lập</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sẽ</a:t>
                      </a:r>
                      <a:r>
                        <a:rPr lang="en-US" altLang="ko-KR" sz="800" baseline="0" dirty="0" smtClean="0">
                          <a:solidFill>
                            <a:schemeClr val="tx1"/>
                          </a:solidFill>
                        </a:rPr>
                        <a:t> </a:t>
                      </a:r>
                      <a:r>
                        <a:rPr lang="en-US" altLang="ko-KR" sz="800" baseline="0" dirty="0" err="1" smtClean="0">
                          <a:solidFill>
                            <a:schemeClr val="tx1"/>
                          </a:solidFill>
                        </a:rPr>
                        <a:t>bị</a:t>
                      </a:r>
                      <a:r>
                        <a:rPr lang="en-US" altLang="ko-KR" sz="800" baseline="0" dirty="0" smtClean="0">
                          <a:solidFill>
                            <a:schemeClr val="tx1"/>
                          </a:solidFill>
                        </a:rPr>
                        <a:t> reset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Cột</a:t>
                      </a:r>
                      <a:r>
                        <a:rPr lang="en-US" altLang="ko-KR" sz="800" baseline="0" dirty="0" smtClean="0">
                          <a:solidFill>
                            <a:schemeClr val="tx1"/>
                          </a:solidFill>
                        </a:rPr>
                        <a:t> </a:t>
                      </a:r>
                      <a:r>
                        <a:rPr lang="en-US" altLang="ko-KR" sz="800" baseline="0" dirty="0" err="1" smtClean="0">
                          <a:solidFill>
                            <a:schemeClr val="tx1"/>
                          </a:solidFill>
                        </a:rPr>
                        <a:t>dùng</a:t>
                      </a:r>
                      <a:r>
                        <a:rPr lang="en-US" altLang="ko-KR" sz="800" baseline="0" dirty="0" smtClean="0">
                          <a:solidFill>
                            <a:schemeClr val="tx1"/>
                          </a:solidFill>
                        </a:rPr>
                        <a:t> </a:t>
                      </a:r>
                      <a:r>
                        <a:rPr lang="en-US" altLang="ko-KR" sz="800" baseline="0" dirty="0" err="1" smtClean="0">
                          <a:solidFill>
                            <a:schemeClr val="tx1"/>
                          </a:solidFill>
                        </a:rPr>
                        <a:t>để</a:t>
                      </a:r>
                      <a:r>
                        <a:rPr lang="en-US" altLang="ko-KR" sz="800" baseline="0" dirty="0" smtClean="0">
                          <a:solidFill>
                            <a:schemeClr val="tx1"/>
                          </a:solidFill>
                        </a:rPr>
                        <a:t> </a:t>
                      </a:r>
                      <a:r>
                        <a:rPr lang="en-US" altLang="ko-KR" sz="800" baseline="0" dirty="0" err="1" smtClean="0">
                          <a:solidFill>
                            <a:schemeClr val="tx1"/>
                          </a:solidFill>
                        </a:rPr>
                        <a:t>thiết</a:t>
                      </a:r>
                      <a:r>
                        <a:rPr lang="en-US" altLang="ko-KR" sz="800" baseline="0" dirty="0" smtClean="0">
                          <a:solidFill>
                            <a:schemeClr val="tx1"/>
                          </a:solidFill>
                        </a:rPr>
                        <a:t> </a:t>
                      </a:r>
                      <a:r>
                        <a:rPr lang="en-US" altLang="ko-KR" sz="800" baseline="0" dirty="0" err="1" smtClean="0">
                          <a:solidFill>
                            <a:schemeClr val="tx1"/>
                          </a:solidFill>
                        </a:rPr>
                        <a:t>lập</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biểu</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err="1" smtClean="0">
                          <a:solidFill>
                            <a:schemeClr val="tx1"/>
                          </a:solidFill>
                        </a:rPr>
                        <a:t>gian</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endParaRPr lang="en-US" altLang="ko-KR" sz="800" baseline="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2 </a:t>
                      </a:r>
                      <a:r>
                        <a:rPr lang="en-US" altLang="ko-KR" sz="800" baseline="0" dirty="0" err="1" smtClean="0">
                          <a:solidFill>
                            <a:schemeClr val="tx1"/>
                          </a:solidFill>
                        </a:rPr>
                        <a:t>cột</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err="1" smtClean="0">
                          <a:solidFill>
                            <a:schemeClr val="tx1"/>
                          </a:solidFill>
                        </a:rPr>
                        <a:t>và</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en-US" altLang="ko-KR" sz="800" baseline="0" dirty="0" err="1" smtClean="0">
                          <a:solidFill>
                            <a:schemeClr val="tx1"/>
                          </a:solidFill>
                        </a:rPr>
                        <a:t>bằng</a:t>
                      </a:r>
                      <a:r>
                        <a:rPr lang="en-US" altLang="ko-KR" sz="800" baseline="0" dirty="0" smtClean="0">
                          <a:solidFill>
                            <a:schemeClr val="tx1"/>
                          </a:solidFill>
                        </a:rPr>
                        <a:t> </a:t>
                      </a:r>
                      <a:r>
                        <a:rPr lang="en-US" altLang="ko-KR" sz="800" baseline="0" dirty="0" err="1" smtClean="0">
                          <a:solidFill>
                            <a:schemeClr val="tx1"/>
                          </a:solidFill>
                        </a:rPr>
                        <a:t>màu</a:t>
                      </a:r>
                      <a:r>
                        <a:rPr lang="en-US" altLang="ko-KR" sz="800" baseline="0" dirty="0" smtClean="0">
                          <a:solidFill>
                            <a:schemeClr val="tx1"/>
                          </a:solidFill>
                        </a:rPr>
                        <a:t> </a:t>
                      </a:r>
                      <a:r>
                        <a:rPr lang="en-US" altLang="ko-KR" sz="800" baseline="0" dirty="0" err="1" smtClean="0">
                          <a:solidFill>
                            <a:schemeClr val="tx1"/>
                          </a:solidFill>
                        </a:rPr>
                        <a:t>sắc</a:t>
                      </a:r>
                      <a:r>
                        <a:rPr lang="en-US" altLang="ko-KR" sz="800" baseline="0" dirty="0" smtClean="0">
                          <a:solidFill>
                            <a:schemeClr val="tx1"/>
                          </a:solidFill>
                        </a:rPr>
                        <a:t> </a:t>
                      </a:r>
                      <a:r>
                        <a:rPr lang="en-US" altLang="ko-KR" sz="800" baseline="0" dirty="0" err="1" smtClean="0">
                          <a:solidFill>
                            <a:schemeClr val="tx1"/>
                          </a:solidFill>
                        </a:rPr>
                        <a:t>riêng</a:t>
                      </a:r>
                      <a:r>
                        <a:rPr lang="en-US" altLang="ko-KR" sz="800" baseline="0" dirty="0" smtClean="0">
                          <a:solidFill>
                            <a:schemeClr val="tx1"/>
                          </a:solidFill>
                        </a:rPr>
                        <a:t> </a:t>
                      </a:r>
                      <a:r>
                        <a:rPr lang="en-US" altLang="ko-KR" sz="800" baseline="0" dirty="0" err="1" smtClean="0">
                          <a:solidFill>
                            <a:schemeClr val="tx1"/>
                          </a:solidFill>
                        </a:rPr>
                        <a:t>biệt</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thiết</a:t>
                      </a:r>
                      <a:r>
                        <a:rPr lang="en-US" altLang="ko-KR" sz="800" baseline="0" dirty="0" smtClean="0">
                          <a:solidFill>
                            <a:schemeClr val="tx1"/>
                          </a:solidFill>
                        </a:rPr>
                        <a:t> </a:t>
                      </a:r>
                      <a:r>
                        <a:rPr lang="en-US" altLang="ko-KR" sz="800" baseline="0" dirty="0" err="1" smtClean="0">
                          <a:solidFill>
                            <a:schemeClr val="tx1"/>
                          </a:solidFill>
                        </a:rPr>
                        <a:t>lập</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err="1" smtClean="0">
                          <a:solidFill>
                            <a:schemeClr val="tx1"/>
                          </a:solidFill>
                        </a:rPr>
                        <a:t>gian</a:t>
                      </a:r>
                      <a:r>
                        <a:rPr lang="en-US" altLang="ko-KR" sz="800" baseline="0" smtClean="0">
                          <a:solidFill>
                            <a:schemeClr val="tx1"/>
                          </a:solidFill>
                        </a:rPr>
                        <a:t> </a:t>
                      </a:r>
                      <a:r>
                        <a:rPr lang="vi-VN" altLang="ko-KR" sz="800" baseline="0" smtClean="0">
                          <a:solidFill>
                            <a:schemeClr val="tx1"/>
                          </a:solidFill>
                        </a:rPr>
                        <a:t>tư vấn Real-time</a:t>
                      </a:r>
                      <a:r>
                        <a:rPr lang="en-US" altLang="ko-KR" sz="800" baseline="0" smtClean="0">
                          <a:solidFill>
                            <a:schemeClr val="tx1"/>
                          </a:solidFill>
                        </a:rPr>
                        <a:t> </a:t>
                      </a:r>
                      <a:r>
                        <a:rPr lang="en-US" altLang="ko-KR" sz="800" baseline="0" dirty="0" smtClean="0">
                          <a:solidFill>
                            <a:schemeClr val="tx1"/>
                          </a:solidFill>
                        </a:rPr>
                        <a:t>ở </a:t>
                      </a:r>
                      <a:r>
                        <a:rPr lang="en-US" altLang="ko-KR" sz="800" baseline="0" dirty="0" err="1" smtClean="0">
                          <a:solidFill>
                            <a:schemeClr val="tx1"/>
                          </a:solidFill>
                        </a:rPr>
                        <a:t>trên</a:t>
                      </a:r>
                      <a:r>
                        <a:rPr lang="en-US" altLang="ko-KR" sz="800" baseline="0" dirty="0" smtClean="0">
                          <a:solidFill>
                            <a:schemeClr val="tx1"/>
                          </a:solidFill>
                        </a:rPr>
                        <a:t> </a:t>
                      </a:r>
                      <a:r>
                        <a:rPr lang="en-US" altLang="ko-KR" sz="800" baseline="0" dirty="0" err="1" smtClean="0">
                          <a:solidFill>
                            <a:schemeClr val="tx1"/>
                          </a:solidFill>
                        </a:rPr>
                        <a:t>Cột</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53" name="TextBox 52"/>
          <p:cNvSpPr txBox="1"/>
          <p:nvPr/>
        </p:nvSpPr>
        <p:spPr>
          <a:xfrm>
            <a:off x="1183114" y="117792"/>
            <a:ext cx="2377574" cy="215444"/>
          </a:xfrm>
          <a:prstGeom prst="rect">
            <a:avLst/>
          </a:prstGeom>
          <a:noFill/>
        </p:spPr>
        <p:txBody>
          <a:bodyPr wrap="none" rtlCol="0">
            <a:spAutoFit/>
          </a:bodyPr>
          <a:lstStyle/>
          <a:p>
            <a:r>
              <a:rPr lang="en-US" altLang="ko-KR" sz="800" dirty="0" smtClean="0">
                <a:solidFill>
                  <a:prstClr val="black"/>
                </a:solidFill>
              </a:rPr>
              <a:t>Schedule  </a:t>
            </a:r>
            <a:r>
              <a:rPr lang="en-US" altLang="ko-KR" sz="800" smtClean="0">
                <a:solidFill>
                  <a:prstClr val="black"/>
                </a:solidFill>
              </a:rPr>
              <a:t>– Real-time Counseling </a:t>
            </a:r>
            <a:r>
              <a:rPr lang="en-US" altLang="ko-KR" sz="800" dirty="0" smtClean="0">
                <a:solidFill>
                  <a:prstClr val="black"/>
                </a:solidFill>
              </a:rPr>
              <a:t>status is ON</a:t>
            </a:r>
            <a:endParaRPr lang="ko-KR" altLang="en-US" sz="800" dirty="0">
              <a:solidFill>
                <a:prstClr val="black"/>
              </a:solidFill>
            </a:endParaRPr>
          </a:p>
        </p:txBody>
      </p:sp>
      <p:sp>
        <p:nvSpPr>
          <p:cNvPr id="54" name="TextBox 53"/>
          <p:cNvSpPr txBox="1"/>
          <p:nvPr/>
        </p:nvSpPr>
        <p:spPr>
          <a:xfrm>
            <a:off x="1181018" y="352286"/>
            <a:ext cx="1920719" cy="215444"/>
          </a:xfrm>
          <a:prstGeom prst="rect">
            <a:avLst/>
          </a:prstGeom>
          <a:noFill/>
        </p:spPr>
        <p:txBody>
          <a:bodyPr wrap="none" rtlCol="0">
            <a:spAutoFit/>
          </a:bodyPr>
          <a:lstStyle/>
          <a:p>
            <a:r>
              <a:rPr lang="en-US" altLang="ko-KR" sz="800" dirty="0" smtClean="0">
                <a:solidFill>
                  <a:prstClr val="black"/>
                </a:solidFill>
              </a:rPr>
              <a:t>Counseling Management &gt; Schedule</a:t>
            </a:r>
            <a:endParaRPr lang="ko-KR" altLang="en-US" sz="800" dirty="0">
              <a:solidFill>
                <a:prstClr val="black"/>
              </a:solidFill>
            </a:endParaRPr>
          </a:p>
        </p:txBody>
      </p:sp>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100" smtClean="0">
                <a:solidFill>
                  <a:prstClr val="black"/>
                </a:solidFill>
              </a:rPr>
              <a:t>Site Map</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46793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그룹 27"/>
          <p:cNvGrpSpPr/>
          <p:nvPr/>
        </p:nvGrpSpPr>
        <p:grpSpPr>
          <a:xfrm>
            <a:off x="321236" y="873241"/>
            <a:ext cx="3642527" cy="4777435"/>
            <a:chOff x="296525" y="873240"/>
            <a:chExt cx="3362333" cy="4777435"/>
          </a:xfrm>
        </p:grpSpPr>
        <p:sp>
          <p:nvSpPr>
            <p:cNvPr id="42" name="직사각형 41"/>
            <p:cNvSpPr/>
            <p:nvPr/>
          </p:nvSpPr>
          <p:spPr>
            <a:xfrm>
              <a:off x="296525" y="873240"/>
              <a:ext cx="3347324" cy="477743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p:cNvCxnSpPr/>
            <p:nvPr/>
          </p:nvCxnSpPr>
          <p:spPr>
            <a:xfrm>
              <a:off x="310858" y="142088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73493" y="1027985"/>
              <a:ext cx="737185" cy="261610"/>
            </a:xfrm>
            <a:prstGeom prst="rect">
              <a:avLst/>
            </a:prstGeom>
            <a:noFill/>
          </p:spPr>
          <p:txBody>
            <a:bodyPr wrap="none" rtlCol="0">
              <a:spAutoFit/>
            </a:bodyPr>
            <a:lstStyle/>
            <a:p>
              <a:r>
                <a:rPr lang="ko-KR" altLang="en-US" sz="1100" b="1" dirty="0" smtClean="0"/>
                <a:t>반복 설정</a:t>
              </a:r>
              <a:endParaRPr lang="ko-KR" altLang="en-US" sz="1100" b="1" dirty="0"/>
            </a:p>
          </p:txBody>
        </p:sp>
        <p:sp>
          <p:nvSpPr>
            <p:cNvPr id="51" name="TextBox 50"/>
            <p:cNvSpPr txBox="1"/>
            <p:nvPr/>
          </p:nvSpPr>
          <p:spPr>
            <a:xfrm>
              <a:off x="3268182" y="100887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66" name="TextBox 65"/>
            <p:cNvSpPr txBox="1"/>
            <p:nvPr/>
          </p:nvSpPr>
          <p:spPr>
            <a:xfrm>
              <a:off x="370105" y="1493785"/>
              <a:ext cx="2903458" cy="590931"/>
            </a:xfrm>
            <a:prstGeom prst="rect">
              <a:avLst/>
            </a:prstGeom>
            <a:noFill/>
          </p:spPr>
          <p:txBody>
            <a:bodyPr wrap="none" rtlCol="0">
              <a:spAutoFit/>
            </a:bodyPr>
            <a:lstStyle/>
            <a:p>
              <a:pPr>
                <a:lnSpc>
                  <a:spcPct val="120000"/>
                </a:lnSpc>
              </a:pPr>
              <a:r>
                <a:rPr lang="ko-KR" altLang="en-US" sz="900" dirty="0" smtClean="0"/>
                <a:t>요일과</a:t>
              </a:r>
              <a:r>
                <a:rPr lang="en-US" altLang="ko-KR" sz="900" dirty="0" smtClean="0"/>
                <a:t> </a:t>
              </a:r>
              <a:r>
                <a:rPr lang="ko-KR" altLang="en-US" sz="900" dirty="0" smtClean="0"/>
                <a:t>반복 종료 날짜를 선택하세요</a:t>
              </a:r>
              <a:r>
                <a:rPr lang="en-US" altLang="ko-KR" sz="900" dirty="0" smtClean="0"/>
                <a:t>.</a:t>
              </a:r>
              <a:r>
                <a:rPr lang="ko-KR" altLang="en-US" sz="900" dirty="0" smtClean="0"/>
                <a:t> </a:t>
              </a:r>
              <a:endParaRPr lang="en-US" altLang="ko-KR" sz="900" dirty="0" smtClean="0"/>
            </a:p>
            <a:p>
              <a:pPr>
                <a:lnSpc>
                  <a:spcPct val="120000"/>
                </a:lnSpc>
              </a:pPr>
              <a:r>
                <a:rPr lang="ko-KR" altLang="en-US" sz="900" dirty="0" smtClean="0"/>
                <a:t>해당 요일 스케줄 그대로 반복 종료 날짜까지 적용됩니다</a:t>
              </a:r>
              <a:r>
                <a:rPr lang="en-US" altLang="ko-KR" sz="900" dirty="0" smtClean="0"/>
                <a:t>.</a:t>
              </a:r>
            </a:p>
            <a:p>
              <a:pPr>
                <a:lnSpc>
                  <a:spcPct val="120000"/>
                </a:lnSpc>
              </a:pPr>
              <a:r>
                <a:rPr lang="ko-KR" altLang="en-US" sz="900" b="1" dirty="0" smtClean="0"/>
                <a:t>단</a:t>
              </a:r>
              <a:r>
                <a:rPr lang="en-US" altLang="ko-KR" sz="900" b="1" dirty="0" smtClean="0"/>
                <a:t>, </a:t>
              </a:r>
              <a:r>
                <a:rPr lang="ko-KR" altLang="en-US" sz="900" b="1" dirty="0" smtClean="0"/>
                <a:t>회원이 이미 예약한 시간은 변경되지 않습니다</a:t>
              </a:r>
              <a:r>
                <a:rPr lang="en-US" altLang="ko-KR" sz="900" b="1" dirty="0" smtClean="0"/>
                <a:t>.</a:t>
              </a:r>
            </a:p>
          </p:txBody>
        </p:sp>
        <p:sp>
          <p:nvSpPr>
            <p:cNvPr id="67" name="TextBox 66"/>
            <p:cNvSpPr txBox="1"/>
            <p:nvPr/>
          </p:nvSpPr>
          <p:spPr>
            <a:xfrm>
              <a:off x="1196625" y="2149810"/>
              <a:ext cx="685395" cy="2246769"/>
            </a:xfrm>
            <a:prstGeom prst="rect">
              <a:avLst/>
            </a:prstGeom>
            <a:noFill/>
          </p:spPr>
          <p:txBody>
            <a:bodyPr wrap="none" rtlCol="0">
              <a:spAutoFit/>
            </a:bodyPr>
            <a:lstStyle/>
            <a:p>
              <a:pPr>
                <a:lnSpc>
                  <a:spcPct val="200000"/>
                </a:lnSpc>
              </a:pPr>
              <a:r>
                <a:rPr lang="ko-KR" altLang="en-US" sz="1000" dirty="0" smtClean="0"/>
                <a:t>□ 월요일</a:t>
              </a:r>
              <a:endParaRPr lang="en-US" altLang="ko-KR" sz="1000" dirty="0" smtClean="0"/>
            </a:p>
            <a:p>
              <a:pPr>
                <a:lnSpc>
                  <a:spcPct val="200000"/>
                </a:lnSpc>
              </a:pPr>
              <a:r>
                <a:rPr lang="ko-KR" altLang="en-US" sz="1000" dirty="0" smtClean="0"/>
                <a:t>□ 화요일</a:t>
              </a:r>
            </a:p>
            <a:p>
              <a:pPr>
                <a:lnSpc>
                  <a:spcPct val="200000"/>
                </a:lnSpc>
              </a:pPr>
              <a:r>
                <a:rPr lang="ko-KR" altLang="en-US" sz="1000" dirty="0" smtClean="0"/>
                <a:t>□ 수요일</a:t>
              </a:r>
            </a:p>
            <a:p>
              <a:pPr>
                <a:lnSpc>
                  <a:spcPct val="200000"/>
                </a:lnSpc>
              </a:pPr>
              <a:r>
                <a:rPr lang="ko-KR" altLang="en-US" sz="1000" dirty="0" smtClean="0"/>
                <a:t>□ 목요일</a:t>
              </a:r>
            </a:p>
            <a:p>
              <a:pPr>
                <a:lnSpc>
                  <a:spcPct val="200000"/>
                </a:lnSpc>
              </a:pPr>
              <a:r>
                <a:rPr lang="ko-KR" altLang="en-US" sz="1000" dirty="0" smtClean="0"/>
                <a:t>□ 금요일</a:t>
              </a:r>
            </a:p>
            <a:p>
              <a:pPr>
                <a:lnSpc>
                  <a:spcPct val="200000"/>
                </a:lnSpc>
              </a:pPr>
              <a:r>
                <a:rPr lang="ko-KR" altLang="en-US" sz="1000" dirty="0" smtClean="0"/>
                <a:t>□ 토요일</a:t>
              </a:r>
            </a:p>
            <a:p>
              <a:pPr>
                <a:lnSpc>
                  <a:spcPct val="200000"/>
                </a:lnSpc>
              </a:pPr>
              <a:r>
                <a:rPr lang="ko-KR" altLang="en-US" sz="1000" dirty="0" smtClean="0"/>
                <a:t>□ 일요일</a:t>
              </a:r>
              <a:endParaRPr lang="ko-KR" altLang="en-US" sz="1000" dirty="0"/>
            </a:p>
          </p:txBody>
        </p:sp>
        <p:sp>
          <p:nvSpPr>
            <p:cNvPr id="68" name="TextBox 67"/>
            <p:cNvSpPr txBox="1"/>
            <p:nvPr/>
          </p:nvSpPr>
          <p:spPr>
            <a:xfrm>
              <a:off x="386535" y="4620800"/>
              <a:ext cx="1133743" cy="230832"/>
            </a:xfrm>
            <a:prstGeom prst="rect">
              <a:avLst/>
            </a:prstGeom>
            <a:noFill/>
          </p:spPr>
          <p:txBody>
            <a:bodyPr wrap="none" rtlCol="0">
              <a:spAutoFit/>
            </a:bodyPr>
            <a:lstStyle/>
            <a:p>
              <a:r>
                <a:rPr lang="ko-KR" altLang="en-US" sz="900" dirty="0" smtClean="0"/>
                <a:t>반복 종료 날짜 선택</a:t>
              </a:r>
              <a:endParaRPr lang="ko-KR" altLang="en-US" sz="900" dirty="0"/>
            </a:p>
          </p:txBody>
        </p:sp>
        <p:sp>
          <p:nvSpPr>
            <p:cNvPr id="70" name="직사각형 69"/>
            <p:cNvSpPr/>
            <p:nvPr/>
          </p:nvSpPr>
          <p:spPr>
            <a:xfrm>
              <a:off x="1736685" y="4624546"/>
              <a:ext cx="99011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2016-04-01</a:t>
              </a:r>
            </a:p>
          </p:txBody>
        </p:sp>
        <p:sp>
          <p:nvSpPr>
            <p:cNvPr id="88" name="직사각형 87"/>
            <p:cNvSpPr/>
            <p:nvPr/>
          </p:nvSpPr>
          <p:spPr>
            <a:xfrm>
              <a:off x="2761657" y="4624546"/>
              <a:ext cx="396000"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en-US" altLang="ko-KR" sz="900" dirty="0" smtClean="0">
                <a:solidFill>
                  <a:schemeClr val="tx1"/>
                </a:solidFill>
              </a:endParaRPr>
            </a:p>
          </p:txBody>
        </p:sp>
        <p:cxnSp>
          <p:nvCxnSpPr>
            <p:cNvPr id="89" name="직선 연결선 88"/>
            <p:cNvCxnSpPr/>
            <p:nvPr/>
          </p:nvCxnSpPr>
          <p:spPr>
            <a:xfrm>
              <a:off x="451312" y="2124075"/>
              <a:ext cx="302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a:off x="467020" y="4509120"/>
              <a:ext cx="302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6535" y="2258870"/>
              <a:ext cx="633606" cy="230832"/>
            </a:xfrm>
            <a:prstGeom prst="rect">
              <a:avLst/>
            </a:prstGeom>
            <a:noFill/>
          </p:spPr>
          <p:txBody>
            <a:bodyPr wrap="none" rtlCol="0">
              <a:spAutoFit/>
            </a:bodyPr>
            <a:lstStyle/>
            <a:p>
              <a:r>
                <a:rPr lang="ko-KR" altLang="en-US" sz="900" dirty="0" smtClean="0"/>
                <a:t>요일 선택</a:t>
              </a:r>
              <a:endParaRPr lang="ko-KR" altLang="en-US" sz="900" dirty="0"/>
            </a:p>
          </p:txBody>
        </p:sp>
        <p:sp>
          <p:nvSpPr>
            <p:cNvPr id="37" name="직사각형 36"/>
            <p:cNvSpPr/>
            <p:nvPr/>
          </p:nvSpPr>
          <p:spPr>
            <a:xfrm>
              <a:off x="1106795" y="5138565"/>
              <a:ext cx="1620000" cy="324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적용하기</a:t>
              </a:r>
              <a:endParaRPr lang="ko-KR" altLang="en-US" sz="1000" b="1" dirty="0">
                <a:solidFill>
                  <a:schemeClr val="tx1"/>
                </a:solidFill>
              </a:endParaRPr>
            </a:p>
          </p:txBody>
        </p:sp>
      </p:grpSp>
      <p:grpSp>
        <p:nvGrpSpPr>
          <p:cNvPr id="18" name="그룹 17"/>
          <p:cNvGrpSpPr/>
          <p:nvPr/>
        </p:nvGrpSpPr>
        <p:grpSpPr>
          <a:xfrm>
            <a:off x="4078444" y="873241"/>
            <a:ext cx="3642527" cy="1935215"/>
            <a:chOff x="3279897" y="3834045"/>
            <a:chExt cx="3362333" cy="1935215"/>
          </a:xfrm>
        </p:grpSpPr>
        <p:grpSp>
          <p:nvGrpSpPr>
            <p:cNvPr id="19" name="그룹 46"/>
            <p:cNvGrpSpPr/>
            <p:nvPr/>
          </p:nvGrpSpPr>
          <p:grpSpPr>
            <a:xfrm>
              <a:off x="3279897" y="3834045"/>
              <a:ext cx="3362333" cy="1935215"/>
              <a:chOff x="2083812" y="1716190"/>
              <a:chExt cx="3362333" cy="1935215"/>
            </a:xfrm>
          </p:grpSpPr>
          <p:sp>
            <p:nvSpPr>
              <p:cNvPr id="22" name="직사각형 21"/>
              <p:cNvSpPr/>
              <p:nvPr/>
            </p:nvSpPr>
            <p:spPr>
              <a:xfrm>
                <a:off x="2083812" y="1716190"/>
                <a:ext cx="3347324" cy="193521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3" name="직선 연결선 22"/>
              <p:cNvCxnSpPr/>
              <p:nvPr/>
            </p:nvCxnSpPr>
            <p:spPr>
              <a:xfrm>
                <a:off x="2098145" y="226383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71136" y="1870935"/>
                <a:ext cx="997611" cy="261610"/>
              </a:xfrm>
              <a:prstGeom prst="rect">
                <a:avLst/>
              </a:prstGeom>
              <a:noFill/>
            </p:spPr>
            <p:txBody>
              <a:bodyPr wrap="none" rtlCol="0">
                <a:spAutoFit/>
              </a:bodyPr>
              <a:lstStyle/>
              <a:p>
                <a:r>
                  <a:rPr lang="ko-KR" altLang="en-US" sz="1100" b="1" dirty="0" smtClean="0"/>
                  <a:t>스케줄 초기화</a:t>
                </a:r>
                <a:endParaRPr lang="en-US" altLang="ko-KR" sz="1100" dirty="0" smtClean="0">
                  <a:solidFill>
                    <a:srgbClr val="000000"/>
                  </a:solidFill>
                </a:endParaRPr>
              </a:p>
            </p:txBody>
          </p:sp>
          <p:sp>
            <p:nvSpPr>
              <p:cNvPr id="25" name="TextBox 24"/>
              <p:cNvSpPr txBox="1"/>
              <p:nvPr/>
            </p:nvSpPr>
            <p:spPr>
              <a:xfrm>
                <a:off x="5055469" y="185182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26" name="TextBox 25"/>
              <p:cNvSpPr txBox="1"/>
              <p:nvPr/>
            </p:nvSpPr>
            <p:spPr>
              <a:xfrm>
                <a:off x="2364860" y="2441669"/>
                <a:ext cx="2762887" cy="480131"/>
              </a:xfrm>
              <a:prstGeom prst="rect">
                <a:avLst/>
              </a:prstGeom>
              <a:noFill/>
            </p:spPr>
            <p:txBody>
              <a:bodyPr wrap="none" rtlCol="0">
                <a:spAutoFit/>
              </a:bodyPr>
              <a:lstStyle/>
              <a:p>
                <a:pPr algn="ctr">
                  <a:lnSpc>
                    <a:spcPct val="140000"/>
                  </a:lnSpc>
                </a:pPr>
                <a:r>
                  <a:rPr lang="ko-KR" altLang="en-US" sz="900" dirty="0" smtClean="0"/>
                  <a:t>설정한 스케줄 모두 초기화하겠습니까</a:t>
                </a:r>
                <a:r>
                  <a:rPr lang="en-US" altLang="ko-KR" sz="900" dirty="0" smtClean="0"/>
                  <a:t>?</a:t>
                </a:r>
              </a:p>
              <a:p>
                <a:pPr algn="ctr">
                  <a:lnSpc>
                    <a:spcPct val="140000"/>
                  </a:lnSpc>
                </a:pPr>
                <a:r>
                  <a:rPr lang="en-US" altLang="ko-KR" sz="900" b="1" dirty="0" smtClean="0"/>
                  <a:t>(</a:t>
                </a:r>
                <a:r>
                  <a:rPr lang="ko-KR" altLang="en-US" sz="900" b="1" dirty="0" smtClean="0"/>
                  <a:t>단</a:t>
                </a:r>
                <a:r>
                  <a:rPr lang="en-US" altLang="ko-KR" sz="900" b="1" dirty="0" smtClean="0"/>
                  <a:t>, </a:t>
                </a:r>
                <a:r>
                  <a:rPr lang="ko-KR" altLang="en-US" sz="900" b="1" dirty="0" smtClean="0"/>
                  <a:t>회원이 이미 예약한 시간은 초기화되지 않습니다</a:t>
                </a:r>
                <a:r>
                  <a:rPr lang="en-US" altLang="ko-KR" sz="900" b="1" dirty="0" smtClean="0"/>
                  <a:t>.)</a:t>
                </a:r>
                <a:endParaRPr lang="en-US" altLang="ko-KR" sz="900" dirty="0" smtClean="0"/>
              </a:p>
            </p:txBody>
          </p:sp>
        </p:grpSp>
        <p:sp>
          <p:nvSpPr>
            <p:cNvPr id="20" name="직사각형 19"/>
            <p:cNvSpPr/>
            <p:nvPr/>
          </p:nvSpPr>
          <p:spPr>
            <a:xfrm>
              <a:off x="4987280" y="5274205"/>
              <a:ext cx="1440000" cy="396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스케줄 초기화하기</a:t>
              </a:r>
              <a:endParaRPr lang="ko-KR" altLang="en-US" sz="1000" b="1" dirty="0">
                <a:solidFill>
                  <a:schemeClr val="tx1"/>
                </a:solidFill>
              </a:endParaRPr>
            </a:p>
          </p:txBody>
        </p:sp>
        <p:sp>
          <p:nvSpPr>
            <p:cNvPr id="21" name="직사각형 20"/>
            <p:cNvSpPr/>
            <p:nvPr/>
          </p:nvSpPr>
          <p:spPr>
            <a:xfrm>
              <a:off x="3492750" y="5274205"/>
              <a:ext cx="1440000" cy="39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취소</a:t>
              </a:r>
              <a:endParaRPr lang="ko-KR" altLang="en-US" sz="1000" b="1" dirty="0">
                <a:solidFill>
                  <a:schemeClr val="tx1"/>
                </a:solidFill>
              </a:endParaRPr>
            </a:p>
          </p:txBody>
        </p:sp>
      </p:grpSp>
      <p:sp>
        <p:nvSpPr>
          <p:cNvPr id="50" name="타원 49"/>
          <p:cNvSpPr/>
          <p:nvPr/>
        </p:nvSpPr>
        <p:spPr>
          <a:xfrm>
            <a:off x="232938" y="79915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2" name="타원 51"/>
          <p:cNvSpPr/>
          <p:nvPr/>
        </p:nvSpPr>
        <p:spPr>
          <a:xfrm>
            <a:off x="4061941" y="77598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1" name="TextBox 30"/>
          <p:cNvSpPr txBox="1"/>
          <p:nvPr/>
        </p:nvSpPr>
        <p:spPr>
          <a:xfrm>
            <a:off x="5928109" y="117792"/>
            <a:ext cx="792205" cy="215444"/>
          </a:xfrm>
          <a:prstGeom prst="rect">
            <a:avLst/>
          </a:prstGeom>
          <a:noFill/>
        </p:spPr>
        <p:txBody>
          <a:bodyPr wrap="none" rtlCol="0">
            <a:spAutoFit/>
          </a:bodyPr>
          <a:lstStyle/>
          <a:p>
            <a:r>
              <a:rPr lang="en-US" altLang="ko-KR" sz="800" dirty="0" smtClean="0">
                <a:solidFill>
                  <a:prstClr val="black"/>
                </a:solidFill>
              </a:rPr>
              <a:t>RCW-0402P1</a:t>
            </a:r>
            <a:endParaRPr lang="ko-KR" altLang="en-US" sz="800" dirty="0">
              <a:solidFill>
                <a:prstClr val="black"/>
              </a:solidFill>
            </a:endParaRPr>
          </a:p>
        </p:txBody>
      </p:sp>
      <p:sp>
        <p:nvSpPr>
          <p:cNvPr id="34" name="슬라이드 번호 개체 틀 33"/>
          <p:cNvSpPr>
            <a:spLocks noGrp="1"/>
          </p:cNvSpPr>
          <p:nvPr>
            <p:ph type="sldNum" sz="quarter" idx="4"/>
          </p:nvPr>
        </p:nvSpPr>
        <p:spPr/>
        <p:txBody>
          <a:bodyPr/>
          <a:lstStyle/>
          <a:p>
            <a:fld id="{C70D9EDE-4299-4BB9-BBD1-CAF81FD85894}" type="slidenum">
              <a:rPr lang="ko-KR" altLang="en-US" smtClean="0"/>
              <a:pPr/>
              <a:t>40</a:t>
            </a:fld>
            <a:endParaRPr lang="ko-KR" altLang="en-US"/>
          </a:p>
        </p:txBody>
      </p:sp>
      <p:sp>
        <p:nvSpPr>
          <p:cNvPr id="38" name="타원 37"/>
          <p:cNvSpPr/>
          <p:nvPr/>
        </p:nvSpPr>
        <p:spPr>
          <a:xfrm>
            <a:off x="1705909" y="4725632"/>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50" dirty="0" smtClean="0">
                <a:solidFill>
                  <a:schemeClr val="bg1"/>
                </a:solidFill>
                <a:latin typeface="+mn-ea"/>
              </a:rPr>
              <a:t>1-1</a:t>
            </a:r>
            <a:endParaRPr lang="ko-KR" altLang="en-US" sz="1200" b="1" spc="-250" dirty="0">
              <a:solidFill>
                <a:schemeClr val="bg1"/>
              </a:solidFill>
              <a:latin typeface="+mn-ea"/>
            </a:endParaRPr>
          </a:p>
        </p:txBody>
      </p:sp>
      <p:graphicFrame>
        <p:nvGraphicFramePr>
          <p:cNvPr id="36" name="표 31"/>
          <p:cNvGraphicFramePr>
            <a:graphicFrameLocks noGrp="1"/>
          </p:cNvGraphicFramePr>
          <p:nvPr>
            <p:extLst>
              <p:ext uri="{D42A27DB-BD31-4B8C-83A1-F6EECF244321}">
                <p14:modId xmlns:p14="http://schemas.microsoft.com/office/powerpoint/2010/main" val="4067226133"/>
              </p:ext>
            </p:extLst>
          </p:nvPr>
        </p:nvGraphicFramePr>
        <p:xfrm>
          <a:off x="7808120" y="650426"/>
          <a:ext cx="1967152" cy="386664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Dùng</a:t>
                      </a:r>
                      <a:r>
                        <a:rPr lang="en-US" altLang="ko-KR" sz="800" baseline="0" dirty="0" smtClean="0">
                          <a:solidFill>
                            <a:schemeClr val="tx1"/>
                          </a:solidFill>
                        </a:rPr>
                        <a:t> </a:t>
                      </a:r>
                      <a:r>
                        <a:rPr lang="en-US" altLang="ko-KR" sz="800" baseline="0" dirty="0" err="1" smtClean="0">
                          <a:solidFill>
                            <a:schemeClr val="tx1"/>
                          </a:solidFill>
                        </a:rPr>
                        <a:t>để</a:t>
                      </a:r>
                      <a:r>
                        <a:rPr lang="en-US" altLang="ko-KR" sz="800" baseline="0" dirty="0" smtClean="0">
                          <a:solidFill>
                            <a:schemeClr val="tx1"/>
                          </a:solidFill>
                        </a:rPr>
                        <a:t> </a:t>
                      </a:r>
                      <a:r>
                        <a:rPr lang="en-US" altLang="ko-KR" sz="800" baseline="0" dirty="0" err="1" smtClean="0">
                          <a:solidFill>
                            <a:schemeClr val="tx1"/>
                          </a:solidFill>
                        </a:rPr>
                        <a:t>cài</a:t>
                      </a:r>
                      <a:r>
                        <a:rPr lang="en-US" altLang="ko-KR" sz="800" baseline="0" dirty="0" smtClean="0">
                          <a:solidFill>
                            <a:schemeClr val="tx1"/>
                          </a:solidFill>
                        </a:rPr>
                        <a:t> </a:t>
                      </a:r>
                      <a:r>
                        <a:rPr lang="en-US" altLang="ko-KR" sz="800" baseline="0" dirty="0" err="1" smtClean="0">
                          <a:solidFill>
                            <a:schemeClr val="tx1"/>
                          </a:solidFill>
                        </a:rPr>
                        <a:t>đặt</a:t>
                      </a:r>
                      <a:r>
                        <a:rPr lang="en-US" altLang="ko-KR" sz="800" baseline="0" dirty="0" smtClean="0">
                          <a:solidFill>
                            <a:schemeClr val="tx1"/>
                          </a:solidFill>
                        </a:rPr>
                        <a:t> </a:t>
                      </a:r>
                      <a:r>
                        <a:rPr lang="en-US" altLang="ko-KR" sz="800" baseline="0" dirty="0" err="1" smtClean="0">
                          <a:solidFill>
                            <a:schemeClr val="tx1"/>
                          </a:solidFill>
                        </a:rPr>
                        <a:t>việc</a:t>
                      </a:r>
                      <a:r>
                        <a:rPr lang="en-US" altLang="ko-KR" sz="800" baseline="0" dirty="0" smtClean="0">
                          <a:solidFill>
                            <a:schemeClr val="tx1"/>
                          </a:solidFill>
                        </a:rPr>
                        <a:t> </a:t>
                      </a:r>
                      <a:r>
                        <a:rPr lang="en-US" altLang="ko-KR" sz="800" baseline="0" dirty="0" err="1" smtClean="0">
                          <a:solidFill>
                            <a:schemeClr val="tx1"/>
                          </a:solidFill>
                        </a:rPr>
                        <a:t>lặp</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thiết</a:t>
                      </a:r>
                      <a:r>
                        <a:rPr lang="en-US" altLang="ko-KR" sz="800" baseline="0" dirty="0" smtClean="0">
                          <a:solidFill>
                            <a:schemeClr val="tx1"/>
                          </a:solidFill>
                        </a:rPr>
                        <a:t> </a:t>
                      </a:r>
                      <a:r>
                        <a:rPr lang="en-US" altLang="ko-KR" sz="800" baseline="0" dirty="0" err="1" smtClean="0">
                          <a:solidFill>
                            <a:schemeClr val="tx1"/>
                          </a:solidFill>
                        </a:rPr>
                        <a:t>lập</a:t>
                      </a:r>
                      <a:r>
                        <a:rPr lang="en-US" altLang="ko-KR" sz="800" baseline="0" dirty="0" smtClean="0">
                          <a:solidFill>
                            <a:schemeClr val="tx1"/>
                          </a:solidFill>
                        </a:rPr>
                        <a:t> </a:t>
                      </a:r>
                      <a:r>
                        <a:rPr lang="en-US" altLang="ko-KR" sz="800" baseline="0" dirty="0" err="1" smtClean="0">
                          <a:solidFill>
                            <a:schemeClr val="tx1"/>
                          </a:solidFill>
                        </a:rPr>
                        <a:t>về</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hiện</a:t>
                      </a:r>
                      <a:r>
                        <a:rPr lang="en-US" altLang="ko-KR" sz="800" baseline="0" dirty="0" smtClean="0">
                          <a:solidFill>
                            <a:schemeClr val="tx1"/>
                          </a:solidFill>
                        </a:rPr>
                        <a:t> </a:t>
                      </a:r>
                      <a:r>
                        <a:rPr lang="en-US" altLang="ko-KR" sz="800" baseline="0" dirty="0" err="1" smtClean="0">
                          <a:solidFill>
                            <a:schemeClr val="tx1"/>
                          </a:solidFill>
                        </a:rPr>
                        <a:t>tại</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tuần</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1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hạn</a:t>
                      </a:r>
                      <a:r>
                        <a:rPr lang="en-US" altLang="ko-KR" sz="800" baseline="0" dirty="0" smtClean="0">
                          <a:solidFill>
                            <a:schemeClr val="tx1"/>
                          </a:solidFill>
                        </a:rPr>
                        <a:t> </a:t>
                      </a:r>
                      <a:r>
                        <a:rPr lang="en-US" altLang="ko-KR" sz="800" baseline="0" dirty="0" err="1" smtClean="0">
                          <a:solidFill>
                            <a:schemeClr val="tx1"/>
                          </a:solidFill>
                        </a:rPr>
                        <a:t>nhất</a:t>
                      </a:r>
                      <a:r>
                        <a:rPr lang="en-US" altLang="ko-KR" sz="800" baseline="0" dirty="0" smtClean="0">
                          <a:solidFill>
                            <a:schemeClr val="tx1"/>
                          </a:solidFill>
                        </a:rPr>
                        <a:t> </a:t>
                      </a:r>
                      <a:r>
                        <a:rPr lang="en-US" altLang="ko-KR" sz="800" baseline="0" dirty="0" err="1" smtClean="0">
                          <a:solidFill>
                            <a:schemeClr val="tx1"/>
                          </a:solidFill>
                        </a:rPr>
                        <a:t>định</a:t>
                      </a:r>
                      <a:r>
                        <a:rPr lang="en-US" altLang="ko-KR" sz="800" baseline="0" dirty="0" smtClean="0">
                          <a:solidFill>
                            <a:schemeClr val="tx1"/>
                          </a:solidFill>
                        </a:rPr>
                        <a:t> </a:t>
                      </a:r>
                      <a:r>
                        <a:rPr lang="en-US" altLang="ko-KR" sz="800" baseline="0" dirty="0" err="1" smtClean="0">
                          <a:solidFill>
                            <a:schemeClr val="tx1"/>
                          </a:solidFill>
                        </a:rPr>
                        <a:t>nào</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biểu</a:t>
                      </a:r>
                      <a:r>
                        <a:rPr lang="en-US" altLang="ko-KR" sz="800" baseline="0" dirty="0" smtClean="0">
                          <a:solidFill>
                            <a:schemeClr val="tx1"/>
                          </a:solidFill>
                        </a:rPr>
                        <a:t> </a:t>
                      </a:r>
                      <a:r>
                        <a:rPr lang="en-US" altLang="ko-KR" sz="800" baseline="0" dirty="0" err="1" smtClean="0">
                          <a:solidFill>
                            <a:schemeClr val="tx1"/>
                          </a:solidFill>
                        </a:rPr>
                        <a:t>sẽ</a:t>
                      </a:r>
                      <a:r>
                        <a:rPr lang="en-US" altLang="ko-KR" sz="800" baseline="0" dirty="0" smtClean="0">
                          <a:solidFill>
                            <a:schemeClr val="tx1"/>
                          </a:solidFill>
                        </a:rPr>
                        <a:t> </a:t>
                      </a:r>
                      <a:r>
                        <a:rPr lang="en-US" altLang="ko-KR" sz="800" baseline="0" dirty="0" err="1" smtClean="0">
                          <a:solidFill>
                            <a:schemeClr val="tx1"/>
                          </a:solidFill>
                        </a:rPr>
                        <a:t>lặp</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 </a:t>
                      </a:r>
                      <a:r>
                        <a:rPr lang="en-US" altLang="ko-KR" sz="800" baseline="0" dirty="0" err="1" smtClean="0">
                          <a:solidFill>
                            <a:schemeClr val="tx1"/>
                          </a:solidFill>
                        </a:rPr>
                        <a:t>như</a:t>
                      </a:r>
                      <a:r>
                        <a:rPr lang="en-US" altLang="ko-KR" sz="800" baseline="0" dirty="0" smtClean="0">
                          <a:solidFill>
                            <a:schemeClr val="tx1"/>
                          </a:solidFill>
                        </a:rPr>
                        <a:t> </a:t>
                      </a:r>
                      <a:r>
                        <a:rPr lang="en-US" altLang="ko-KR" sz="800" baseline="0" dirty="0" err="1" smtClean="0">
                          <a:solidFill>
                            <a:schemeClr val="tx1"/>
                          </a:solidFill>
                        </a:rPr>
                        <a:t>Cài</a:t>
                      </a:r>
                      <a:r>
                        <a:rPr lang="en-US" altLang="ko-KR" sz="800" baseline="0" dirty="0" smtClean="0">
                          <a:solidFill>
                            <a:schemeClr val="tx1"/>
                          </a:solidFill>
                        </a:rPr>
                        <a:t> </a:t>
                      </a:r>
                      <a:r>
                        <a:rPr lang="en-US" altLang="ko-KR" sz="800" baseline="0" dirty="0" err="1" smtClean="0">
                          <a:solidFill>
                            <a:schemeClr val="tx1"/>
                          </a:solidFill>
                        </a:rPr>
                        <a:t>đặt</a:t>
                      </a:r>
                      <a:r>
                        <a:rPr lang="en-US" altLang="ko-KR" sz="800" baseline="0" dirty="0" smtClean="0">
                          <a:solidFill>
                            <a:schemeClr val="tx1"/>
                          </a:solidFill>
                        </a:rPr>
                        <a:t> </a:t>
                      </a:r>
                      <a:r>
                        <a:rPr lang="en-US" altLang="ko-KR" sz="800" baseline="0" dirty="0" err="1" smtClean="0">
                          <a:solidFill>
                            <a:schemeClr val="tx1"/>
                          </a:solidFill>
                        </a:rPr>
                        <a:t>Lặp</a:t>
                      </a:r>
                      <a:r>
                        <a:rPr lang="en-US" altLang="ko-KR" sz="800" baseline="0" dirty="0" smtClean="0">
                          <a:solidFill>
                            <a:schemeClr val="tx1"/>
                          </a:solidFill>
                        </a:rPr>
                        <a:t> </a:t>
                      </a:r>
                      <a:r>
                        <a:rPr lang="en-US" altLang="ko-KR" sz="800" baseline="0" dirty="0" err="1" smtClean="0">
                          <a:solidFill>
                            <a:schemeClr val="tx1"/>
                          </a:solidFill>
                        </a:rPr>
                        <a:t>lại</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Bên</a:t>
                      </a:r>
                      <a:r>
                        <a:rPr lang="en-US" altLang="ko-KR" sz="800" baseline="0" dirty="0" smtClean="0">
                          <a:solidFill>
                            <a:schemeClr val="tx1"/>
                          </a:solidFill>
                        </a:rPr>
                        <a:t> </a:t>
                      </a:r>
                      <a:r>
                        <a:rPr lang="en-US" altLang="ko-KR" sz="800" baseline="0" dirty="0" err="1" smtClean="0">
                          <a:solidFill>
                            <a:schemeClr val="tx1"/>
                          </a:solidFill>
                        </a:rPr>
                        <a:t>cạnh</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User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nằm</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lặp</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vẫn</a:t>
                      </a:r>
                      <a:r>
                        <a:rPr lang="en-US" altLang="ko-KR" sz="800" baseline="0" dirty="0" smtClean="0">
                          <a:solidFill>
                            <a:schemeClr val="tx1"/>
                          </a:solidFill>
                        </a:rPr>
                        <a:t> </a:t>
                      </a:r>
                      <a:r>
                        <a:rPr lang="en-US" altLang="ko-KR" sz="800" baseline="0" dirty="0" err="1" smtClean="0">
                          <a:solidFill>
                            <a:schemeClr val="tx1"/>
                          </a:solidFill>
                        </a:rPr>
                        <a:t>duy</a:t>
                      </a:r>
                      <a:r>
                        <a:rPr lang="en-US" altLang="ko-KR" sz="800" baseline="0" dirty="0" smtClean="0">
                          <a:solidFill>
                            <a:schemeClr val="tx1"/>
                          </a:solidFill>
                        </a:rPr>
                        <a:t> </a:t>
                      </a:r>
                      <a:r>
                        <a:rPr lang="en-US" altLang="ko-KR" sz="800" baseline="0" dirty="0" err="1" smtClean="0">
                          <a:solidFill>
                            <a:schemeClr val="tx1"/>
                          </a:solidFill>
                        </a:rPr>
                        <a:t>trì</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ảnh</a:t>
                      </a:r>
                      <a:r>
                        <a:rPr lang="en-US" altLang="ko-KR" sz="800" baseline="0" dirty="0" smtClean="0">
                          <a:solidFill>
                            <a:schemeClr val="tx1"/>
                          </a:solidFill>
                        </a:rPr>
                        <a:t> </a:t>
                      </a:r>
                      <a:r>
                        <a:rPr lang="en-US" altLang="ko-KR" sz="800" baseline="0" dirty="0" err="1" smtClean="0">
                          <a:solidFill>
                            <a:schemeClr val="tx1"/>
                          </a:solidFill>
                        </a:rPr>
                        <a:t>hưởng</a:t>
                      </a:r>
                      <a:r>
                        <a:rPr lang="en-US" altLang="ko-KR" sz="800" baseline="0" dirty="0" smtClean="0">
                          <a:solidFill>
                            <a:schemeClr val="tx1"/>
                          </a:solidFill>
                        </a:rPr>
                        <a:t> </a:t>
                      </a:r>
                      <a:r>
                        <a:rPr lang="en-US" altLang="ko-KR" sz="800" baseline="0" dirty="0" err="1" smtClean="0">
                          <a:solidFill>
                            <a:schemeClr val="tx1"/>
                          </a:solidFill>
                        </a:rPr>
                        <a:t>tới</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(1-1) : </a:t>
                      </a:r>
                      <a:r>
                        <a:rPr lang="en-US" altLang="ko-KR" sz="800" dirty="0" err="1" smtClean="0">
                          <a:solidFill>
                            <a:schemeClr val="tx1"/>
                          </a:solidFill>
                        </a:rPr>
                        <a:t>Ngày</a:t>
                      </a:r>
                      <a:r>
                        <a:rPr lang="en-US" altLang="ko-KR" sz="800" dirty="0" smtClean="0">
                          <a:solidFill>
                            <a:schemeClr val="tx1"/>
                          </a:solidFill>
                        </a:rPr>
                        <a:t> </a:t>
                      </a:r>
                      <a:r>
                        <a:rPr lang="en-US" altLang="ko-KR" sz="80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thúc</a:t>
                      </a:r>
                      <a:r>
                        <a:rPr lang="en-US" altLang="ko-KR" sz="800" baseline="0" dirty="0" smtClean="0">
                          <a:solidFill>
                            <a:schemeClr val="tx1"/>
                          </a:solidFill>
                        </a:rPr>
                        <a:t> </a:t>
                      </a:r>
                      <a:r>
                        <a:rPr lang="en-US" altLang="ko-KR" sz="800" baseline="0" dirty="0" err="1" smtClean="0">
                          <a:solidFill>
                            <a:schemeClr val="tx1"/>
                          </a:solidFill>
                        </a:rPr>
                        <a:t>thiết</a:t>
                      </a:r>
                      <a:r>
                        <a:rPr lang="en-US" altLang="ko-KR" sz="800" baseline="0" dirty="0" smtClean="0">
                          <a:solidFill>
                            <a:schemeClr val="tx1"/>
                          </a:solidFill>
                        </a:rPr>
                        <a:t> </a:t>
                      </a:r>
                      <a:r>
                        <a:rPr lang="en-US" altLang="ko-KR" sz="800" baseline="0" dirty="0" err="1" smtClean="0">
                          <a:solidFill>
                            <a:schemeClr val="tx1"/>
                          </a:solidFill>
                        </a:rPr>
                        <a:t>lập</a:t>
                      </a:r>
                      <a:r>
                        <a:rPr lang="en-US" altLang="ko-KR" sz="800" baseline="0" dirty="0" smtClean="0">
                          <a:solidFill>
                            <a:schemeClr val="tx1"/>
                          </a:solidFill>
                        </a:rPr>
                        <a:t> </a:t>
                      </a:r>
                      <a:r>
                        <a:rPr lang="en-US" altLang="ko-KR" sz="800" baseline="0" dirty="0" err="1" smtClean="0">
                          <a:solidFill>
                            <a:schemeClr val="tx1"/>
                          </a:solidFill>
                        </a:rPr>
                        <a:t>lặp</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động</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Chủ</a:t>
                      </a:r>
                      <a:r>
                        <a:rPr lang="en-US" altLang="ko-KR" sz="800" baseline="0" dirty="0" smtClean="0">
                          <a:solidFill>
                            <a:schemeClr val="tx1"/>
                          </a:solidFill>
                        </a:rPr>
                        <a:t> </a:t>
                      </a:r>
                      <a:r>
                        <a:rPr lang="en-US" altLang="ko-KR" sz="800" baseline="0" dirty="0" err="1" smtClean="0">
                          <a:solidFill>
                            <a:schemeClr val="tx1"/>
                          </a:solidFill>
                        </a:rPr>
                        <a:t>nhật</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tuần</a:t>
                      </a:r>
                      <a:r>
                        <a:rPr lang="en-US" altLang="ko-KR" sz="800" baseline="0" dirty="0" smtClean="0">
                          <a:solidFill>
                            <a:schemeClr val="tx1"/>
                          </a:solidFill>
                        </a:rPr>
                        <a:t> </a:t>
                      </a:r>
                      <a:r>
                        <a:rPr lang="en-US" altLang="ko-KR" sz="800" baseline="0" dirty="0" err="1" smtClean="0">
                          <a:solidFill>
                            <a:schemeClr val="tx1"/>
                          </a:solidFill>
                        </a:rPr>
                        <a:t>thứ</a:t>
                      </a:r>
                      <a:r>
                        <a:rPr lang="en-US" altLang="ko-KR" sz="800" baseline="0" dirty="0" smtClean="0">
                          <a:solidFill>
                            <a:schemeClr val="tx1"/>
                          </a:solidFill>
                        </a:rPr>
                        <a:t> 12 </a:t>
                      </a:r>
                      <a:r>
                        <a:rPr lang="en-US" altLang="ko-KR" sz="800" baseline="0" dirty="0" err="1" smtClean="0">
                          <a:solidFill>
                            <a:schemeClr val="tx1"/>
                          </a:solidFill>
                        </a:rPr>
                        <a:t>tuần</a:t>
                      </a:r>
                      <a:r>
                        <a:rPr lang="en-US" altLang="ko-KR" sz="800" baseline="0" dirty="0" smtClean="0">
                          <a:solidFill>
                            <a:schemeClr val="tx1"/>
                          </a:solidFill>
                        </a:rPr>
                        <a:t> </a:t>
                      </a:r>
                      <a:r>
                        <a:rPr lang="en-US" altLang="ko-KR" sz="800" baseline="0" dirty="0" err="1" smtClean="0">
                          <a:solidFill>
                            <a:schemeClr val="tx1"/>
                          </a:solidFill>
                        </a:rPr>
                        <a:t>tính</a:t>
                      </a:r>
                      <a:r>
                        <a:rPr lang="en-US" altLang="ko-KR" sz="800" baseline="0" dirty="0" smtClean="0">
                          <a:solidFill>
                            <a:schemeClr val="tx1"/>
                          </a:solidFill>
                        </a:rPr>
                        <a:t> </a:t>
                      </a:r>
                      <a:r>
                        <a:rPr lang="en-US" altLang="ko-KR" sz="800" baseline="0" dirty="0" err="1" smtClean="0">
                          <a:solidFill>
                            <a:schemeClr val="tx1"/>
                          </a:solidFill>
                        </a:rPr>
                        <a:t>từ</a:t>
                      </a:r>
                      <a:r>
                        <a:rPr lang="en-US" altLang="ko-KR" sz="800" baseline="0" dirty="0" smtClean="0">
                          <a:solidFill>
                            <a:schemeClr val="tx1"/>
                          </a:solidFill>
                        </a:rPr>
                        <a:t> </a:t>
                      </a:r>
                      <a:r>
                        <a:rPr lang="en-US" altLang="ko-KR" sz="800" baseline="0" dirty="0" err="1" smtClean="0">
                          <a:solidFill>
                            <a:schemeClr val="tx1"/>
                          </a:solidFill>
                        </a:rPr>
                        <a:t>tuần</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chứa</a:t>
                      </a:r>
                      <a:r>
                        <a:rPr lang="en-US" altLang="ko-KR" sz="800" baseline="0" dirty="0" smtClean="0">
                          <a:solidFill>
                            <a:schemeClr val="tx1"/>
                          </a:solidFill>
                        </a:rPr>
                        <a:t>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hiện</a:t>
                      </a:r>
                      <a:r>
                        <a:rPr lang="en-US" altLang="ko-KR" sz="800" baseline="0" dirty="0" smtClean="0">
                          <a:solidFill>
                            <a:schemeClr val="tx1"/>
                          </a:solidFill>
                        </a:rPr>
                        <a:t> </a:t>
                      </a:r>
                      <a:r>
                        <a:rPr lang="en-US" altLang="ko-KR" sz="800" baseline="0" dirty="0" err="1" smtClean="0">
                          <a:solidFill>
                            <a:schemeClr val="tx1"/>
                          </a:solidFill>
                        </a:rPr>
                        <a:t>tại</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chỉnh</a:t>
                      </a:r>
                      <a:r>
                        <a:rPr lang="en-US" altLang="ko-KR" sz="800" baseline="0" dirty="0" smtClean="0">
                          <a:solidFill>
                            <a:schemeClr val="tx1"/>
                          </a:solidFill>
                        </a:rPr>
                        <a:t> </a:t>
                      </a:r>
                      <a:r>
                        <a:rPr lang="en-US" altLang="ko-KR" sz="800" baseline="0" dirty="0" err="1" smtClean="0">
                          <a:solidFill>
                            <a:schemeClr val="tx1"/>
                          </a:solidFill>
                        </a:rPr>
                        <a:t>sửa</a:t>
                      </a:r>
                      <a:r>
                        <a:rPr lang="en-US" altLang="ko-KR" sz="800" dirty="0" smtClean="0">
                          <a:solidFill>
                            <a:schemeClr val="tx1"/>
                          </a:solidFill>
                        </a:rPr>
                        <a:t>. </a:t>
                      </a:r>
                      <a:r>
                        <a:rPr lang="en-US" altLang="ko-KR" sz="80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tối</a:t>
                      </a:r>
                      <a:r>
                        <a:rPr lang="en-US" altLang="ko-KR" sz="800" baseline="0" dirty="0" smtClean="0">
                          <a:solidFill>
                            <a:schemeClr val="tx1"/>
                          </a:solidFill>
                        </a:rPr>
                        <a:t> </a:t>
                      </a:r>
                      <a:r>
                        <a:rPr lang="en-US" altLang="ko-KR" sz="800" baseline="0" dirty="0" err="1" smtClean="0">
                          <a:solidFill>
                            <a:schemeClr val="tx1"/>
                          </a:solidFill>
                        </a:rPr>
                        <a:t>đa</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r>
                        <a:rPr lang="en-US" altLang="ko-KR" sz="800" baseline="0" dirty="0" err="1" smtClean="0">
                          <a:solidFill>
                            <a:schemeClr val="tx1"/>
                          </a:solidFill>
                        </a:rPr>
                        <a:t>cũng</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Chủ</a:t>
                      </a:r>
                      <a:r>
                        <a:rPr lang="en-US" altLang="ko-KR" sz="800" baseline="0" dirty="0" smtClean="0">
                          <a:solidFill>
                            <a:schemeClr val="tx1"/>
                          </a:solidFill>
                        </a:rPr>
                        <a:t> </a:t>
                      </a:r>
                      <a:r>
                        <a:rPr lang="en-US" altLang="ko-KR" sz="800" baseline="0" dirty="0" err="1" smtClean="0">
                          <a:solidFill>
                            <a:schemeClr val="tx1"/>
                          </a:solidFill>
                        </a:rPr>
                        <a:t>nhật</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tuần</a:t>
                      </a:r>
                      <a:r>
                        <a:rPr lang="en-US" altLang="ko-KR" sz="800" baseline="0" dirty="0" smtClean="0">
                          <a:solidFill>
                            <a:schemeClr val="tx1"/>
                          </a:solidFill>
                        </a:rPr>
                        <a:t> </a:t>
                      </a:r>
                      <a:r>
                        <a:rPr lang="en-US" altLang="ko-KR" sz="800" baseline="0" dirty="0" err="1" smtClean="0">
                          <a:solidFill>
                            <a:schemeClr val="tx1"/>
                          </a:solidFill>
                        </a:rPr>
                        <a:t>thứ</a:t>
                      </a:r>
                      <a:r>
                        <a:rPr lang="en-US" altLang="ko-KR" sz="800" baseline="0" dirty="0" smtClean="0">
                          <a:solidFill>
                            <a:schemeClr val="tx1"/>
                          </a:solidFill>
                        </a:rPr>
                        <a:t> 12.</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Reset</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thiết</a:t>
                      </a:r>
                      <a:r>
                        <a:rPr lang="en-US" altLang="ko-KR" sz="800" baseline="0" dirty="0" smtClean="0">
                          <a:solidFill>
                            <a:schemeClr val="tx1"/>
                          </a:solidFill>
                        </a:rPr>
                        <a:t> </a:t>
                      </a:r>
                      <a:r>
                        <a:rPr lang="en-US" altLang="ko-KR" sz="800" baseline="0" dirty="0" err="1" smtClean="0">
                          <a:solidFill>
                            <a:schemeClr val="tx1"/>
                          </a:solidFill>
                        </a:rPr>
                        <a:t>lập</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đây</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Bên</a:t>
                      </a:r>
                      <a:r>
                        <a:rPr lang="en-US" altLang="ko-KR" sz="800" baseline="0" dirty="0" smtClean="0">
                          <a:solidFill>
                            <a:schemeClr val="tx1"/>
                          </a:solidFill>
                        </a:rPr>
                        <a:t> </a:t>
                      </a:r>
                      <a:r>
                        <a:rPr lang="en-US" altLang="ko-KR" sz="800" baseline="0" dirty="0" err="1" smtClean="0">
                          <a:solidFill>
                            <a:schemeClr val="tx1"/>
                          </a:solidFill>
                        </a:rPr>
                        <a:t>cạnh</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User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nằm</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lặp</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vẫn</a:t>
                      </a:r>
                      <a:r>
                        <a:rPr lang="en-US" altLang="ko-KR" sz="800" baseline="0" dirty="0" smtClean="0">
                          <a:solidFill>
                            <a:schemeClr val="tx1"/>
                          </a:solidFill>
                        </a:rPr>
                        <a:t> </a:t>
                      </a:r>
                      <a:r>
                        <a:rPr lang="en-US" altLang="ko-KR" sz="800" baseline="0" dirty="0" err="1" smtClean="0">
                          <a:solidFill>
                            <a:schemeClr val="tx1"/>
                          </a:solidFill>
                        </a:rPr>
                        <a:t>duy</a:t>
                      </a:r>
                      <a:r>
                        <a:rPr lang="en-US" altLang="ko-KR" sz="800" baseline="0" dirty="0" smtClean="0">
                          <a:solidFill>
                            <a:schemeClr val="tx1"/>
                          </a:solidFill>
                        </a:rPr>
                        <a:t> </a:t>
                      </a:r>
                      <a:r>
                        <a:rPr lang="en-US" altLang="ko-KR" sz="800" baseline="0" dirty="0" err="1" smtClean="0">
                          <a:solidFill>
                            <a:schemeClr val="tx1"/>
                          </a:solidFill>
                        </a:rPr>
                        <a:t>trì</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hẹn</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ảnh</a:t>
                      </a:r>
                      <a:r>
                        <a:rPr lang="en-US" altLang="ko-KR" sz="800" baseline="0" dirty="0" smtClean="0">
                          <a:solidFill>
                            <a:schemeClr val="tx1"/>
                          </a:solidFill>
                        </a:rPr>
                        <a:t> </a:t>
                      </a:r>
                      <a:r>
                        <a:rPr lang="en-US" altLang="ko-KR" sz="800" baseline="0" dirty="0" err="1" smtClean="0">
                          <a:solidFill>
                            <a:schemeClr val="tx1"/>
                          </a:solidFill>
                        </a:rPr>
                        <a:t>hưởng</a:t>
                      </a:r>
                      <a:r>
                        <a:rPr lang="en-US" altLang="ko-KR" sz="800" baseline="0" dirty="0" smtClean="0">
                          <a:solidFill>
                            <a:schemeClr val="tx1"/>
                          </a:solidFill>
                        </a:rPr>
                        <a:t> </a:t>
                      </a:r>
                      <a:r>
                        <a:rPr lang="en-US" altLang="ko-KR" sz="800" baseline="0" dirty="0" err="1" smtClean="0">
                          <a:solidFill>
                            <a:schemeClr val="tx1"/>
                          </a:solidFill>
                        </a:rPr>
                        <a:t>tới</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dirty="0" smtClean="0">
                          <a:solidFill>
                            <a:schemeClr val="tx1"/>
                          </a:solidFill>
                        </a:rPr>
                        <a:t>. </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Rết</a:t>
                      </a:r>
                      <a:r>
                        <a:rPr lang="en-US" altLang="ko-KR" sz="800" baseline="0" dirty="0" smtClean="0">
                          <a:solidFill>
                            <a:schemeClr val="tx1"/>
                          </a:solidFill>
                        </a:rPr>
                        <a:t> </a:t>
                      </a:r>
                      <a:r>
                        <a:rPr lang="en-US" altLang="ko-KR" sz="800" baseline="0" dirty="0" err="1" smtClean="0">
                          <a:solidFill>
                            <a:schemeClr val="tx1"/>
                          </a:solidFill>
                        </a:rPr>
                        <a:t>Lịch</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những</a:t>
                      </a:r>
                      <a:r>
                        <a:rPr lang="en-US" altLang="ko-KR" sz="800" baseline="0" dirty="0" smtClean="0">
                          <a:solidFill>
                            <a:schemeClr val="tx1"/>
                          </a:solidFill>
                        </a:rPr>
                        <a:t>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9" name="TextBox 38"/>
          <p:cNvSpPr txBox="1"/>
          <p:nvPr/>
        </p:nvSpPr>
        <p:spPr>
          <a:xfrm>
            <a:off x="1231294" y="117792"/>
            <a:ext cx="2821606" cy="215444"/>
          </a:xfrm>
          <a:prstGeom prst="rect">
            <a:avLst/>
          </a:prstGeom>
          <a:noFill/>
        </p:spPr>
        <p:txBody>
          <a:bodyPr wrap="none" rtlCol="0">
            <a:spAutoFit/>
          </a:bodyPr>
          <a:lstStyle/>
          <a:p>
            <a:r>
              <a:rPr lang="en-US" altLang="ko-KR" sz="800" dirty="0" smtClean="0">
                <a:solidFill>
                  <a:prstClr val="black"/>
                </a:solidFill>
              </a:rPr>
              <a:t>Set Repeat layer pop-up</a:t>
            </a:r>
            <a:r>
              <a:rPr lang="ko-KR" altLang="en-US" sz="800" dirty="0" smtClean="0">
                <a:solidFill>
                  <a:prstClr val="black"/>
                </a:solidFill>
              </a:rPr>
              <a:t> </a:t>
            </a:r>
            <a:r>
              <a:rPr lang="en-US" altLang="ko-KR" sz="800" dirty="0" smtClean="0">
                <a:solidFill>
                  <a:prstClr val="black"/>
                </a:solidFill>
              </a:rPr>
              <a:t>&amp; Reset schedule layer pop-up</a:t>
            </a:r>
            <a:endParaRPr lang="ko-KR" altLang="en-US" sz="800" dirty="0">
              <a:solidFill>
                <a:prstClr val="black"/>
              </a:solidFill>
            </a:endParaRPr>
          </a:p>
        </p:txBody>
      </p:sp>
      <p:sp>
        <p:nvSpPr>
          <p:cNvPr id="40" name="TextBox 39"/>
          <p:cNvSpPr txBox="1"/>
          <p:nvPr/>
        </p:nvSpPr>
        <p:spPr>
          <a:xfrm>
            <a:off x="1229198" y="352286"/>
            <a:ext cx="1957587" cy="215444"/>
          </a:xfrm>
          <a:prstGeom prst="rect">
            <a:avLst/>
          </a:prstGeom>
          <a:noFill/>
        </p:spPr>
        <p:txBody>
          <a:bodyPr wrap="none" rtlCol="0">
            <a:spAutoFit/>
          </a:bodyPr>
          <a:lstStyle/>
          <a:p>
            <a:r>
              <a:rPr lang="en-US" altLang="ko-KR" sz="800" dirty="0" smtClean="0">
                <a:solidFill>
                  <a:prstClr val="black"/>
                </a:solidFill>
              </a:rPr>
              <a:t>Counseling Management &gt; Schedule</a:t>
            </a:r>
            <a:r>
              <a:rPr lang="ko-KR" altLang="en-US" sz="800" dirty="0" smtClean="0">
                <a:solidFill>
                  <a:prstClr val="black"/>
                </a:solidFill>
              </a:rPr>
              <a:t> </a:t>
            </a:r>
            <a:endParaRPr lang="ko-KR" altLang="en-US" sz="800" dirty="0">
              <a:solidFill>
                <a:prstClr val="black"/>
              </a:solidFill>
            </a:endParaRPr>
          </a:p>
        </p:txBody>
      </p:sp>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1323439"/>
          </a:xfrm>
          <a:prstGeom prst="rect">
            <a:avLst/>
          </a:prstGeom>
          <a:noFill/>
        </p:spPr>
        <p:txBody>
          <a:bodyPr wrap="square" rtlCol="0">
            <a:spAutoFit/>
          </a:bodyPr>
          <a:lstStyle/>
          <a:p>
            <a:r>
              <a:rPr lang="en-US" altLang="ko-KR" sz="4000" b="1" spc="-20">
                <a:solidFill>
                  <a:prstClr val="black"/>
                </a:solidFill>
              </a:rPr>
              <a:t>Counseling Management</a:t>
            </a:r>
          </a:p>
          <a:p>
            <a:r>
              <a:rPr lang="en-US" altLang="ko-KR" sz="4000" b="1" spc="-20">
                <a:solidFill>
                  <a:prstClr val="black"/>
                </a:solidFill>
              </a:rPr>
              <a:t>&gt; Counseling History</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53499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988840"/>
            <a:ext cx="748923" cy="261610"/>
          </a:xfrm>
          <a:prstGeom prst="rect">
            <a:avLst/>
          </a:prstGeom>
          <a:noFill/>
        </p:spPr>
        <p:txBody>
          <a:bodyPr wrap="none" rtlCol="0">
            <a:spAutoFit/>
          </a:bodyPr>
          <a:lstStyle/>
          <a:p>
            <a:r>
              <a:rPr lang="ko-KR" altLang="en-US" sz="1100" b="1" dirty="0" smtClean="0"/>
              <a:t>상담내역</a:t>
            </a:r>
            <a:endParaRPr lang="ko-KR" altLang="en-US" sz="1100" b="1" dirty="0"/>
          </a:p>
        </p:txBody>
      </p:sp>
      <p:graphicFrame>
        <p:nvGraphicFramePr>
          <p:cNvPr id="33" name="표 32"/>
          <p:cNvGraphicFramePr>
            <a:graphicFrameLocks noGrp="1"/>
          </p:cNvGraphicFramePr>
          <p:nvPr>
            <p:extLst>
              <p:ext uri="{D42A27DB-BD31-4B8C-83A1-F6EECF244321}">
                <p14:modId xmlns:p14="http://schemas.microsoft.com/office/powerpoint/2010/main" val="820258550"/>
              </p:ext>
            </p:extLst>
          </p:nvPr>
        </p:nvGraphicFramePr>
        <p:xfrm>
          <a:off x="267879" y="4652827"/>
          <a:ext cx="7415423" cy="1237638"/>
        </p:xfrm>
        <a:graphic>
          <a:graphicData uri="http://schemas.openxmlformats.org/drawingml/2006/table">
            <a:tbl>
              <a:tblPr/>
              <a:tblGrid>
                <a:gridCol w="492156"/>
                <a:gridCol w="731331"/>
                <a:gridCol w="926353"/>
                <a:gridCol w="926353"/>
                <a:gridCol w="926353"/>
                <a:gridCol w="941069"/>
                <a:gridCol w="823936"/>
                <a:gridCol w="823936"/>
                <a:gridCol w="823936"/>
              </a:tblGrid>
              <a:tr h="412546">
                <a:tc>
                  <a:txBody>
                    <a:bodyPr/>
                    <a:lstStyle/>
                    <a:p>
                      <a:pPr algn="ctr" fontAlgn="ctr"/>
                      <a:r>
                        <a:rPr lang="ko-KR" altLang="en-US" sz="900" b="1" i="0" u="none" strike="noStrike" dirty="0">
                          <a:solidFill>
                            <a:srgbClr val="000000"/>
                          </a:solidFill>
                          <a:latin typeface="맑은 고딕"/>
                        </a:rPr>
                        <a:t>번호</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회원명</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상담시작</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상담종료</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요청 상담 시간</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실제 상담 </a:t>
                      </a:r>
                      <a:r>
                        <a:rPr lang="ko-KR" altLang="en-US" sz="900" b="1" i="0" u="none" strike="noStrike" dirty="0">
                          <a:solidFill>
                            <a:srgbClr val="000000"/>
                          </a:solidFill>
                          <a:latin typeface="맑은 고딕"/>
                        </a:rPr>
                        <a:t>시간</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결제 구분</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만족도 평가</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412546">
                <a:tc>
                  <a:txBody>
                    <a:bodyPr/>
                    <a:lstStyle/>
                    <a:p>
                      <a:pPr algn="ctr" fontAlgn="ctr"/>
                      <a:r>
                        <a:rPr lang="en-US" altLang="ko-KR" sz="900" b="0" i="0" u="none" strike="noStrike" dirty="0" smtClean="0">
                          <a:solidFill>
                            <a:srgbClr val="000000"/>
                          </a:solidFill>
                          <a:latin typeface="맑은 고딕"/>
                        </a:rPr>
                        <a:t>2</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2016-02-28</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2016-02-28</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09:59:44</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50</a:t>
                      </a:r>
                      <a:r>
                        <a:rPr lang="ko-KR" altLang="en-US" sz="900" b="0" i="0" u="none" strike="noStrike" dirty="0" smtClean="0">
                          <a:solidFill>
                            <a:srgbClr val="000000"/>
                          </a:solidFill>
                          <a:latin typeface="맑은 고딕"/>
                        </a:rPr>
                        <a:t>분</a:t>
                      </a:r>
                      <a:endParaRPr lang="ko-KR" altLang="en-US"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59</a:t>
                      </a:r>
                      <a:r>
                        <a:rPr lang="ko-KR" altLang="en-US" sz="900" b="0" i="0" u="none" strike="noStrike" dirty="0" smtClean="0">
                          <a:solidFill>
                            <a:srgbClr val="000000"/>
                          </a:solidFill>
                          <a:latin typeface="맑은 고딕"/>
                        </a:rPr>
                        <a:t>분 </a:t>
                      </a:r>
                      <a:r>
                        <a:rPr lang="en-US" altLang="ko-KR" sz="900" b="0" i="0" u="none" strike="noStrike" dirty="0" smtClean="0">
                          <a:solidFill>
                            <a:srgbClr val="000000"/>
                          </a:solidFill>
                          <a:latin typeface="맑은 고딕"/>
                        </a:rPr>
                        <a:t>50</a:t>
                      </a:r>
                      <a:r>
                        <a:rPr lang="ko-KR" altLang="en-US" sz="900" b="0" i="0" u="none" strike="noStrike" dirty="0" smtClean="0">
                          <a:solidFill>
                            <a:srgbClr val="000000"/>
                          </a:solidFill>
                          <a:latin typeface="맑은 고딕"/>
                        </a:rPr>
                        <a:t>초</a:t>
                      </a:r>
                      <a:endParaRPr lang="ko-KR" altLang="en-US"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err="1" smtClean="0">
                          <a:solidFill>
                            <a:srgbClr val="000000"/>
                          </a:solidFill>
                          <a:latin typeface="맑은 고딕"/>
                        </a:rPr>
                        <a:t>헬로코인</a:t>
                      </a:r>
                      <a:r>
                        <a:rPr lang="ko-KR" altLang="en-US" sz="900" b="0" i="0" u="none" strike="noStrike" dirty="0" smtClean="0">
                          <a:solidFill>
                            <a:srgbClr val="000000"/>
                          </a:solidFill>
                          <a:latin typeface="맑은 고딕"/>
                        </a:rPr>
                        <a:t> 사용</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 </a:t>
                      </a:r>
                      <a:r>
                        <a:rPr lang="en-US" altLang="ko-KR" sz="900" b="0" i="0" u="none" strike="noStrike" dirty="0" smtClean="0">
                          <a:solidFill>
                            <a:srgbClr val="000000"/>
                          </a:solidFill>
                          <a:latin typeface="맑은 고딕"/>
                        </a:rPr>
                        <a:t/>
                      </a:r>
                      <a:br>
                        <a:rPr lang="en-US" altLang="ko-KR" sz="900" b="0" i="0" u="none" strike="noStrike" dirty="0" smtClean="0">
                          <a:solidFill>
                            <a:srgbClr val="000000"/>
                          </a:solidFill>
                          <a:latin typeface="맑은 고딕"/>
                        </a:rPr>
                      </a:br>
                      <a:r>
                        <a:rPr lang="en-US" altLang="ko-KR" sz="900" b="0" i="0" u="none" strike="noStrike" dirty="0" smtClean="0">
                          <a:solidFill>
                            <a:srgbClr val="000000"/>
                          </a:solidFill>
                          <a:latin typeface="맑은 고딕"/>
                        </a:rPr>
                        <a:t>(5.0)</a:t>
                      </a:r>
                      <a:endParaRPr lang="ko-KR" altLang="en-US"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상담완료</a:t>
                      </a:r>
                      <a:endParaRPr lang="ko-KR" altLang="en-US"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홍길자</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2016-02-27</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2016-02-27</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09:29:55</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30</a:t>
                      </a:r>
                      <a:r>
                        <a:rPr lang="ko-KR" altLang="en-US" sz="900" b="0" i="0" u="none" strike="noStrike" dirty="0" smtClean="0">
                          <a:solidFill>
                            <a:srgbClr val="000000"/>
                          </a:solidFill>
                          <a:latin typeface="맑은 고딕"/>
                        </a:rPr>
                        <a:t>분</a:t>
                      </a:r>
                      <a:endParaRPr lang="ko-KR" altLang="en-US"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29</a:t>
                      </a:r>
                      <a:r>
                        <a:rPr lang="ko-KR" altLang="en-US" sz="900" b="0" i="0" u="none" strike="noStrike" dirty="0" smtClean="0">
                          <a:solidFill>
                            <a:srgbClr val="000000"/>
                          </a:solidFill>
                          <a:latin typeface="맑은 고딕"/>
                        </a:rPr>
                        <a:t>분 </a:t>
                      </a:r>
                      <a:r>
                        <a:rPr lang="en-US" altLang="ko-KR" sz="900" b="0" i="0" u="none" strike="noStrike" dirty="0" smtClean="0">
                          <a:solidFill>
                            <a:srgbClr val="000000"/>
                          </a:solidFill>
                          <a:latin typeface="맑은 고딕"/>
                        </a:rPr>
                        <a:t>59</a:t>
                      </a:r>
                      <a:r>
                        <a:rPr lang="ko-KR" altLang="en-US" sz="900" b="0" i="0" u="none" strike="noStrike" dirty="0" smtClean="0">
                          <a:solidFill>
                            <a:srgbClr val="000000"/>
                          </a:solidFill>
                          <a:latin typeface="맑은 고딕"/>
                        </a:rPr>
                        <a:t>초</a:t>
                      </a:r>
                      <a:endParaRPr lang="ko-KR" altLang="en-US"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err="1" smtClean="0">
                          <a:solidFill>
                            <a:srgbClr val="000000"/>
                          </a:solidFill>
                          <a:latin typeface="맑은 고딕"/>
                        </a:rPr>
                        <a:t>상담권</a:t>
                      </a:r>
                      <a:r>
                        <a:rPr lang="ko-KR" altLang="en-US" sz="900" b="0" i="0" u="none" strike="noStrike" dirty="0" smtClean="0">
                          <a:solidFill>
                            <a:srgbClr val="000000"/>
                          </a:solidFill>
                          <a:latin typeface="맑은 고딕"/>
                        </a:rPr>
                        <a:t> 사용</a:t>
                      </a:r>
                      <a:endParaRPr lang="ko-KR" altLang="en-US"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환급</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5" name="직사각형 34"/>
          <p:cNvSpPr/>
          <p:nvPr/>
        </p:nvSpPr>
        <p:spPr>
          <a:xfrm>
            <a:off x="267387" y="2560095"/>
            <a:ext cx="7415915" cy="153017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37" name="TextBox 36"/>
          <p:cNvSpPr txBox="1"/>
          <p:nvPr/>
        </p:nvSpPr>
        <p:spPr>
          <a:xfrm>
            <a:off x="1442610" y="2535091"/>
            <a:ext cx="3068469" cy="1477328"/>
          </a:xfrm>
          <a:prstGeom prst="rect">
            <a:avLst/>
          </a:prstGeom>
          <a:noFill/>
        </p:spPr>
        <p:txBody>
          <a:bodyPr wrap="none" rtlCol="0">
            <a:spAutoFit/>
          </a:bodyPr>
          <a:lstStyle/>
          <a:p>
            <a:pPr>
              <a:lnSpc>
                <a:spcPct val="250000"/>
              </a:lnSpc>
            </a:pPr>
            <a:r>
              <a:rPr lang="ko-KR" altLang="en-US" sz="900" b="1" dirty="0" smtClean="0"/>
              <a:t>상담 날짜     </a:t>
            </a:r>
            <a:r>
              <a:rPr lang="en-US" altLang="ko-KR" sz="900" b="1" dirty="0" smtClean="0"/>
              <a:t>&gt; </a:t>
            </a:r>
          </a:p>
          <a:p>
            <a:pPr>
              <a:lnSpc>
                <a:spcPct val="250000"/>
              </a:lnSpc>
            </a:pPr>
            <a:r>
              <a:rPr lang="ko-KR" altLang="en-US" sz="900" b="1" dirty="0" smtClean="0"/>
              <a:t>결제 구분     </a:t>
            </a:r>
            <a:r>
              <a:rPr lang="en-US" altLang="ko-KR" sz="900" dirty="0" smtClean="0"/>
              <a:t>&gt;   </a:t>
            </a:r>
            <a:r>
              <a:rPr lang="ko-KR" altLang="en-US" sz="900" dirty="0" smtClean="0"/>
              <a:t>□ </a:t>
            </a:r>
            <a:r>
              <a:rPr lang="ko-KR" altLang="en-US" sz="900" dirty="0" err="1" smtClean="0"/>
              <a:t>헬로코인</a:t>
            </a:r>
            <a:r>
              <a:rPr lang="ko-KR" altLang="en-US" sz="900" dirty="0" smtClean="0"/>
              <a:t> 사용        □ 상담권 사용</a:t>
            </a:r>
            <a:endParaRPr lang="en-US" altLang="ko-KR" sz="900" dirty="0" smtClean="0"/>
          </a:p>
          <a:p>
            <a:pPr>
              <a:lnSpc>
                <a:spcPct val="250000"/>
              </a:lnSpc>
            </a:pPr>
            <a:r>
              <a:rPr lang="ko-KR" altLang="en-US" sz="900" b="1" dirty="0" smtClean="0"/>
              <a:t>상태            </a:t>
            </a:r>
            <a:r>
              <a:rPr lang="en-US" altLang="ko-KR" sz="900" dirty="0" smtClean="0"/>
              <a:t>&gt;   </a:t>
            </a:r>
            <a:r>
              <a:rPr lang="ko-KR" altLang="en-US" sz="900" dirty="0" smtClean="0"/>
              <a:t>□ 상담완료       □ 환급</a:t>
            </a:r>
            <a:endParaRPr lang="en-US" altLang="ko-KR" sz="900" dirty="0" smtClean="0"/>
          </a:p>
          <a:p>
            <a:pPr>
              <a:lnSpc>
                <a:spcPct val="250000"/>
              </a:lnSpc>
            </a:pPr>
            <a:r>
              <a:rPr lang="ko-KR" altLang="en-US" sz="900" b="1" dirty="0" smtClean="0"/>
              <a:t>회</a:t>
            </a:r>
            <a:r>
              <a:rPr lang="ko-KR" altLang="en-US" sz="900" b="1" dirty="0"/>
              <a:t>원</a:t>
            </a:r>
            <a:r>
              <a:rPr lang="ko-KR" altLang="en-US" sz="900" b="1" dirty="0" smtClean="0"/>
              <a:t> 검색     </a:t>
            </a:r>
            <a:r>
              <a:rPr lang="en-US" altLang="ko-KR" sz="900" dirty="0" smtClean="0"/>
              <a:t>&gt;</a:t>
            </a:r>
            <a:endParaRPr lang="ko-KR" altLang="en-US" sz="900" dirty="0"/>
          </a:p>
        </p:txBody>
      </p:sp>
      <p:cxnSp>
        <p:nvCxnSpPr>
          <p:cNvPr id="39" name="직선 연결선 38"/>
          <p:cNvCxnSpPr/>
          <p:nvPr/>
        </p:nvCxnSpPr>
        <p:spPr>
          <a:xfrm>
            <a:off x="1499677" y="2959889"/>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1499677" y="3310404"/>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5" name="그룹 44"/>
          <p:cNvGrpSpPr/>
          <p:nvPr/>
        </p:nvGrpSpPr>
        <p:grpSpPr>
          <a:xfrm>
            <a:off x="2501432" y="2650654"/>
            <a:ext cx="2939123" cy="261610"/>
            <a:chOff x="1268724" y="2606077"/>
            <a:chExt cx="2713037" cy="261610"/>
          </a:xfrm>
        </p:grpSpPr>
        <p:sp>
          <p:nvSpPr>
            <p:cNvPr id="46" name="직사각형 45"/>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48" name="직사각형 47"/>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2" name="직사각형 51"/>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53" name="직사각형 52"/>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4" name="TextBox 53"/>
            <p:cNvSpPr txBox="1"/>
            <p:nvPr/>
          </p:nvSpPr>
          <p:spPr>
            <a:xfrm>
              <a:off x="2492324" y="2606077"/>
              <a:ext cx="262202" cy="261610"/>
            </a:xfrm>
            <a:prstGeom prst="rect">
              <a:avLst/>
            </a:prstGeom>
            <a:noFill/>
          </p:spPr>
          <p:txBody>
            <a:bodyPr wrap="none" rtlCol="0">
              <a:spAutoFit/>
            </a:bodyPr>
            <a:lstStyle/>
            <a:p>
              <a:r>
                <a:rPr lang="en-US" altLang="ko-KR" sz="1100" dirty="0" smtClean="0"/>
                <a:t>~</a:t>
              </a:r>
              <a:endParaRPr lang="ko-KR" altLang="en-US" sz="1100" dirty="0"/>
            </a:p>
          </p:txBody>
        </p:sp>
      </p:grpSp>
      <p:pic>
        <p:nvPicPr>
          <p:cNvPr id="55" name="그림 54" descr="페이징.PNG"/>
          <p:cNvPicPr>
            <a:picLocks noChangeAspect="1"/>
          </p:cNvPicPr>
          <p:nvPr/>
        </p:nvPicPr>
        <p:blipFill>
          <a:blip r:embed="rId3" cstate="print"/>
          <a:stretch>
            <a:fillRect/>
          </a:stretch>
        </p:blipFill>
        <p:spPr>
          <a:xfrm>
            <a:off x="3685514" y="6076283"/>
            <a:ext cx="819000" cy="264233"/>
          </a:xfrm>
          <a:prstGeom prst="rect">
            <a:avLst/>
          </a:prstGeom>
        </p:spPr>
      </p:pic>
      <p:cxnSp>
        <p:nvCxnSpPr>
          <p:cNvPr id="56" name="직선 연결선 55"/>
          <p:cNvCxnSpPr/>
          <p:nvPr/>
        </p:nvCxnSpPr>
        <p:spPr>
          <a:xfrm>
            <a:off x="1501684" y="3666170"/>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직사각형 56"/>
          <p:cNvSpPr/>
          <p:nvPr/>
        </p:nvSpPr>
        <p:spPr>
          <a:xfrm>
            <a:off x="2506788" y="3720700"/>
            <a:ext cx="3031277"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60" name="직사각형 59"/>
          <p:cNvSpPr/>
          <p:nvPr/>
        </p:nvSpPr>
        <p:spPr>
          <a:xfrm>
            <a:off x="5833225" y="3082205"/>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sp>
        <p:nvSpPr>
          <p:cNvPr id="62" name="TextBox 61"/>
          <p:cNvSpPr txBox="1"/>
          <p:nvPr/>
        </p:nvSpPr>
        <p:spPr>
          <a:xfrm>
            <a:off x="321236" y="4329575"/>
            <a:ext cx="1747594" cy="246221"/>
          </a:xfrm>
          <a:prstGeom prst="rect">
            <a:avLst/>
          </a:prstGeom>
          <a:noFill/>
        </p:spPr>
        <p:txBody>
          <a:bodyPr wrap="none" rtlCol="0">
            <a:spAutoFit/>
          </a:bodyPr>
          <a:lstStyle/>
          <a:p>
            <a:r>
              <a:rPr lang="ko-KR" altLang="en-US" sz="1000" b="1" dirty="0" smtClean="0"/>
              <a:t>지난 상담내역 리스트 </a:t>
            </a:r>
            <a:r>
              <a:rPr lang="en-US" altLang="ko-KR" sz="800" dirty="0" smtClean="0"/>
              <a:t>: 10</a:t>
            </a:r>
            <a:r>
              <a:rPr lang="ko-KR" altLang="en-US" sz="800" dirty="0" smtClean="0"/>
              <a:t>건</a:t>
            </a:r>
            <a:endParaRPr lang="ko-KR" altLang="en-US" sz="800" dirty="0"/>
          </a:p>
        </p:txBody>
      </p:sp>
      <p:sp>
        <p:nvSpPr>
          <p:cNvPr id="40" name="TextBox 39"/>
          <p:cNvSpPr txBox="1"/>
          <p:nvPr/>
        </p:nvSpPr>
        <p:spPr>
          <a:xfrm>
            <a:off x="1181674" y="2020035"/>
            <a:ext cx="1790875" cy="215444"/>
          </a:xfrm>
          <a:prstGeom prst="rect">
            <a:avLst/>
          </a:prstGeom>
          <a:noFill/>
        </p:spPr>
        <p:txBody>
          <a:bodyPr wrap="none" rtlCol="0">
            <a:spAutoFit/>
          </a:bodyPr>
          <a:lstStyle/>
          <a:p>
            <a:r>
              <a:rPr lang="ko-KR" altLang="en-US" sz="800" dirty="0" smtClean="0"/>
              <a:t>지난 상담내역 확인이 가능합니다</a:t>
            </a:r>
            <a:r>
              <a:rPr lang="en-US" altLang="ko-KR" sz="800" dirty="0" smtClean="0"/>
              <a:t>.</a:t>
            </a:r>
            <a:r>
              <a:rPr lang="ko-KR" altLang="en-US" sz="800" dirty="0" smtClean="0"/>
              <a:t> </a:t>
            </a:r>
            <a:endParaRPr lang="ko-KR" altLang="en-US" sz="800" dirty="0"/>
          </a:p>
        </p:txBody>
      </p:sp>
      <p:sp>
        <p:nvSpPr>
          <p:cNvPr id="41" name="TextBox 40"/>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RCW-0403</a:t>
            </a:r>
            <a:endParaRPr lang="ko-KR" altLang="en-US" sz="800" dirty="0">
              <a:solidFill>
                <a:prstClr val="black"/>
              </a:solidFill>
            </a:endParaRPr>
          </a:p>
        </p:txBody>
      </p:sp>
      <p:sp>
        <p:nvSpPr>
          <p:cNvPr id="49" name="타원 48"/>
          <p:cNvSpPr/>
          <p:nvPr/>
        </p:nvSpPr>
        <p:spPr>
          <a:xfrm>
            <a:off x="3025230" y="49141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50" name="타원 49"/>
          <p:cNvSpPr/>
          <p:nvPr/>
        </p:nvSpPr>
        <p:spPr>
          <a:xfrm>
            <a:off x="2126587" y="49141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51" name="타원 50"/>
          <p:cNvSpPr/>
          <p:nvPr/>
        </p:nvSpPr>
        <p:spPr>
          <a:xfrm>
            <a:off x="4300275" y="452817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9</a:t>
            </a:r>
            <a:endParaRPr lang="ko-KR" altLang="en-US" sz="1200" b="1" dirty="0">
              <a:solidFill>
                <a:schemeClr val="bg1"/>
              </a:solidFill>
              <a:latin typeface="+mn-ea"/>
            </a:endParaRPr>
          </a:p>
        </p:txBody>
      </p:sp>
      <p:sp>
        <p:nvSpPr>
          <p:cNvPr id="65" name="타원 64"/>
          <p:cNvSpPr/>
          <p:nvPr/>
        </p:nvSpPr>
        <p:spPr>
          <a:xfrm>
            <a:off x="174969" y="420357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grpSp>
        <p:nvGrpSpPr>
          <p:cNvPr id="83" name="그룹 82"/>
          <p:cNvGrpSpPr/>
          <p:nvPr/>
        </p:nvGrpSpPr>
        <p:grpSpPr>
          <a:xfrm>
            <a:off x="6142662" y="4313144"/>
            <a:ext cx="1540641" cy="253127"/>
            <a:chOff x="5670150" y="4535548"/>
            <a:chExt cx="1422130" cy="253127"/>
          </a:xfrm>
        </p:grpSpPr>
        <p:sp>
          <p:nvSpPr>
            <p:cNvPr id="68" name="직사각형 67"/>
            <p:cNvSpPr/>
            <p:nvPr/>
          </p:nvSpPr>
          <p:spPr>
            <a:xfrm>
              <a:off x="5670150" y="4535548"/>
              <a:ext cx="1422129" cy="2520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최근 상담 순</a:t>
              </a:r>
              <a:endParaRPr lang="ko-KR" altLang="en-US" sz="900" dirty="0">
                <a:solidFill>
                  <a:schemeClr val="tx1"/>
                </a:solidFill>
              </a:endParaRPr>
            </a:p>
          </p:txBody>
        </p:sp>
        <p:sp>
          <p:nvSpPr>
            <p:cNvPr id="69" name="직사각형 68"/>
            <p:cNvSpPr/>
            <p:nvPr/>
          </p:nvSpPr>
          <p:spPr>
            <a:xfrm>
              <a:off x="6821565" y="4536675"/>
              <a:ext cx="270715"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grpSp>
      <p:sp>
        <p:nvSpPr>
          <p:cNvPr id="61" name="타원 60"/>
          <p:cNvSpPr/>
          <p:nvPr/>
        </p:nvSpPr>
        <p:spPr>
          <a:xfrm>
            <a:off x="6142663" y="452817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10</a:t>
            </a:r>
            <a:endParaRPr lang="ko-KR" altLang="en-US" sz="1200" b="1" dirty="0">
              <a:solidFill>
                <a:schemeClr val="bg1"/>
              </a:solidFill>
              <a:latin typeface="+mn-ea"/>
            </a:endParaRPr>
          </a:p>
        </p:txBody>
      </p:sp>
      <p:sp>
        <p:nvSpPr>
          <p:cNvPr id="63" name="타원 62"/>
          <p:cNvSpPr/>
          <p:nvPr/>
        </p:nvSpPr>
        <p:spPr>
          <a:xfrm>
            <a:off x="7098238" y="452817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11</a:t>
            </a:r>
            <a:endParaRPr lang="ko-KR" altLang="en-US" sz="1200" b="1" dirty="0">
              <a:solidFill>
                <a:schemeClr val="bg1"/>
              </a:solidFill>
              <a:latin typeface="+mn-ea"/>
            </a:endParaRPr>
          </a:p>
        </p:txBody>
      </p:sp>
      <p:sp>
        <p:nvSpPr>
          <p:cNvPr id="81" name="타원 80"/>
          <p:cNvSpPr/>
          <p:nvPr/>
        </p:nvSpPr>
        <p:spPr>
          <a:xfrm>
            <a:off x="5928108" y="420357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47" name="슬라이드 번호 개체 틀 46"/>
          <p:cNvSpPr>
            <a:spLocks noGrp="1"/>
          </p:cNvSpPr>
          <p:nvPr>
            <p:ph type="sldNum" sz="quarter" idx="4"/>
          </p:nvPr>
        </p:nvSpPr>
        <p:spPr/>
        <p:txBody>
          <a:bodyPr/>
          <a:lstStyle/>
          <a:p>
            <a:fld id="{C70D9EDE-4299-4BB9-BBD1-CAF81FD85894}" type="slidenum">
              <a:rPr lang="ko-KR" altLang="en-US" smtClean="0"/>
              <a:pPr/>
              <a:t>42</a:t>
            </a:fld>
            <a:endParaRPr lang="ko-KR" altLang="en-US"/>
          </a:p>
        </p:txBody>
      </p:sp>
      <p:sp>
        <p:nvSpPr>
          <p:cNvPr id="67" name="타원 66"/>
          <p:cNvSpPr/>
          <p:nvPr/>
        </p:nvSpPr>
        <p:spPr>
          <a:xfrm>
            <a:off x="1306110" y="256009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70" name="타원 69"/>
          <p:cNvSpPr/>
          <p:nvPr/>
        </p:nvSpPr>
        <p:spPr>
          <a:xfrm>
            <a:off x="1306110" y="318440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71" name="타원 70"/>
          <p:cNvSpPr/>
          <p:nvPr/>
        </p:nvSpPr>
        <p:spPr>
          <a:xfrm>
            <a:off x="1181674" y="49141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64" name="타원 63"/>
          <p:cNvSpPr/>
          <p:nvPr/>
        </p:nvSpPr>
        <p:spPr>
          <a:xfrm>
            <a:off x="3978488" y="49141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graphicFrame>
        <p:nvGraphicFramePr>
          <p:cNvPr id="66" name="표 81"/>
          <p:cNvGraphicFramePr>
            <a:graphicFrameLocks noGrp="1"/>
          </p:cNvGraphicFramePr>
          <p:nvPr>
            <p:extLst>
              <p:ext uri="{D42A27DB-BD31-4B8C-83A1-F6EECF244321}">
                <p14:modId xmlns:p14="http://schemas.microsoft.com/office/powerpoint/2010/main" val="3808910858"/>
              </p:ext>
            </p:extLst>
          </p:nvPr>
        </p:nvGraphicFramePr>
        <p:xfrm>
          <a:off x="7808120" y="650426"/>
          <a:ext cx="1967152" cy="64269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solidFill>
                            <a:schemeClr val="tx1"/>
                          </a:solidFill>
                        </a:rPr>
                        <a:t>새로운 상담 완료 건이 생긴 경우 </a:t>
                      </a:r>
                      <a:r>
                        <a:rPr lang="en-US" altLang="ko-KR" sz="800" dirty="0" smtClean="0">
                          <a:solidFill>
                            <a:schemeClr val="tx1"/>
                          </a:solidFill>
                        </a:rPr>
                        <a:t>New </a:t>
                      </a:r>
                      <a:r>
                        <a:rPr lang="ko-KR" altLang="en-US" sz="800" dirty="0" smtClean="0">
                          <a:solidFill>
                            <a:schemeClr val="tx1"/>
                          </a:solidFill>
                        </a:rPr>
                        <a:t>버튼 노출되며 해당 페이지 입장 시 </a:t>
                      </a:r>
                      <a:r>
                        <a:rPr lang="en-US" altLang="ko-KR" sz="800" dirty="0" smtClean="0">
                          <a:solidFill>
                            <a:schemeClr val="tx1"/>
                          </a:solidFill>
                        </a:rPr>
                        <a:t>New </a:t>
                      </a:r>
                      <a:r>
                        <a:rPr lang="ko-KR" altLang="en-US" sz="800" dirty="0" smtClean="0">
                          <a:solidFill>
                            <a:schemeClr val="tx1"/>
                          </a:solidFill>
                        </a:rPr>
                        <a:t>버튼 제거</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mặc</a:t>
                      </a:r>
                      <a:r>
                        <a:rPr lang="en-US" altLang="ko-KR" sz="800" baseline="0" dirty="0" smtClean="0">
                          <a:solidFill>
                            <a:schemeClr val="tx1"/>
                          </a:solidFill>
                        </a:rPr>
                        <a:t> </a:t>
                      </a:r>
                      <a:r>
                        <a:rPr lang="en-US" altLang="ko-KR" sz="800" baseline="0" dirty="0" err="1" smtClean="0">
                          <a:solidFill>
                            <a:schemeClr val="tx1"/>
                          </a:solidFill>
                        </a:rPr>
                        <a:t>định</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hiện</a:t>
                      </a:r>
                      <a:r>
                        <a:rPr lang="en-US" altLang="ko-KR" sz="800" baseline="0" dirty="0" smtClean="0">
                          <a:solidFill>
                            <a:schemeClr val="tx1"/>
                          </a:solidFill>
                        </a:rPr>
                        <a:t> </a:t>
                      </a:r>
                      <a:r>
                        <a:rPr lang="en-US" altLang="ko-KR" sz="800" baseline="0" dirty="0" err="1" smtClean="0">
                          <a:solidFill>
                            <a:schemeClr val="tx1"/>
                          </a:solidFill>
                        </a:rPr>
                        <a:t>tại</a:t>
                      </a:r>
                      <a:r>
                        <a:rPr lang="en-US" altLang="ko-KR" sz="800" baseline="0" dirty="0" smtClean="0">
                          <a:solidFill>
                            <a:schemeClr val="tx1"/>
                          </a:solidFill>
                        </a:rPr>
                        <a:t>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r>
                        <a:rPr lang="en-US" altLang="ko-KR" sz="800" baseline="0" dirty="0" err="1" smtClean="0">
                          <a:solidFill>
                            <a:schemeClr val="tx1"/>
                          </a:solidFill>
                        </a:rPr>
                        <a:t>khoảng</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tối</a:t>
                      </a:r>
                      <a:r>
                        <a:rPr lang="en-US" altLang="ko-KR" sz="800" baseline="0" dirty="0" smtClean="0">
                          <a:solidFill>
                            <a:schemeClr val="tx1"/>
                          </a:solidFill>
                        </a:rPr>
                        <a:t> </a:t>
                      </a:r>
                      <a:r>
                        <a:rPr lang="en-US" altLang="ko-KR" sz="800" baseline="0" dirty="0" err="1" smtClean="0">
                          <a:solidFill>
                            <a:schemeClr val="tx1"/>
                          </a:solidFill>
                        </a:rPr>
                        <a:t>đa</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60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r>
                        <a:rPr lang="en-US" altLang="ko-KR" sz="800" baseline="0" dirty="0" err="1" smtClean="0">
                          <a:solidFill>
                            <a:schemeClr val="tx1"/>
                          </a:solidFill>
                        </a:rPr>
                        <a:t>hơn</a:t>
                      </a:r>
                      <a:r>
                        <a:rPr lang="en-US" altLang="ko-KR" sz="800" baseline="0" dirty="0" smtClean="0">
                          <a:solidFill>
                            <a:schemeClr val="tx1"/>
                          </a:solidFill>
                        </a:rPr>
                        <a:t> 60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a:t>
                      </a:r>
                      <a:r>
                        <a:rPr lang="en-US" altLang="ko-KR" sz="800" dirty="0" smtClean="0">
                          <a:solidFill>
                            <a:schemeClr val="tx1"/>
                          </a:solidFill>
                        </a:rPr>
                        <a:t>lert pop-up</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날짜 조회는 </a:t>
                      </a:r>
                      <a:r>
                        <a:rPr lang="en-US" altLang="ko-KR" sz="800" dirty="0" smtClean="0">
                          <a:solidFill>
                            <a:schemeClr val="tx1"/>
                          </a:solidFill>
                        </a:rPr>
                        <a:t>60</a:t>
                      </a:r>
                      <a:r>
                        <a:rPr lang="ko-KR" altLang="en-US" sz="800" dirty="0" smtClean="0">
                          <a:solidFill>
                            <a:schemeClr val="tx1"/>
                          </a:solidFill>
                        </a:rPr>
                        <a:t>일</a:t>
                      </a:r>
                      <a:r>
                        <a:rPr lang="ko-KR" altLang="en-US" sz="800" baseline="0" dirty="0" smtClean="0">
                          <a:solidFill>
                            <a:schemeClr val="tx1"/>
                          </a:solidFill>
                        </a:rPr>
                        <a:t>까지만 가능합니다</a:t>
                      </a:r>
                      <a:r>
                        <a:rPr lang="en-US" altLang="ko-KR" sz="800" baseline="0" dirty="0" smtClean="0">
                          <a:solidFill>
                            <a:schemeClr val="tx1"/>
                          </a:solidFill>
                        </a:rPr>
                        <a:t>.</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dirty="0" smtClean="0">
                          <a:solidFill>
                            <a:schemeClr val="tx1"/>
                          </a:solidFill>
                        </a:rPr>
                        <a:t>Mặc định là : check toàn bộ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Uncheck </a:t>
                      </a:r>
                      <a:r>
                        <a:rPr lang="en-US" altLang="ko-KR" sz="800" baseline="0" dirty="0" err="1" smtClean="0">
                          <a:solidFill>
                            <a:schemeClr val="tx1"/>
                          </a:solidFill>
                        </a:rPr>
                        <a:t>toàn</a:t>
                      </a:r>
                      <a:r>
                        <a:rPr lang="en-US" altLang="ko-KR" sz="800" baseline="0" dirty="0" smtClean="0">
                          <a:solidFill>
                            <a:schemeClr val="tx1"/>
                          </a:solidFill>
                        </a:rPr>
                        <a:t> </a:t>
                      </a:r>
                      <a:r>
                        <a:rPr lang="en-US" altLang="ko-KR" sz="800" baseline="0" dirty="0" err="1" smtClean="0">
                          <a:solidFill>
                            <a:schemeClr val="tx1"/>
                          </a:solidFill>
                        </a:rPr>
                        <a:t>bộ</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cũng</a:t>
                      </a:r>
                      <a:r>
                        <a:rPr lang="en-US" altLang="ko-KR" sz="800" baseline="0" dirty="0" smtClean="0">
                          <a:solidFill>
                            <a:schemeClr val="tx1"/>
                          </a:solidFill>
                        </a:rPr>
                        <a:t> </a:t>
                      </a:r>
                      <a:r>
                        <a:rPr lang="en-US" altLang="ko-KR" sz="800" baseline="0" dirty="0" err="1" smtClean="0">
                          <a:solidFill>
                            <a:schemeClr val="tx1"/>
                          </a:solidFill>
                        </a:rPr>
                        <a:t>coi</a:t>
                      </a:r>
                      <a:r>
                        <a:rPr lang="en-US" altLang="ko-KR" sz="800" baseline="0" dirty="0" smtClean="0">
                          <a:solidFill>
                            <a:schemeClr val="tx1"/>
                          </a:solidFill>
                        </a:rPr>
                        <a:t> </a:t>
                      </a:r>
                      <a:r>
                        <a:rPr lang="en-US" altLang="ko-KR" sz="800" baseline="0" dirty="0" err="1" smtClean="0">
                          <a:solidFill>
                            <a:schemeClr val="tx1"/>
                          </a:solidFill>
                        </a:rPr>
                        <a:t>như</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check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cả</a:t>
                      </a:r>
                      <a:r>
                        <a:rPr lang="en-US" altLang="ko-KR" sz="800" baseline="0" dirty="0" smtClean="0">
                          <a:solidFill>
                            <a:schemeClr val="tx1"/>
                          </a:solidFill>
                        </a:rPr>
                        <a:t>.</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baseline="0" dirty="0" err="1" smtClean="0"/>
                        <a:t>Số</a:t>
                      </a:r>
                      <a:r>
                        <a:rPr lang="en-US" altLang="ko-KR" sz="800" baseline="0" dirty="0" smtClean="0"/>
                        <a:t> </a:t>
                      </a:r>
                      <a:r>
                        <a:rPr lang="en-US" altLang="ko-KR" sz="800" baseline="0" dirty="0" err="1" smtClean="0"/>
                        <a:t>lượng</a:t>
                      </a:r>
                      <a:r>
                        <a:rPr lang="en-US" altLang="ko-KR" sz="800" baseline="0" dirty="0" smtClean="0"/>
                        <a:t> </a:t>
                      </a:r>
                      <a:r>
                        <a:rPr lang="en-US" altLang="ko-KR" sz="800" baseline="0" dirty="0" err="1" smtClean="0"/>
                        <a:t>kết</a:t>
                      </a:r>
                      <a:r>
                        <a:rPr lang="en-US" altLang="ko-KR" sz="800" baseline="0" dirty="0" smtClean="0"/>
                        <a:t> </a:t>
                      </a:r>
                      <a:r>
                        <a:rPr lang="en-US" altLang="ko-KR" sz="800" baseline="0" dirty="0" err="1" smtClean="0"/>
                        <a:t>quả</a:t>
                      </a:r>
                      <a:r>
                        <a:rPr lang="en-US" altLang="ko-KR" sz="800" baseline="0" dirty="0" smtClean="0"/>
                        <a:t> </a:t>
                      </a:r>
                      <a:r>
                        <a:rPr lang="en-US" altLang="ko-KR" sz="800" baseline="0" dirty="0" err="1" smtClean="0"/>
                        <a:t>tìm</a:t>
                      </a:r>
                      <a:r>
                        <a:rPr lang="en-US" altLang="ko-KR" sz="800" baseline="0" dirty="0" smtClean="0"/>
                        <a:t> </a:t>
                      </a:r>
                      <a:r>
                        <a:rPr lang="en-US" altLang="ko-KR" sz="800" baseline="0" dirty="0" err="1" smtClean="0"/>
                        <a:t>được</a:t>
                      </a:r>
                      <a:r>
                        <a:rPr lang="en-US" altLang="ko-KR" sz="800" baseline="0" dirty="0" smtClean="0"/>
                        <a:t> ở </a:t>
                      </a:r>
                      <a:r>
                        <a:rPr lang="en-US" altLang="ko-KR" sz="800" baseline="0" dirty="0" err="1" smtClean="0"/>
                        <a:t>góc</a:t>
                      </a:r>
                      <a:r>
                        <a:rPr lang="en-US" altLang="ko-KR" sz="800" baseline="0" dirty="0" smtClean="0"/>
                        <a:t> </a:t>
                      </a:r>
                      <a:r>
                        <a:rPr lang="en-US" altLang="ko-KR" sz="800" baseline="0" dirty="0" err="1" smtClean="0"/>
                        <a:t>trên</a:t>
                      </a:r>
                      <a:r>
                        <a:rPr lang="en-US" altLang="ko-KR" sz="800" baseline="0" dirty="0" smtClean="0"/>
                        <a:t> </a:t>
                      </a:r>
                      <a:r>
                        <a:rPr lang="en-US" altLang="ko-KR" sz="800" baseline="0" dirty="0" err="1" smtClean="0"/>
                        <a:t>cùng</a:t>
                      </a:r>
                      <a:r>
                        <a:rPr lang="en-US" altLang="ko-KR" sz="800" baseline="0" dirty="0" smtClean="0"/>
                        <a:t> </a:t>
                      </a:r>
                      <a:r>
                        <a:rPr lang="en-US" altLang="ko-KR" sz="800" baseline="0" dirty="0" err="1" smtClean="0"/>
                        <a:t>bên</a:t>
                      </a:r>
                      <a:r>
                        <a:rPr lang="en-US" altLang="ko-KR" sz="800" baseline="0" dirty="0" smtClean="0"/>
                        <a:t> </a:t>
                      </a:r>
                      <a:r>
                        <a:rPr lang="en-US" altLang="ko-KR" sz="800" baseline="0" dirty="0" err="1" smtClean="0"/>
                        <a:t>trái</a:t>
                      </a:r>
                      <a:r>
                        <a:rPr lang="en-US" altLang="ko-KR" sz="800" baseline="0" dirty="0" smtClean="0"/>
                        <a:t> </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30 </a:t>
                      </a:r>
                      <a:r>
                        <a:rPr lang="en-US" altLang="ko-KR" sz="800" baseline="0" dirty="0" err="1" smtClean="0"/>
                        <a:t>kết</a:t>
                      </a:r>
                      <a:r>
                        <a:rPr lang="en-US" altLang="ko-KR" sz="800" baseline="0" dirty="0" smtClean="0"/>
                        <a:t> </a:t>
                      </a:r>
                      <a:r>
                        <a:rPr lang="en-US" altLang="ko-KR" sz="800" baseline="0" dirty="0" err="1" smtClean="0"/>
                        <a:t>quả</a:t>
                      </a:r>
                      <a:r>
                        <a:rPr lang="en-US" altLang="ko-KR" sz="800" baseline="0" dirty="0" smtClean="0"/>
                        <a:t> </a:t>
                      </a:r>
                      <a:r>
                        <a:rPr lang="en-US" altLang="ko-KR" sz="800" baseline="0" dirty="0" err="1" smtClean="0"/>
                        <a:t>mỗi</a:t>
                      </a:r>
                      <a:r>
                        <a:rPr lang="en-US" altLang="ko-KR" sz="800" baseline="0" dirty="0" smtClean="0"/>
                        <a:t> </a:t>
                      </a:r>
                      <a:r>
                        <a:rPr lang="en-US" altLang="ko-KR" sz="800" baseline="0" dirty="0" err="1" smtClean="0"/>
                        <a:t>lượt</a:t>
                      </a:r>
                      <a:r>
                        <a:rPr lang="en-US" altLang="ko-KR" sz="800" baseline="0" dirty="0" smtClean="0"/>
                        <a:t> </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Sắp</a:t>
                      </a:r>
                      <a:r>
                        <a:rPr lang="en-US" altLang="ko-KR" sz="800" baseline="0" dirty="0" smtClean="0"/>
                        <a:t> </a:t>
                      </a:r>
                      <a:r>
                        <a:rPr lang="en-US" altLang="ko-KR" sz="800" baseline="0" dirty="0" err="1" smtClean="0"/>
                        <a:t>xếp</a:t>
                      </a:r>
                      <a:r>
                        <a:rPr lang="en-US" altLang="ko-KR" sz="800" baseline="0" dirty="0" smtClean="0"/>
                        <a:t> </a:t>
                      </a:r>
                      <a:r>
                        <a:rPr lang="en-US" altLang="ko-KR" sz="800" baseline="0" dirty="0" err="1" smtClean="0"/>
                        <a:t>thứ</a:t>
                      </a:r>
                      <a:r>
                        <a:rPr lang="en-US" altLang="ko-KR" sz="800" baseline="0" dirty="0" smtClean="0"/>
                        <a:t> </a:t>
                      </a:r>
                      <a:r>
                        <a:rPr lang="en-US" altLang="ko-KR" sz="800" baseline="0" dirty="0" err="1" smtClean="0"/>
                        <a:t>tự</a:t>
                      </a:r>
                      <a:r>
                        <a:rPr lang="en-US" altLang="ko-KR" sz="800" baseline="0" dirty="0" smtClean="0"/>
                        <a:t> </a:t>
                      </a:r>
                      <a:r>
                        <a:rPr lang="en-US" altLang="ko-KR" sz="800" baseline="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dirty="0" smtClean="0"/>
                        <a:t>(</a:t>
                      </a:r>
                      <a:r>
                        <a:rPr lang="ko-KR" altLang="en-US" sz="800" b="1" dirty="0" smtClean="0"/>
                        <a:t>최근 상담 순 </a:t>
                      </a:r>
                      <a:r>
                        <a:rPr lang="en-US" altLang="ko-KR" sz="800" b="1" dirty="0" smtClean="0"/>
                        <a:t>– </a:t>
                      </a:r>
                      <a:r>
                        <a:rPr lang="en-US" altLang="ko-KR" sz="800" b="1" dirty="0" err="1" smtClean="0"/>
                        <a:t>Mới</a:t>
                      </a:r>
                      <a:r>
                        <a:rPr lang="en-US" altLang="ko-KR" sz="800" b="1" dirty="0" smtClean="0"/>
                        <a:t> </a:t>
                      </a:r>
                      <a:r>
                        <a:rPr lang="en-US" altLang="ko-KR" sz="800" b="1" dirty="0" err="1" smtClean="0"/>
                        <a:t>nhất</a:t>
                      </a:r>
                      <a:r>
                        <a:rPr lang="ko-KR" altLang="en-US" sz="800" dirty="0" smtClean="0"/>
                        <a:t> </a:t>
                      </a:r>
                      <a:r>
                        <a:rPr lang="en-US" altLang="ko-KR" sz="800" dirty="0" smtClean="0"/>
                        <a:t>| </a:t>
                      </a:r>
                      <a:r>
                        <a:rPr lang="ko-KR" altLang="en-US" sz="800" dirty="0" smtClean="0"/>
                        <a:t>이름 순 </a:t>
                      </a:r>
                      <a:r>
                        <a:rPr lang="en-US" altLang="ko-KR" sz="800" dirty="0" smtClean="0"/>
                        <a:t>-  Theo</a:t>
                      </a:r>
                      <a:r>
                        <a:rPr lang="en-US" altLang="ko-KR" sz="800" baseline="0" dirty="0" smtClean="0"/>
                        <a:t> </a:t>
                      </a:r>
                      <a:r>
                        <a:rPr lang="en-US" altLang="ko-KR" sz="800" baseline="0" dirty="0" err="1" smtClean="0"/>
                        <a:t>tên</a:t>
                      </a:r>
                      <a:r>
                        <a:rPr lang="en-US" altLang="ko-KR" sz="800" dirty="0" smtClean="0"/>
                        <a:t>)</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Khi</a:t>
                      </a:r>
                      <a:r>
                        <a:rPr lang="en-US" altLang="ko-KR" sz="800" dirty="0" smtClean="0"/>
                        <a:t> click </a:t>
                      </a:r>
                      <a:r>
                        <a:rPr lang="en-US" altLang="ko-KR" sz="800" dirty="0" err="1" smtClean="0"/>
                        <a:t>vào</a:t>
                      </a:r>
                      <a:r>
                        <a:rPr lang="en-US" altLang="ko-KR" sz="800" baseline="0" dirty="0" smtClean="0"/>
                        <a:t> </a:t>
                      </a:r>
                      <a:r>
                        <a:rPr lang="en-US" altLang="ko-KR" sz="800" baseline="0" dirty="0" err="1" smtClean="0"/>
                        <a:t>Tên</a:t>
                      </a:r>
                      <a:r>
                        <a:rPr lang="en-US" altLang="ko-KR" sz="800" baseline="0" dirty="0" smtClean="0"/>
                        <a:t> User, </a:t>
                      </a:r>
                      <a:r>
                        <a:rPr lang="en-US" altLang="ko-KR" sz="800" baseline="0" dirty="0" err="1" smtClean="0"/>
                        <a:t>chuyển</a:t>
                      </a:r>
                      <a:r>
                        <a:rPr lang="en-US" altLang="ko-KR" sz="800" baseline="0" dirty="0" smtClean="0"/>
                        <a:t> </a:t>
                      </a:r>
                      <a:r>
                        <a:rPr lang="en-US" altLang="ko-KR" sz="800" baseline="0" dirty="0" err="1" smtClean="0"/>
                        <a:t>đến</a:t>
                      </a:r>
                      <a:r>
                        <a:rPr lang="en-US" altLang="ko-KR" sz="800" baseline="0" dirty="0" smtClean="0"/>
                        <a:t> </a:t>
                      </a:r>
                      <a:r>
                        <a:rPr lang="en-US" altLang="ko-KR" sz="800" baseline="0" dirty="0" err="1" smtClean="0"/>
                        <a:t>trang</a:t>
                      </a:r>
                      <a:r>
                        <a:rPr lang="en-US" altLang="ko-KR" sz="800" baseline="0" dirty="0" smtClean="0"/>
                        <a:t> [Counseling Detail] </a:t>
                      </a:r>
                      <a:r>
                        <a:rPr lang="en-US" altLang="ko-KR" sz="800" dirty="0" smtClean="0"/>
                        <a:t>(RCW-040301)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7</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baseline="0" dirty="0" err="1" smtClean="0"/>
                        <a:t>thời</a:t>
                      </a:r>
                      <a:r>
                        <a:rPr lang="en-US" altLang="ko-KR" sz="800" baseline="0" dirty="0" smtClean="0"/>
                        <a:t> </a:t>
                      </a:r>
                      <a:r>
                        <a:rPr lang="en-US" altLang="ko-KR" sz="800" baseline="0" dirty="0" err="1" smtClean="0"/>
                        <a:t>điểm</a:t>
                      </a:r>
                      <a:r>
                        <a:rPr lang="en-US" altLang="ko-KR" sz="800" baseline="0" dirty="0" smtClean="0"/>
                        <a:t> </a:t>
                      </a:r>
                      <a:r>
                        <a:rPr lang="en-US" altLang="ko-KR" sz="800" baseline="0" dirty="0" err="1" smtClean="0"/>
                        <a:t>bắt</a:t>
                      </a:r>
                      <a:r>
                        <a:rPr lang="en-US" altLang="ko-KR" sz="800" baseline="0" dirty="0" smtClean="0"/>
                        <a:t> </a:t>
                      </a:r>
                      <a:r>
                        <a:rPr lang="en-US" altLang="ko-KR" sz="800" baseline="0" dirty="0" err="1" smtClean="0"/>
                        <a:t>đầu</a:t>
                      </a:r>
                      <a:r>
                        <a:rPr lang="en-US" altLang="ko-KR" sz="800" baseline="0" dirty="0" smtClean="0"/>
                        <a:t> </a:t>
                      </a:r>
                      <a:r>
                        <a:rPr lang="en-US" altLang="ko-KR" sz="800" baseline="0" dirty="0" err="1" smtClean="0"/>
                        <a:t>của</a:t>
                      </a:r>
                      <a:r>
                        <a:rPr lang="en-US" altLang="ko-KR" sz="800" baseline="0" dirty="0" smtClean="0"/>
                        <a:t> </a:t>
                      </a:r>
                      <a:r>
                        <a:rPr lang="en-US" altLang="ko-KR" sz="800" baseline="0" dirty="0" err="1" smtClean="0"/>
                        <a:t>buổi</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Face Talk </a:t>
                      </a:r>
                      <a:r>
                        <a:rPr lang="en-US" altLang="ko-KR" sz="800" baseline="0" dirty="0" err="1" smtClean="0"/>
                        <a:t>trên</a:t>
                      </a:r>
                      <a:r>
                        <a:rPr lang="en-US" altLang="ko-KR" sz="800" baseline="0" dirty="0" smtClean="0"/>
                        <a:t> </a:t>
                      </a:r>
                      <a:r>
                        <a:rPr lang="en-US" altLang="ko-KR" sz="800" baseline="0" dirty="0" err="1" smtClean="0"/>
                        <a:t>thực</a:t>
                      </a:r>
                      <a:r>
                        <a:rPr lang="en-US" altLang="ko-KR" sz="800" baseline="0" dirty="0" smtClean="0"/>
                        <a:t> </a:t>
                      </a:r>
                      <a:r>
                        <a:rPr lang="en-US" altLang="ko-KR" sz="800" baseline="0" dirty="0" err="1" smtClean="0"/>
                        <a:t>tế</a:t>
                      </a:r>
                      <a:endParaRPr lang="en-US" altLang="ko-KR"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Nếu</a:t>
                      </a:r>
                      <a:r>
                        <a:rPr lang="en-US" altLang="ko-KR" sz="800" baseline="0" dirty="0" smtClean="0"/>
                        <a:t> </a:t>
                      </a:r>
                      <a:r>
                        <a:rPr lang="en-US" altLang="ko-KR" sz="800" baseline="0" dirty="0" err="1" smtClean="0"/>
                        <a:t>như</a:t>
                      </a:r>
                      <a:r>
                        <a:rPr lang="en-US" altLang="ko-KR" sz="800" baseline="0" dirty="0" smtClean="0"/>
                        <a:t> </a:t>
                      </a:r>
                      <a:r>
                        <a:rPr lang="en-US" altLang="ko-KR" sz="800" baseline="0" dirty="0" err="1" smtClean="0"/>
                        <a:t>cả</a:t>
                      </a:r>
                      <a:r>
                        <a:rPr lang="en-US" altLang="ko-KR" sz="800" baseline="0" dirty="0" smtClean="0"/>
                        <a:t> User </a:t>
                      </a:r>
                      <a:r>
                        <a:rPr lang="en-US" altLang="ko-KR" sz="800" baseline="0" dirty="0" err="1" smtClean="0"/>
                        <a:t>và</a:t>
                      </a:r>
                      <a:r>
                        <a:rPr lang="en-US" altLang="ko-KR" sz="800" baseline="0" dirty="0" smtClean="0"/>
                        <a:t> Counselor </a:t>
                      </a:r>
                      <a:r>
                        <a:rPr lang="en-US" altLang="ko-KR" sz="800" baseline="0" dirty="0" err="1" smtClean="0"/>
                        <a:t>bắt</a:t>
                      </a:r>
                      <a:r>
                        <a:rPr lang="en-US" altLang="ko-KR" sz="800" baseline="0" dirty="0" smtClean="0"/>
                        <a:t> </a:t>
                      </a:r>
                      <a:r>
                        <a:rPr lang="en-US" altLang="ko-KR" sz="800" baseline="0" dirty="0" err="1" smtClean="0"/>
                        <a:t>đầu</a:t>
                      </a:r>
                      <a:r>
                        <a:rPr lang="en-US" altLang="ko-KR" sz="800" baseline="0" dirty="0" smtClean="0"/>
                        <a:t> </a:t>
                      </a:r>
                      <a:r>
                        <a:rPr lang="en-US" altLang="ko-KR" sz="800" baseline="0" dirty="0" err="1" smtClean="0"/>
                        <a:t>buổi</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sớm</a:t>
                      </a:r>
                      <a:r>
                        <a:rPr lang="en-US" altLang="ko-KR" sz="800" baseline="0" dirty="0" smtClean="0"/>
                        <a:t> </a:t>
                      </a:r>
                      <a:r>
                        <a:rPr lang="en-US" altLang="ko-KR" sz="800" baseline="0" dirty="0" err="1" smtClean="0"/>
                        <a:t>hơn</a:t>
                      </a:r>
                      <a:r>
                        <a:rPr lang="en-US" altLang="ko-KR" sz="800" baseline="0" dirty="0" smtClean="0"/>
                        <a:t> so </a:t>
                      </a:r>
                      <a:r>
                        <a:rPr lang="en-US" altLang="ko-KR" sz="800" baseline="0" dirty="0" err="1" smtClean="0"/>
                        <a:t>với</a:t>
                      </a:r>
                      <a:r>
                        <a:rPr lang="en-US" altLang="ko-KR" sz="800" baseline="0" dirty="0" smtClean="0"/>
                        <a:t> </a:t>
                      </a:r>
                      <a:r>
                        <a:rPr lang="en-US" altLang="ko-KR" sz="800" baseline="0" dirty="0" err="1" smtClean="0"/>
                        <a:t>giờ</a:t>
                      </a:r>
                      <a:r>
                        <a:rPr lang="en-US" altLang="ko-KR" sz="800" baseline="0" dirty="0" smtClean="0"/>
                        <a:t> </a:t>
                      </a:r>
                      <a:r>
                        <a:rPr lang="en-US" altLang="ko-KR" sz="800" baseline="0" dirty="0" err="1" smtClean="0"/>
                        <a:t>hẹn</a:t>
                      </a:r>
                      <a:r>
                        <a:rPr lang="en-US" altLang="ko-KR" sz="800" baseline="0" dirty="0" smtClean="0"/>
                        <a:t> </a:t>
                      </a:r>
                      <a:r>
                        <a:rPr lang="en-US" altLang="ko-KR" sz="800" baseline="0" dirty="0" err="1" smtClean="0"/>
                        <a:t>thì</a:t>
                      </a:r>
                      <a:r>
                        <a:rPr lang="en-US" altLang="ko-KR" sz="800" baseline="0" dirty="0" smtClean="0"/>
                        <a:t> </a:t>
                      </a:r>
                      <a:r>
                        <a:rPr lang="en-US" altLang="ko-KR" sz="800" baseline="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baseline="0" dirty="0" err="1" smtClean="0"/>
                        <a:t>thời</a:t>
                      </a:r>
                      <a:r>
                        <a:rPr lang="en-US" altLang="ko-KR" sz="800" baseline="0" dirty="0" smtClean="0"/>
                        <a:t> </a:t>
                      </a:r>
                      <a:r>
                        <a:rPr lang="en-US" altLang="ko-KR" sz="800" baseline="0" dirty="0" err="1" smtClean="0"/>
                        <a:t>điểm</a:t>
                      </a:r>
                      <a:r>
                        <a:rPr lang="en-US" altLang="ko-KR" sz="800" baseline="0" dirty="0" smtClean="0"/>
                        <a:t> </a:t>
                      </a:r>
                      <a:r>
                        <a:rPr lang="en-US" altLang="ko-KR" sz="800" baseline="0" dirty="0" err="1" smtClean="0"/>
                        <a:t>bắt</a:t>
                      </a:r>
                      <a:r>
                        <a:rPr lang="en-US" altLang="ko-KR" sz="800" baseline="0" dirty="0" smtClean="0"/>
                        <a:t> </a:t>
                      </a:r>
                      <a:r>
                        <a:rPr lang="en-US" altLang="ko-KR" sz="800" baseline="0" dirty="0" err="1" smtClean="0"/>
                        <a:t>đầu</a:t>
                      </a:r>
                      <a:r>
                        <a:rPr lang="en-US" altLang="ko-KR" sz="800" baseline="0" dirty="0" smtClean="0"/>
                        <a:t> </a:t>
                      </a:r>
                      <a:r>
                        <a:rPr lang="en-US" altLang="ko-KR" sz="800" baseline="0" dirty="0" err="1" smtClean="0"/>
                        <a:t>buổi</a:t>
                      </a:r>
                      <a:r>
                        <a:rPr lang="en-US" altLang="ko-KR" sz="800" baseline="0" dirty="0" smtClean="0"/>
                        <a:t> </a:t>
                      </a:r>
                      <a:r>
                        <a:rPr lang="en-US" altLang="ko-KR" sz="800" baseline="0" dirty="0" err="1" smtClean="0"/>
                        <a:t>hẹn</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trên</a:t>
                      </a:r>
                      <a:r>
                        <a:rPr lang="en-US" altLang="ko-KR" sz="800" baseline="0" dirty="0" smtClean="0"/>
                        <a:t> </a:t>
                      </a:r>
                      <a:r>
                        <a:rPr lang="en-US" altLang="ko-KR" sz="800" baseline="0" dirty="0" err="1" smtClean="0"/>
                        <a:t>thực</a:t>
                      </a:r>
                      <a:r>
                        <a:rPr lang="en-US" altLang="ko-KR" sz="800" baseline="0" dirty="0" smtClean="0"/>
                        <a:t> </a:t>
                      </a:r>
                      <a:r>
                        <a:rPr lang="en-US" altLang="ko-KR" sz="800" baseline="0" dirty="0" err="1" smtClean="0"/>
                        <a:t>tế</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rgbClr val="0000FF"/>
                          </a:solidFill>
                        </a:rPr>
                        <a:t>8</a:t>
                      </a:r>
                      <a:endParaRPr lang="ko-KR" altLang="en-US" sz="800" b="0" dirty="0">
                        <a:solidFill>
                          <a:srgbClr val="0000FF"/>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Hiển</a:t>
                      </a:r>
                      <a:r>
                        <a:rPr lang="en-US" altLang="ko-KR" sz="800" baseline="0" smtClean="0">
                          <a:solidFill>
                            <a:schemeClr val="tx1"/>
                          </a:solidFill>
                        </a:rPr>
                        <a:t> thị thời gian tư vấn mà User yêu cầu</a:t>
                      </a:r>
                      <a:r>
                        <a:rPr lang="ko-KR" altLang="en-US" sz="800" smtClean="0">
                          <a:solidFill>
                            <a:schemeClr val="tx1"/>
                          </a:solidFill>
                        </a:rPr>
                        <a:t> </a:t>
                      </a:r>
                      <a:r>
                        <a:rPr lang="en-US" altLang="ko-KR" sz="800" smtClean="0">
                          <a:solidFill>
                            <a:schemeClr val="tx1"/>
                          </a:solidFill>
                        </a:rPr>
                        <a:t>(30</a:t>
                      </a:r>
                      <a:r>
                        <a:rPr lang="en-US" altLang="ko-KR" sz="800" baseline="0" smtClean="0">
                          <a:solidFill>
                            <a:schemeClr val="tx1"/>
                          </a:solidFill>
                        </a:rPr>
                        <a:t>p</a:t>
                      </a:r>
                      <a:r>
                        <a:rPr lang="en-US" altLang="ko-KR" sz="800" smtClean="0">
                          <a:solidFill>
                            <a:schemeClr val="tx1"/>
                          </a:solidFill>
                        </a:rPr>
                        <a:t>/50p)</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9</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lượng</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 </a:t>
                      </a:r>
                      <a:r>
                        <a:rPr lang="en-US" altLang="ko-KR" sz="800" baseline="0" dirty="0" err="1" smtClean="0">
                          <a:solidFill>
                            <a:schemeClr val="tx1"/>
                          </a:solidFill>
                        </a:rPr>
                        <a:t>TÍnh</a:t>
                      </a:r>
                      <a:r>
                        <a:rPr lang="en-US" altLang="ko-KR" sz="800" baseline="0" dirty="0" smtClean="0">
                          <a:solidFill>
                            <a:schemeClr val="tx1"/>
                          </a:solidFill>
                        </a:rPr>
                        <a:t> </a:t>
                      </a:r>
                      <a:r>
                        <a:rPr lang="en-US" altLang="ko-KR" sz="800" baseline="0" dirty="0" err="1" smtClean="0">
                          <a:solidFill>
                            <a:schemeClr val="tx1"/>
                          </a:solidFill>
                        </a:rPr>
                        <a:t>từ</a:t>
                      </a:r>
                      <a:r>
                        <a:rPr lang="en-US" altLang="ko-KR" sz="800" baseline="0" dirty="0" smtClean="0">
                          <a:solidFill>
                            <a:schemeClr val="tx1"/>
                          </a:solidFill>
                        </a:rPr>
                        <a:t> </a:t>
                      </a:r>
                      <a:r>
                        <a:rPr lang="en-US" altLang="ko-KR" sz="800" baseline="0" dirty="0" err="1" smtClean="0">
                          <a:solidFill>
                            <a:schemeClr val="tx1"/>
                          </a:solidFill>
                        </a:rPr>
                        <a:t>lúc</a:t>
                      </a:r>
                      <a:r>
                        <a:rPr lang="en-US" altLang="ko-KR" sz="800" baseline="0" dirty="0" smtClean="0">
                          <a:solidFill>
                            <a:schemeClr val="tx1"/>
                          </a:solidFill>
                        </a:rPr>
                        <a:t> </a:t>
                      </a:r>
                      <a:r>
                        <a:rPr lang="en-US" altLang="ko-KR" sz="800" baseline="0" dirty="0" err="1" smtClean="0">
                          <a:solidFill>
                            <a:schemeClr val="tx1"/>
                          </a:solidFill>
                        </a:rPr>
                        <a:t>bắt</a:t>
                      </a:r>
                      <a:r>
                        <a:rPr lang="en-US" altLang="ko-KR" sz="800" baseline="0" dirty="0" smtClean="0">
                          <a:solidFill>
                            <a:schemeClr val="tx1"/>
                          </a:solidFill>
                        </a:rPr>
                        <a:t> </a:t>
                      </a:r>
                      <a:r>
                        <a:rPr lang="en-US" altLang="ko-KR" sz="800" baseline="0" dirty="0" err="1" smtClean="0">
                          <a:solidFill>
                            <a:schemeClr val="tx1"/>
                          </a:solidFill>
                        </a:rPr>
                        <a:t>đầu</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thúc</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10</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điểm</a:t>
                      </a:r>
                      <a:r>
                        <a:rPr lang="en-US" altLang="ko-KR" sz="800" baseline="0" dirty="0" smtClean="0">
                          <a:solidFill>
                            <a:schemeClr val="tx1"/>
                          </a:solidFill>
                        </a:rPr>
                        <a:t> </a:t>
                      </a:r>
                      <a:r>
                        <a:rPr lang="en-US" altLang="ko-KR" sz="800" baseline="0" dirty="0" err="1" smtClean="0">
                          <a:solidFill>
                            <a:schemeClr val="tx1"/>
                          </a:solidFill>
                        </a:rPr>
                        <a:t>đánh</a:t>
                      </a:r>
                      <a:r>
                        <a:rPr lang="en-US" altLang="ko-KR" sz="800" baseline="0" dirty="0" smtClean="0">
                          <a:solidFill>
                            <a:schemeClr val="tx1"/>
                          </a:solidFill>
                        </a:rPr>
                        <a:t> </a:t>
                      </a:r>
                      <a:r>
                        <a:rPr lang="en-US" altLang="ko-KR" sz="800" baseline="0" dirty="0" err="1" smtClean="0">
                          <a:solidFill>
                            <a:schemeClr val="tx1"/>
                          </a:solidFill>
                        </a:rPr>
                        <a:t>giá</a:t>
                      </a:r>
                      <a:r>
                        <a:rPr lang="en-US" altLang="ko-KR" sz="800" baseline="0" dirty="0" smtClean="0">
                          <a:solidFill>
                            <a:schemeClr val="tx1"/>
                          </a:solidFill>
                        </a:rPr>
                        <a:t> </a:t>
                      </a:r>
                      <a:r>
                        <a:rPr lang="en-US" altLang="ko-KR" sz="800" baseline="0" dirty="0" err="1" smtClean="0">
                          <a:solidFill>
                            <a:schemeClr val="tx1"/>
                          </a:solidFill>
                        </a:rPr>
                        <a:t>trung</a:t>
                      </a:r>
                      <a:r>
                        <a:rPr lang="en-US" altLang="ko-KR" sz="800" baseline="0" dirty="0" smtClean="0">
                          <a:solidFill>
                            <a:schemeClr val="tx1"/>
                          </a:solidFill>
                        </a:rPr>
                        <a:t> </a:t>
                      </a:r>
                      <a:r>
                        <a:rPr lang="en-US" altLang="ko-KR" sz="800" baseline="0" dirty="0" err="1" smtClean="0">
                          <a:solidFill>
                            <a:schemeClr val="tx1"/>
                          </a:solidFill>
                        </a:rPr>
                        <a:t>bình</a:t>
                      </a:r>
                      <a:r>
                        <a:rPr lang="en-US" altLang="ko-KR" sz="800" baseline="0" dirty="0" smtClean="0">
                          <a:solidFill>
                            <a:schemeClr val="tx1"/>
                          </a:solidFill>
                        </a:rPr>
                        <a:t> </a:t>
                      </a:r>
                      <a:r>
                        <a:rPr lang="en-US" altLang="ko-KR" sz="800" baseline="0" dirty="0" err="1" smtClean="0">
                          <a:solidFill>
                            <a:schemeClr val="tx1"/>
                          </a:solidFill>
                        </a:rPr>
                        <a:t>về</a:t>
                      </a:r>
                      <a:r>
                        <a:rPr lang="en-US" altLang="ko-KR" sz="800" baseline="0" dirty="0" smtClean="0">
                          <a:solidFill>
                            <a:schemeClr val="tx1"/>
                          </a:solidFill>
                        </a:rPr>
                        <a:t> </a:t>
                      </a:r>
                      <a:r>
                        <a:rPr lang="en-US" altLang="ko-KR" sz="800" baseline="0" dirty="0" err="1" smtClean="0">
                          <a:solidFill>
                            <a:schemeClr val="tx1"/>
                          </a:solidFill>
                        </a:rPr>
                        <a:t>Độ</a:t>
                      </a:r>
                      <a:r>
                        <a:rPr lang="en-US" altLang="ko-KR" sz="800" baseline="0" dirty="0" smtClean="0">
                          <a:solidFill>
                            <a:schemeClr val="tx1"/>
                          </a:solidFill>
                        </a:rPr>
                        <a:t> </a:t>
                      </a:r>
                      <a:r>
                        <a:rPr lang="en-US" altLang="ko-KR" sz="800" baseline="0" dirty="0" err="1" smtClean="0">
                          <a:solidFill>
                            <a:schemeClr val="tx1"/>
                          </a:solidFill>
                        </a:rPr>
                        <a:t>hài</a:t>
                      </a:r>
                      <a:r>
                        <a:rPr lang="en-US" altLang="ko-KR" sz="800" baseline="0" dirty="0" smtClean="0">
                          <a:solidFill>
                            <a:schemeClr val="tx1"/>
                          </a:solidFill>
                        </a:rPr>
                        <a:t> </a:t>
                      </a:r>
                      <a:r>
                        <a:rPr lang="en-US" altLang="ko-KR" sz="800" baseline="0" dirty="0" err="1" smtClean="0">
                          <a:solidFill>
                            <a:schemeClr val="tx1"/>
                          </a:solidFill>
                        </a:rPr>
                        <a:t>lòng</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điểm</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trung</a:t>
                      </a:r>
                      <a:r>
                        <a:rPr lang="en-US" altLang="ko-KR" sz="800" baseline="0" dirty="0" smtClean="0">
                          <a:solidFill>
                            <a:schemeClr val="tx1"/>
                          </a:solidFill>
                        </a:rPr>
                        <a:t> </a:t>
                      </a:r>
                      <a:r>
                        <a:rPr lang="en-US" altLang="ko-KR" sz="800" baseline="0" dirty="0" err="1" smtClean="0">
                          <a:solidFill>
                            <a:schemeClr val="tx1"/>
                          </a:solidFill>
                        </a:rPr>
                        <a:t>bình</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điểm</a:t>
                      </a:r>
                      <a:r>
                        <a:rPr lang="en-US" altLang="ko-KR" sz="800" baseline="0" dirty="0" smtClean="0">
                          <a:solidFill>
                            <a:schemeClr val="tx1"/>
                          </a:solidFill>
                        </a:rPr>
                        <a:t> </a:t>
                      </a:r>
                      <a:r>
                        <a:rPr lang="en-US" altLang="ko-KR" sz="800" baseline="0" dirty="0" err="1" smtClean="0">
                          <a:solidFill>
                            <a:schemeClr val="tx1"/>
                          </a:solidFill>
                        </a:rPr>
                        <a:t>đánh</a:t>
                      </a:r>
                      <a:r>
                        <a:rPr lang="en-US" altLang="ko-KR" sz="800" baseline="0" dirty="0" smtClean="0">
                          <a:solidFill>
                            <a:schemeClr val="tx1"/>
                          </a:solidFill>
                        </a:rPr>
                        <a:t> </a:t>
                      </a:r>
                      <a:r>
                        <a:rPr lang="en-US" altLang="ko-KR" sz="800" baseline="0" dirty="0" err="1" smtClean="0">
                          <a:solidFill>
                            <a:schemeClr val="tx1"/>
                          </a:solidFill>
                        </a:rPr>
                        <a:t>giá</a:t>
                      </a:r>
                      <a:r>
                        <a:rPr lang="en-US" altLang="ko-KR" sz="800" baseline="0" dirty="0" smtClean="0">
                          <a:solidFill>
                            <a:schemeClr val="tx1"/>
                          </a:solidFill>
                        </a:rPr>
                        <a:t> </a:t>
                      </a:r>
                      <a:r>
                        <a:rPr lang="en-US" altLang="ko-KR" sz="800" baseline="0" dirty="0" err="1" smtClean="0">
                          <a:solidFill>
                            <a:schemeClr val="tx1"/>
                          </a:solidFill>
                        </a:rPr>
                        <a:t>trung</a:t>
                      </a:r>
                      <a:r>
                        <a:rPr lang="en-US" altLang="ko-KR" sz="800" baseline="0" dirty="0" smtClean="0">
                          <a:solidFill>
                            <a:schemeClr val="tx1"/>
                          </a:solidFill>
                        </a:rPr>
                        <a:t> </a:t>
                      </a:r>
                      <a:r>
                        <a:rPr lang="en-US" altLang="ko-KR" sz="800" baseline="0" dirty="0" err="1" smtClean="0">
                          <a:solidFill>
                            <a:schemeClr val="tx1"/>
                          </a:solidFill>
                        </a:rPr>
                        <a:t>bình</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ko-KR" altLang="en-US" sz="800" dirty="0" smtClean="0">
                          <a:solidFill>
                            <a:schemeClr val="tx1"/>
                          </a:solidFill>
                        </a:rPr>
                        <a:t> </a:t>
                      </a:r>
                      <a:r>
                        <a:rPr lang="en-US" altLang="ko-KR" sz="800" dirty="0" smtClean="0">
                          <a:solidFill>
                            <a:schemeClr val="tx1"/>
                          </a:solidFill>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dirty="0" smtClean="0">
                          <a:solidFill>
                            <a:schemeClr val="tx1"/>
                          </a:solidFill>
                        </a:rPr>
                        <a:t> </a:t>
                      </a:r>
                      <a:r>
                        <a:rPr lang="en-US" altLang="ko-KR" sz="80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cả</a:t>
                      </a:r>
                      <a:r>
                        <a:rPr lang="en-US" altLang="ko-KR" sz="800" baseline="0" dirty="0" smtClean="0">
                          <a:solidFill>
                            <a:schemeClr val="tx1"/>
                          </a:solidFill>
                        </a:rPr>
                        <a:t> </a:t>
                      </a:r>
                      <a:r>
                        <a:rPr lang="en-US" altLang="ko-KR" sz="800" baseline="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viết</a:t>
                      </a:r>
                      <a:r>
                        <a:rPr lang="en-US" altLang="ko-KR" sz="800" baseline="0" dirty="0" smtClean="0">
                          <a:solidFill>
                            <a:schemeClr val="tx1"/>
                          </a:solidFill>
                        </a:rPr>
                        <a:t> review </a:t>
                      </a:r>
                      <a:r>
                        <a:rPr lang="en-US" altLang="ko-KR" sz="800" baseline="0" dirty="0" err="1" smtClean="0">
                          <a:solidFill>
                            <a:schemeClr val="tx1"/>
                          </a:solidFill>
                        </a:rPr>
                        <a:t>nhưng</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làm</a:t>
                      </a:r>
                      <a:r>
                        <a:rPr lang="en-US" altLang="ko-KR" sz="800" baseline="0" dirty="0" smtClean="0">
                          <a:solidFill>
                            <a:schemeClr val="tx1"/>
                          </a:solidFill>
                        </a:rPr>
                        <a:t> </a:t>
                      </a:r>
                      <a:r>
                        <a:rPr lang="en-US" altLang="ko-KR" sz="800" baseline="0" dirty="0" err="1" smtClean="0">
                          <a:solidFill>
                            <a:schemeClr val="tx1"/>
                          </a:solidFill>
                        </a:rPr>
                        <a:t>đánh</a:t>
                      </a:r>
                      <a:r>
                        <a:rPr lang="en-US" altLang="ko-KR" sz="800" baseline="0" dirty="0" smtClean="0">
                          <a:solidFill>
                            <a:schemeClr val="tx1"/>
                          </a:solidFill>
                        </a:rPr>
                        <a:t> </a:t>
                      </a:r>
                      <a:r>
                        <a:rPr lang="en-US" altLang="ko-KR" sz="800" baseline="0" dirty="0" err="1" smtClean="0">
                          <a:solidFill>
                            <a:schemeClr val="tx1"/>
                          </a:solidFill>
                        </a:rPr>
                        <a:t>giá</a:t>
                      </a:r>
                      <a:r>
                        <a:rPr lang="en-US" altLang="ko-KR" sz="800" baseline="0" dirty="0" smtClean="0">
                          <a:solidFill>
                            <a:schemeClr val="tx1"/>
                          </a:solidFill>
                        </a:rPr>
                        <a:t> </a:t>
                      </a:r>
                      <a:r>
                        <a:rPr lang="en-US" altLang="ko-KR" sz="800" baseline="0" dirty="0" err="1" smtClean="0">
                          <a:solidFill>
                            <a:schemeClr val="tx1"/>
                          </a:solidFill>
                        </a:rPr>
                        <a:t>độ</a:t>
                      </a:r>
                      <a:r>
                        <a:rPr lang="en-US" altLang="ko-KR" sz="800" baseline="0" dirty="0" smtClean="0">
                          <a:solidFill>
                            <a:schemeClr val="tx1"/>
                          </a:solidFill>
                        </a:rPr>
                        <a:t> </a:t>
                      </a:r>
                      <a:r>
                        <a:rPr lang="en-US" altLang="ko-KR" sz="800" baseline="0" dirty="0" err="1" smtClean="0">
                          <a:solidFill>
                            <a:schemeClr val="tx1"/>
                          </a:solidFill>
                        </a:rPr>
                        <a:t>hài</a:t>
                      </a:r>
                      <a:r>
                        <a:rPr lang="en-US" altLang="ko-KR" sz="800" baseline="0" dirty="0" smtClean="0">
                          <a:solidFill>
                            <a:schemeClr val="tx1"/>
                          </a:solidFill>
                        </a:rPr>
                        <a:t> </a:t>
                      </a:r>
                      <a:r>
                        <a:rPr lang="en-US" altLang="ko-KR" sz="800" baseline="0" dirty="0" err="1" smtClean="0">
                          <a:solidFill>
                            <a:schemeClr val="tx1"/>
                          </a:solidFill>
                        </a:rPr>
                        <a:t>lòng</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72" name="TextBox 71"/>
          <p:cNvSpPr txBox="1"/>
          <p:nvPr/>
        </p:nvSpPr>
        <p:spPr>
          <a:xfrm>
            <a:off x="1238672" y="117792"/>
            <a:ext cx="1067921" cy="215444"/>
          </a:xfrm>
          <a:prstGeom prst="rect">
            <a:avLst/>
          </a:prstGeom>
          <a:noFill/>
        </p:spPr>
        <p:txBody>
          <a:bodyPr wrap="none" rtlCol="0">
            <a:spAutoFit/>
          </a:bodyPr>
          <a:lstStyle/>
          <a:p>
            <a:r>
              <a:rPr lang="en-US" altLang="ko-KR" sz="800" dirty="0" smtClean="0">
                <a:solidFill>
                  <a:prstClr val="black"/>
                </a:solidFill>
              </a:rPr>
              <a:t>Counseling History</a:t>
            </a:r>
            <a:endParaRPr lang="ko-KR" altLang="en-US" sz="800" dirty="0">
              <a:solidFill>
                <a:prstClr val="black"/>
              </a:solidFill>
            </a:endParaRPr>
          </a:p>
        </p:txBody>
      </p:sp>
      <p:sp>
        <p:nvSpPr>
          <p:cNvPr id="73" name="TextBox 72"/>
          <p:cNvSpPr txBox="1"/>
          <p:nvPr/>
        </p:nvSpPr>
        <p:spPr>
          <a:xfrm>
            <a:off x="1236576" y="352286"/>
            <a:ext cx="2276264" cy="215444"/>
          </a:xfrm>
          <a:prstGeom prst="rect">
            <a:avLst/>
          </a:prstGeom>
          <a:noFill/>
        </p:spPr>
        <p:txBody>
          <a:bodyPr wrap="none" rtlCol="0">
            <a:spAutoFit/>
          </a:bodyPr>
          <a:lstStyle/>
          <a:p>
            <a:r>
              <a:rPr lang="en-US" altLang="ko-KR" sz="800" spc="-20" dirty="0" smtClean="0">
                <a:solidFill>
                  <a:prstClr val="black"/>
                </a:solidFill>
              </a:rPr>
              <a:t>Counseling Management &gt; Counseling History</a:t>
            </a:r>
            <a:endParaRPr lang="en-US" altLang="ko-KR" sz="800" spc="-20" dirty="0">
              <a:solidFill>
                <a:prstClr val="black"/>
              </a:solidFill>
            </a:endParaRPr>
          </a:p>
        </p:txBody>
      </p:sp>
    </p:spTree>
    <p:extLst>
      <p:ext uri="{BB962C8B-B14F-4D97-AF65-F5344CB8AC3E}">
        <p14:creationId xmlns:p14="http://schemas.microsoft.com/office/powerpoint/2010/main" val="188108871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43</a:t>
            </a:fld>
            <a:endParaRPr lang="ko-KR" altLang="en-US"/>
          </a:p>
        </p:txBody>
      </p:sp>
      <p:graphicFrame>
        <p:nvGraphicFramePr>
          <p:cNvPr id="3" name="표 2"/>
          <p:cNvGraphicFramePr>
            <a:graphicFrameLocks noGrp="1"/>
          </p:cNvGraphicFramePr>
          <p:nvPr>
            <p:extLst>
              <p:ext uri="{D42A27DB-BD31-4B8C-83A1-F6EECF244321}">
                <p14:modId xmlns:p14="http://schemas.microsoft.com/office/powerpoint/2010/main" val="3874140387"/>
              </p:ext>
            </p:extLst>
          </p:nvPr>
        </p:nvGraphicFramePr>
        <p:xfrm>
          <a:off x="7808120" y="650426"/>
          <a:ext cx="1967152" cy="14587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Hiển</a:t>
                      </a:r>
                      <a:r>
                        <a:rPr lang="en-US" altLang="ko-KR" sz="800" baseline="0" smtClean="0"/>
                        <a:t> thị trạng thái tư vấn (2 trạng thái) </a:t>
                      </a:r>
                      <a:endParaRPr lang="en-US" altLang="ko-KR"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t>상담완료 </a:t>
                      </a:r>
                      <a:r>
                        <a:rPr lang="en-US" altLang="ko-KR" sz="800" smtClean="0"/>
                        <a:t>: Nếu</a:t>
                      </a:r>
                      <a:r>
                        <a:rPr lang="en-US" altLang="ko-KR" sz="800" baseline="0" smtClean="0"/>
                        <a:t> như đã hoàn toàn kết thúc buổi tư vấn đó </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t>환급 </a:t>
                      </a:r>
                      <a:r>
                        <a:rPr lang="en-US" altLang="ko-KR" sz="800" smtClean="0"/>
                        <a:t>: Admin &gt; Quản</a:t>
                      </a:r>
                      <a:r>
                        <a:rPr lang="en-US" altLang="ko-KR" sz="800" baseline="0" smtClean="0"/>
                        <a:t> lý Vận hành Service </a:t>
                      </a:r>
                      <a:r>
                        <a:rPr lang="en-US" altLang="ko-KR" sz="800" smtClean="0"/>
                        <a:t>&gt; Trong Tab</a:t>
                      </a:r>
                      <a:r>
                        <a:rPr lang="en-US" altLang="ko-KR" sz="800" baseline="0" smtClean="0"/>
                        <a:t> quản lý Counselor, Admin chuyển đổi trạng thái của buổi tư vấn sang </a:t>
                      </a:r>
                      <a:r>
                        <a:rPr lang="ko-KR" altLang="en-US" sz="800" smtClean="0"/>
                        <a:t>환급 </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1229222" y="117792"/>
            <a:ext cx="873957" cy="215444"/>
          </a:xfrm>
          <a:prstGeom prst="rect">
            <a:avLst/>
          </a:prstGeom>
          <a:noFill/>
        </p:spPr>
        <p:txBody>
          <a:bodyPr wrap="none" rtlCol="0">
            <a:spAutoFit/>
          </a:bodyPr>
          <a:lstStyle/>
          <a:p>
            <a:r>
              <a:rPr lang="ko-KR" altLang="en-US" sz="800" dirty="0" smtClean="0">
                <a:solidFill>
                  <a:prstClr val="black"/>
                </a:solidFill>
              </a:rPr>
              <a:t>지난 상담 내역</a:t>
            </a:r>
            <a:endParaRPr lang="ko-KR" altLang="en-US" sz="800" dirty="0">
              <a:solidFill>
                <a:prstClr val="black"/>
              </a:solidFill>
            </a:endParaRPr>
          </a:p>
        </p:txBody>
      </p:sp>
      <p:sp>
        <p:nvSpPr>
          <p:cNvPr id="5" name="TextBox 4"/>
          <p:cNvSpPr txBox="1"/>
          <p:nvPr/>
        </p:nvSpPr>
        <p:spPr>
          <a:xfrm>
            <a:off x="1226951" y="352286"/>
            <a:ext cx="1188146" cy="215444"/>
          </a:xfrm>
          <a:prstGeom prst="rect">
            <a:avLst/>
          </a:prstGeom>
          <a:noFill/>
        </p:spPr>
        <p:txBody>
          <a:bodyPr wrap="none" rtlCol="0">
            <a:spAutoFit/>
          </a:bodyPr>
          <a:lstStyle/>
          <a:p>
            <a:r>
              <a:rPr lang="ko-KR" altLang="en-US" sz="800" dirty="0" smtClean="0">
                <a:solidFill>
                  <a:prstClr val="black"/>
                </a:solidFill>
              </a:rPr>
              <a:t>상담 관리 </a:t>
            </a:r>
            <a:r>
              <a:rPr lang="en-US" altLang="ko-KR" sz="800" dirty="0" smtClean="0">
                <a:solidFill>
                  <a:prstClr val="black"/>
                </a:solidFill>
              </a:rPr>
              <a:t>&gt; </a:t>
            </a:r>
            <a:r>
              <a:rPr lang="ko-KR" altLang="en-US" sz="800" dirty="0" smtClean="0">
                <a:solidFill>
                  <a:prstClr val="black"/>
                </a:solidFill>
              </a:rPr>
              <a:t>상담내역</a:t>
            </a:r>
            <a:endParaRPr lang="ko-KR" altLang="en-US" sz="800" dirty="0">
              <a:solidFill>
                <a:prstClr val="black"/>
              </a:solidFill>
            </a:endParaRPr>
          </a:p>
        </p:txBody>
      </p:sp>
      <p:sp>
        <p:nvSpPr>
          <p:cNvPr id="6" name="TextBox 5"/>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RCW-0403</a:t>
            </a:r>
            <a:endParaRPr lang="ko-KR" altLang="en-US" sz="800" dirty="0">
              <a:solidFill>
                <a:prstClr val="black"/>
              </a:solidFill>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직선 연결선 88"/>
          <p:cNvCxnSpPr/>
          <p:nvPr/>
        </p:nvCxnSpPr>
        <p:spPr>
          <a:xfrm>
            <a:off x="267387" y="237663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95" name="표 94"/>
          <p:cNvGraphicFramePr>
            <a:graphicFrameLocks noGrp="1"/>
          </p:cNvGraphicFramePr>
          <p:nvPr>
            <p:extLst>
              <p:ext uri="{D42A27DB-BD31-4B8C-83A1-F6EECF244321}">
                <p14:modId xmlns:p14="http://schemas.microsoft.com/office/powerpoint/2010/main" val="930149068"/>
              </p:ext>
            </p:extLst>
          </p:nvPr>
        </p:nvGraphicFramePr>
        <p:xfrm>
          <a:off x="260302" y="2711790"/>
          <a:ext cx="7423002" cy="1824188"/>
        </p:xfrm>
        <a:graphic>
          <a:graphicData uri="http://schemas.openxmlformats.org/drawingml/2006/table">
            <a:tbl>
              <a:tblPr/>
              <a:tblGrid>
                <a:gridCol w="1231063"/>
                <a:gridCol w="2486526"/>
                <a:gridCol w="84436"/>
                <a:gridCol w="1280716"/>
                <a:gridCol w="2340261"/>
              </a:tblGrid>
              <a:tr h="490524">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상담번호</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en-US" sz="900" b="0" i="0" u="none" strike="noStrike" dirty="0">
                          <a:solidFill>
                            <a:srgbClr val="000000"/>
                          </a:solidFill>
                          <a:latin typeface="맑은 고딕"/>
                        </a:rPr>
                        <a:t> </a:t>
                      </a:r>
                      <a:r>
                        <a:rPr lang="en-US" sz="900" b="0" i="0" u="none" strike="noStrike" dirty="0" smtClean="0">
                          <a:solidFill>
                            <a:srgbClr val="000000"/>
                          </a:solidFill>
                          <a:latin typeface="맑은 고딕"/>
                        </a:rPr>
                        <a:t>A12345</a:t>
                      </a:r>
                      <a:endParaRPr 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회원명 </a:t>
                      </a:r>
                      <a:r>
                        <a:rPr lang="en-US" altLang="ko-KR"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아이디</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맑은 고딕"/>
                        </a:rPr>
                        <a:t>홍길동</a:t>
                      </a:r>
                      <a:endParaRPr lang="en-US" altLang="ko-KR" sz="900" b="0" i="0" u="none" strike="noStrike" dirty="0" smtClean="0">
                        <a:solidFill>
                          <a:srgbClr val="000000"/>
                        </a:solidFill>
                        <a:latin typeface="맑은 고딕"/>
                      </a:endParaRPr>
                    </a:p>
                    <a:p>
                      <a:pPr algn="l" fontAlgn="ctr"/>
                      <a:r>
                        <a:rPr lang="en-US" altLang="ko-KR" sz="900" b="0" i="0" u="none" strike="noStrike" dirty="0" smtClean="0">
                          <a:solidFill>
                            <a:srgbClr val="000000"/>
                          </a:solidFill>
                          <a:latin typeface="맑은 고딕"/>
                        </a:rPr>
                        <a:t> asd@aimmed.com</a:t>
                      </a:r>
                      <a:r>
                        <a:rPr lang="ko-KR" altLang="en-US" sz="900" b="0" i="0" u="none" strike="noStrike" dirty="0" smtClean="0">
                          <a:solidFill>
                            <a:srgbClr val="000000"/>
                          </a:solidFill>
                          <a:latin typeface="맑은 고딕"/>
                        </a:rPr>
                        <a:t> </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상담 시작</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2016-03-02</a:t>
                      </a:r>
                      <a:r>
                        <a:rPr lang="en-US" altLang="ko-KR" sz="900" b="0" i="0" u="none" strike="noStrike" dirty="0">
                          <a:solidFill>
                            <a:srgbClr val="000000"/>
                          </a:solidFill>
                          <a:latin typeface="맑은 고딕"/>
                        </a:rPr>
                        <a:t>(</a:t>
                      </a:r>
                      <a:r>
                        <a:rPr lang="ko-KR" altLang="en-US" sz="900" b="0" i="0" u="none" strike="noStrike" dirty="0">
                          <a:solidFill>
                            <a:srgbClr val="000000"/>
                          </a:solidFill>
                          <a:latin typeface="맑은 고딕"/>
                        </a:rPr>
                        <a:t>월</a:t>
                      </a:r>
                      <a:r>
                        <a:rPr lang="en-US" altLang="ko-KR"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09:00:00</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상담 종료</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2016-03-02</a:t>
                      </a:r>
                      <a:r>
                        <a:rPr lang="en-US" altLang="ko-KR" sz="900" b="0" i="0" u="none" strike="noStrike" dirty="0">
                          <a:solidFill>
                            <a:srgbClr val="000000"/>
                          </a:solidFill>
                          <a:latin typeface="맑은 고딕"/>
                        </a:rPr>
                        <a:t>(</a:t>
                      </a:r>
                      <a:r>
                        <a:rPr lang="ko-KR" altLang="en-US" sz="900" b="0" i="0" u="none" strike="noStrike" dirty="0">
                          <a:solidFill>
                            <a:srgbClr val="000000"/>
                          </a:solidFill>
                          <a:latin typeface="맑은 고딕"/>
                        </a:rPr>
                        <a:t>월</a:t>
                      </a:r>
                      <a:r>
                        <a:rPr lang="en-US" altLang="ko-KR"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09:29:59</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smtClean="0">
                          <a:solidFill>
                            <a:srgbClr val="000000"/>
                          </a:solidFill>
                          <a:latin typeface="맑은 고딕"/>
                        </a:rPr>
                        <a:t> 요청 </a:t>
                      </a:r>
                      <a:r>
                        <a:rPr lang="ko-KR" altLang="en-US" sz="900" b="1" i="0" u="none" strike="noStrike" dirty="0">
                          <a:solidFill>
                            <a:srgbClr val="000000"/>
                          </a:solidFill>
                          <a:latin typeface="맑은 고딕"/>
                        </a:rPr>
                        <a:t>상담 시간</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30</a:t>
                      </a:r>
                      <a:r>
                        <a:rPr lang="ko-KR" altLang="en-US" sz="900" b="0" i="0" u="none" strike="noStrike" dirty="0" smtClean="0">
                          <a:solidFill>
                            <a:srgbClr val="000000"/>
                          </a:solidFill>
                          <a:latin typeface="맑은 고딕"/>
                        </a:rPr>
                        <a:t>분</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smtClean="0">
                          <a:solidFill>
                            <a:srgbClr val="000000"/>
                          </a:solidFill>
                          <a:latin typeface="맑은 고딕"/>
                        </a:rPr>
                        <a:t> 실제 </a:t>
                      </a:r>
                      <a:r>
                        <a:rPr lang="ko-KR" altLang="en-US" sz="900" b="1" i="0" u="none" strike="noStrike" dirty="0">
                          <a:solidFill>
                            <a:srgbClr val="000000"/>
                          </a:solidFill>
                          <a:latin typeface="맑은 고딕"/>
                        </a:rPr>
                        <a:t>상담 시간</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29</a:t>
                      </a:r>
                      <a:r>
                        <a:rPr lang="ko-KR" altLang="en-US" sz="900" b="0" i="0" u="none" strike="noStrike" dirty="0" smtClean="0">
                          <a:solidFill>
                            <a:srgbClr val="000000"/>
                          </a:solidFill>
                          <a:latin typeface="맑은 고딕"/>
                        </a:rPr>
                        <a:t>분 </a:t>
                      </a:r>
                      <a:r>
                        <a:rPr lang="en-US" altLang="ko-KR" sz="900" b="0" i="0" u="none" strike="noStrike" dirty="0" smtClean="0">
                          <a:solidFill>
                            <a:srgbClr val="000000"/>
                          </a:solidFill>
                          <a:latin typeface="맑은 고딕"/>
                        </a:rPr>
                        <a:t>59</a:t>
                      </a:r>
                      <a:r>
                        <a:rPr lang="ko-KR" altLang="en-US" sz="900" b="0" i="0" u="none" strike="noStrike" dirty="0" smtClean="0">
                          <a:solidFill>
                            <a:srgbClr val="000000"/>
                          </a:solidFill>
                          <a:latin typeface="맑은 고딕"/>
                        </a:rPr>
                        <a:t>초</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en-US" altLang="ko-KR"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결제 구분</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en-US" altLang="ko-KR" sz="900" b="0" i="0" u="none" strike="noStrike" dirty="0" smtClean="0">
                          <a:solidFill>
                            <a:srgbClr val="000000"/>
                          </a:solidFill>
                          <a:latin typeface="맑은 고딕"/>
                        </a:rPr>
                        <a:t> </a:t>
                      </a:r>
                      <a:r>
                        <a:rPr lang="ko-KR" altLang="en-US" sz="900" b="0" i="0" u="none" strike="noStrike" dirty="0" err="1" smtClean="0">
                          <a:solidFill>
                            <a:srgbClr val="000000"/>
                          </a:solidFill>
                          <a:latin typeface="맑은 고딕"/>
                        </a:rPr>
                        <a:t>헬로코인</a:t>
                      </a:r>
                      <a:r>
                        <a:rPr lang="ko-KR" altLang="en-US" sz="900" b="0" i="0" u="none" strike="noStrike" dirty="0" smtClean="0">
                          <a:solidFill>
                            <a:srgbClr val="000000"/>
                          </a:solidFill>
                          <a:latin typeface="맑은 고딕"/>
                        </a:rPr>
                        <a:t> 사용</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상태</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맑은 고딕"/>
                        </a:rPr>
                        <a:t>상담완료</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만족도 평가</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mn-lt"/>
                        </a:rPr>
                        <a:t>★★★★★ </a:t>
                      </a:r>
                      <a:r>
                        <a:rPr lang="en-US" altLang="ko-KR" sz="900" b="0" i="0" u="none" strike="noStrike" dirty="0" smtClean="0">
                          <a:solidFill>
                            <a:srgbClr val="000000"/>
                          </a:solidFill>
                          <a:latin typeface="+mn-lt"/>
                        </a:rPr>
                        <a:t>(5.0)</a:t>
                      </a:r>
                      <a:endParaRPr lang="ko-KR" altLang="en-US" sz="900" b="0" i="0" u="none" strike="noStrike" dirty="0" smtClean="0">
                        <a:solidFill>
                          <a:srgbClr val="000000"/>
                        </a:solidFill>
                        <a:latin typeface="+mn-lt"/>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endParaRPr lang="ko-KR" altLang="en-US" sz="900" b="0" i="0" u="none" strike="noStrike">
                        <a:solidFill>
                          <a:srgbClr val="000000"/>
                        </a:solidFill>
                        <a:latin typeface="맑은 고딕"/>
                      </a:endParaRPr>
                    </a:p>
                  </a:txBody>
                  <a:tcPr marL="9293" marR="9293" marT="8578" marB="0" anchor="ctr">
                    <a:lnL>
                      <a:noFill/>
                    </a:lnL>
                    <a:lnR>
                      <a:noFill/>
                    </a:lnR>
                    <a:lnT>
                      <a:noFill/>
                    </a:lnT>
                    <a:lnB>
                      <a:noFill/>
                    </a:lnB>
                    <a:solidFill>
                      <a:srgbClr val="FFFFFF"/>
                    </a:solidFill>
                  </a:tcPr>
                </a:tc>
                <a:tc>
                  <a:txBody>
                    <a:bodyPr/>
                    <a:lstStyle/>
                    <a:p>
                      <a:pPr algn="l" fontAlgn="ctr"/>
                      <a:r>
                        <a:rPr lang="en-US" altLang="ko-KR"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문진 정보 보기</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en-US" altLang="ko-KR" sz="900" b="0" i="0" u="none" strike="noStrike" dirty="0" smtClean="0">
                          <a:solidFill>
                            <a:srgbClr val="000000"/>
                          </a:solidFill>
                          <a:latin typeface="맑은 고딕"/>
                        </a:rPr>
                        <a:t> </a:t>
                      </a:r>
                      <a:r>
                        <a:rPr lang="ko-KR" altLang="en-US" sz="900" b="0" i="0" u="sng" strike="noStrike" dirty="0" smtClean="0">
                          <a:solidFill>
                            <a:srgbClr val="0000FF"/>
                          </a:solidFill>
                          <a:latin typeface="맑은 고딕"/>
                        </a:rPr>
                        <a:t>마인드체크 정보 보기</a:t>
                      </a:r>
                      <a:r>
                        <a:rPr lang="ko-KR" altLang="en-US" sz="900" b="0" i="0" u="none" strike="noStrike" dirty="0" smtClean="0">
                          <a:solidFill>
                            <a:srgbClr val="000000"/>
                          </a:solidFill>
                          <a:latin typeface="맑은 고딕"/>
                        </a:rPr>
                        <a:t> </a:t>
                      </a:r>
                      <a:r>
                        <a:rPr lang="en-US" altLang="ko-KR" sz="900" b="0" i="0" u="none" strike="noStrike" dirty="0" smtClean="0">
                          <a:solidFill>
                            <a:srgbClr val="000000"/>
                          </a:solidFill>
                          <a:latin typeface="맑은 고딕"/>
                        </a:rPr>
                        <a:t>/ </a:t>
                      </a:r>
                      <a:r>
                        <a:rPr lang="ko-KR" altLang="en-US" sz="900" b="0" i="0" u="sng" strike="noStrike" dirty="0" smtClean="0">
                          <a:solidFill>
                            <a:srgbClr val="0000FF"/>
                          </a:solidFill>
                          <a:latin typeface="맑은 고딕"/>
                        </a:rPr>
                        <a:t>자가진단 정보 보기</a:t>
                      </a:r>
                      <a:endParaRPr lang="ko-KR" altLang="en-US" sz="900" b="0" i="0" u="sng" strike="noStrike" dirty="0">
                        <a:solidFill>
                          <a:srgbClr val="0000FF"/>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bl>
          </a:graphicData>
        </a:graphic>
      </p:graphicFrame>
      <p:sp>
        <p:nvSpPr>
          <p:cNvPr id="111" name="TextBox 110"/>
          <p:cNvSpPr txBox="1"/>
          <p:nvPr/>
        </p:nvSpPr>
        <p:spPr>
          <a:xfrm>
            <a:off x="321236" y="2393885"/>
            <a:ext cx="697627" cy="246221"/>
          </a:xfrm>
          <a:prstGeom prst="rect">
            <a:avLst/>
          </a:prstGeom>
          <a:noFill/>
        </p:spPr>
        <p:txBody>
          <a:bodyPr wrap="none" rtlCol="0">
            <a:spAutoFit/>
          </a:bodyPr>
          <a:lstStyle/>
          <a:p>
            <a:r>
              <a:rPr lang="ko-KR" altLang="en-US" sz="1000" b="1" dirty="0" smtClean="0"/>
              <a:t>상세정보</a:t>
            </a:r>
            <a:endParaRPr lang="ko-KR" altLang="en-US" sz="1000" b="1" dirty="0"/>
          </a:p>
        </p:txBody>
      </p:sp>
      <p:sp>
        <p:nvSpPr>
          <p:cNvPr id="112" name="직사각형 111"/>
          <p:cNvSpPr/>
          <p:nvPr/>
        </p:nvSpPr>
        <p:spPr>
          <a:xfrm>
            <a:off x="6698526" y="2859744"/>
            <a:ext cx="741000" cy="180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쪽지 쓰기</a:t>
            </a:r>
            <a:endParaRPr lang="ko-KR" altLang="en-US" sz="800" dirty="0">
              <a:solidFill>
                <a:schemeClr val="tx1"/>
              </a:solidFill>
            </a:endParaRPr>
          </a:p>
        </p:txBody>
      </p:sp>
      <p:sp>
        <p:nvSpPr>
          <p:cNvPr id="26" name="직사각형 25"/>
          <p:cNvSpPr/>
          <p:nvPr/>
        </p:nvSpPr>
        <p:spPr>
          <a:xfrm>
            <a:off x="256099" y="4928816"/>
            <a:ext cx="1209000" cy="88367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ko-KR" sz="900" b="1" dirty="0" smtClean="0">
                <a:solidFill>
                  <a:prstClr val="black"/>
                </a:solidFill>
              </a:rPr>
              <a:t>2016-05-02(</a:t>
            </a:r>
            <a:r>
              <a:rPr lang="ko-KR" altLang="en-US" sz="900" b="1" dirty="0" smtClean="0">
                <a:solidFill>
                  <a:prstClr val="black"/>
                </a:solidFill>
              </a:rPr>
              <a:t>월</a:t>
            </a:r>
            <a:r>
              <a:rPr lang="en-US" altLang="ko-KR" sz="900" b="1" dirty="0" smtClean="0">
                <a:solidFill>
                  <a:prstClr val="black"/>
                </a:solidFill>
              </a:rPr>
              <a:t>)</a:t>
            </a:r>
            <a:endParaRPr lang="ko-KR" altLang="en-US" dirty="0"/>
          </a:p>
        </p:txBody>
      </p:sp>
      <p:sp>
        <p:nvSpPr>
          <p:cNvPr id="27" name="TextBox 26"/>
          <p:cNvSpPr txBox="1"/>
          <p:nvPr/>
        </p:nvSpPr>
        <p:spPr>
          <a:xfrm>
            <a:off x="1467890" y="4966916"/>
            <a:ext cx="4278735" cy="424732"/>
          </a:xfrm>
          <a:prstGeom prst="rect">
            <a:avLst/>
          </a:prstGeom>
          <a:noFill/>
        </p:spPr>
        <p:txBody>
          <a:bodyPr wrap="none" rtlCol="0">
            <a:spAutoFit/>
          </a:bodyPr>
          <a:lstStyle/>
          <a:p>
            <a:pPr>
              <a:lnSpc>
                <a:spcPct val="120000"/>
              </a:lnSpc>
            </a:pPr>
            <a:r>
              <a:rPr lang="ko-KR" altLang="en-US" sz="900" dirty="0" smtClean="0"/>
              <a:t>아들은 모범생으로 전교 </a:t>
            </a:r>
            <a:r>
              <a:rPr lang="en-US" altLang="ko-KR" sz="900" dirty="0" smtClean="0"/>
              <a:t>1</a:t>
            </a:r>
            <a:r>
              <a:rPr lang="ko-KR" altLang="en-US" sz="900" dirty="0" smtClean="0"/>
              <a:t>등</a:t>
            </a:r>
            <a:r>
              <a:rPr lang="en-US" altLang="ko-KR" sz="900" dirty="0" smtClean="0"/>
              <a:t>, </a:t>
            </a:r>
            <a:r>
              <a:rPr lang="ko-KR" altLang="en-US" sz="900" dirty="0" smtClean="0"/>
              <a:t>딸은 날라리로 전교 꼴등이라 함</a:t>
            </a:r>
            <a:r>
              <a:rPr lang="en-US" altLang="ko-KR" sz="900" dirty="0" smtClean="0"/>
              <a:t>. </a:t>
            </a:r>
            <a:r>
              <a:rPr lang="ko-KR" altLang="en-US" sz="900" dirty="0" smtClean="0"/>
              <a:t>딸의 열등감으로</a:t>
            </a:r>
            <a:endParaRPr lang="en-US" altLang="ko-KR" sz="900" dirty="0" smtClean="0"/>
          </a:p>
          <a:p>
            <a:pPr>
              <a:lnSpc>
                <a:spcPct val="120000"/>
              </a:lnSpc>
            </a:pPr>
            <a:r>
              <a:rPr lang="ko-KR" altLang="en-US" sz="900" dirty="0" smtClean="0"/>
              <a:t>어쩌구 저쩌구</a:t>
            </a:r>
            <a:r>
              <a:rPr lang="en-US" altLang="ko-KR" sz="900" dirty="0" smtClean="0"/>
              <a:t>…</a:t>
            </a:r>
            <a:endParaRPr lang="ko-KR" altLang="en-US" sz="900" dirty="0"/>
          </a:p>
        </p:txBody>
      </p:sp>
      <p:sp>
        <p:nvSpPr>
          <p:cNvPr id="28" name="TextBox 27"/>
          <p:cNvSpPr txBox="1"/>
          <p:nvPr/>
        </p:nvSpPr>
        <p:spPr>
          <a:xfrm>
            <a:off x="6805706" y="5073412"/>
            <a:ext cx="566181" cy="215444"/>
          </a:xfrm>
          <a:prstGeom prst="rect">
            <a:avLst/>
          </a:prstGeom>
          <a:noFill/>
        </p:spPr>
        <p:txBody>
          <a:bodyPr wrap="none" rtlCol="0">
            <a:spAutoFit/>
          </a:bodyPr>
          <a:lstStyle/>
          <a:p>
            <a:r>
              <a:rPr lang="en-US" altLang="ko-KR" sz="800" dirty="0" smtClean="0"/>
              <a:t>15:10:30</a:t>
            </a:r>
            <a:endParaRPr lang="ko-KR" altLang="en-US" sz="800" dirty="0"/>
          </a:p>
        </p:txBody>
      </p:sp>
      <p:sp>
        <p:nvSpPr>
          <p:cNvPr id="29" name="모서리가 둥근 직사각형 28"/>
          <p:cNvSpPr/>
          <p:nvPr/>
        </p:nvSpPr>
        <p:spPr>
          <a:xfrm>
            <a:off x="7414523" y="5082937"/>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cxnSp>
        <p:nvCxnSpPr>
          <p:cNvPr id="30" name="직선 연결선 29"/>
          <p:cNvCxnSpPr/>
          <p:nvPr/>
        </p:nvCxnSpPr>
        <p:spPr>
          <a:xfrm>
            <a:off x="1583806" y="5414346"/>
            <a:ext cx="608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1471963" y="4928816"/>
            <a:ext cx="6201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1470728" y="5812486"/>
            <a:ext cx="6201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467890" y="5468876"/>
            <a:ext cx="3251211" cy="258532"/>
          </a:xfrm>
          <a:prstGeom prst="rect">
            <a:avLst/>
          </a:prstGeom>
          <a:noFill/>
        </p:spPr>
        <p:txBody>
          <a:bodyPr wrap="none" rtlCol="0">
            <a:spAutoFit/>
          </a:bodyPr>
          <a:lstStyle/>
          <a:p>
            <a:pPr>
              <a:lnSpc>
                <a:spcPct val="120000"/>
              </a:lnSpc>
            </a:pPr>
            <a:r>
              <a:rPr lang="ko-KR" altLang="en-US" sz="900" dirty="0" smtClean="0"/>
              <a:t>자녀 둘이 있는데 장남</a:t>
            </a:r>
            <a:r>
              <a:rPr lang="en-US" altLang="ko-KR" sz="900" dirty="0" smtClean="0"/>
              <a:t>, </a:t>
            </a:r>
            <a:r>
              <a:rPr lang="ko-KR" altLang="en-US" sz="900" dirty="0" smtClean="0"/>
              <a:t>차녀가 있음</a:t>
            </a:r>
            <a:r>
              <a:rPr lang="en-US" altLang="ko-KR" sz="900" dirty="0" smtClean="0"/>
              <a:t>. </a:t>
            </a:r>
            <a:r>
              <a:rPr lang="ko-KR" altLang="en-US" sz="900" dirty="0" smtClean="0"/>
              <a:t>교육 문제로 상담 요청</a:t>
            </a:r>
            <a:endParaRPr lang="en-US" altLang="ko-KR" sz="900" dirty="0" smtClean="0"/>
          </a:p>
        </p:txBody>
      </p:sp>
      <p:sp>
        <p:nvSpPr>
          <p:cNvPr id="35" name="TextBox 34"/>
          <p:cNvSpPr txBox="1"/>
          <p:nvPr/>
        </p:nvSpPr>
        <p:spPr>
          <a:xfrm>
            <a:off x="6805706" y="5523406"/>
            <a:ext cx="566181" cy="215444"/>
          </a:xfrm>
          <a:prstGeom prst="rect">
            <a:avLst/>
          </a:prstGeom>
          <a:noFill/>
        </p:spPr>
        <p:txBody>
          <a:bodyPr wrap="none" rtlCol="0">
            <a:spAutoFit/>
          </a:bodyPr>
          <a:lstStyle/>
          <a:p>
            <a:r>
              <a:rPr lang="en-US" altLang="ko-KR" sz="800" dirty="0" smtClean="0"/>
              <a:t>15:00:30</a:t>
            </a:r>
            <a:endParaRPr lang="ko-KR" altLang="en-US" sz="800" dirty="0"/>
          </a:p>
        </p:txBody>
      </p:sp>
      <p:sp>
        <p:nvSpPr>
          <p:cNvPr id="36" name="모서리가 둥근 직사각형 35"/>
          <p:cNvSpPr/>
          <p:nvPr/>
        </p:nvSpPr>
        <p:spPr>
          <a:xfrm>
            <a:off x="7414523" y="5532931"/>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sp>
        <p:nvSpPr>
          <p:cNvPr id="37" name="직사각형 36"/>
          <p:cNvSpPr/>
          <p:nvPr/>
        </p:nvSpPr>
        <p:spPr>
          <a:xfrm>
            <a:off x="256099" y="5814305"/>
            <a:ext cx="1209000" cy="360000"/>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ko-KR" sz="900" b="1" dirty="0" smtClean="0">
                <a:solidFill>
                  <a:prstClr val="black"/>
                </a:solidFill>
              </a:rPr>
              <a:t>2016-04-30(</a:t>
            </a:r>
            <a:r>
              <a:rPr lang="ko-KR" altLang="en-US" sz="900" b="1" dirty="0" smtClean="0">
                <a:solidFill>
                  <a:prstClr val="black"/>
                </a:solidFill>
              </a:rPr>
              <a:t>금</a:t>
            </a:r>
            <a:r>
              <a:rPr lang="en-US" altLang="ko-KR" sz="900" b="1" dirty="0" smtClean="0">
                <a:solidFill>
                  <a:prstClr val="black"/>
                </a:solidFill>
              </a:rPr>
              <a:t>)</a:t>
            </a:r>
            <a:endParaRPr lang="ko-KR" altLang="en-US" dirty="0" smtClean="0">
              <a:solidFill>
                <a:prstClr val="white"/>
              </a:solidFill>
            </a:endParaRPr>
          </a:p>
        </p:txBody>
      </p:sp>
      <p:cxnSp>
        <p:nvCxnSpPr>
          <p:cNvPr id="38" name="직선 연결선 37"/>
          <p:cNvCxnSpPr/>
          <p:nvPr/>
        </p:nvCxnSpPr>
        <p:spPr>
          <a:xfrm>
            <a:off x="1463248" y="6172526"/>
            <a:ext cx="6201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463248" y="5876597"/>
            <a:ext cx="3251211" cy="258532"/>
          </a:xfrm>
          <a:prstGeom prst="rect">
            <a:avLst/>
          </a:prstGeom>
          <a:noFill/>
        </p:spPr>
        <p:txBody>
          <a:bodyPr wrap="none" rtlCol="0">
            <a:spAutoFit/>
          </a:bodyPr>
          <a:lstStyle/>
          <a:p>
            <a:pPr>
              <a:lnSpc>
                <a:spcPct val="120000"/>
              </a:lnSpc>
            </a:pPr>
            <a:r>
              <a:rPr lang="ko-KR" altLang="en-US" sz="900" dirty="0" smtClean="0"/>
              <a:t>자녀 둘이 있는데 장남</a:t>
            </a:r>
            <a:r>
              <a:rPr lang="en-US" altLang="ko-KR" sz="900" dirty="0" smtClean="0"/>
              <a:t>, </a:t>
            </a:r>
            <a:r>
              <a:rPr lang="ko-KR" altLang="en-US" sz="900" dirty="0" smtClean="0"/>
              <a:t>차녀가 있음</a:t>
            </a:r>
            <a:r>
              <a:rPr lang="en-US" altLang="ko-KR" sz="900" dirty="0" smtClean="0"/>
              <a:t>. </a:t>
            </a:r>
            <a:r>
              <a:rPr lang="ko-KR" altLang="en-US" sz="900" dirty="0" smtClean="0"/>
              <a:t>교육 문제로 상담 요청</a:t>
            </a:r>
            <a:endParaRPr lang="en-US" altLang="ko-KR" sz="900" dirty="0" smtClean="0"/>
          </a:p>
        </p:txBody>
      </p:sp>
      <p:sp>
        <p:nvSpPr>
          <p:cNvPr id="40" name="TextBox 39"/>
          <p:cNvSpPr txBox="1"/>
          <p:nvPr/>
        </p:nvSpPr>
        <p:spPr>
          <a:xfrm>
            <a:off x="6801064" y="5902552"/>
            <a:ext cx="566181" cy="215444"/>
          </a:xfrm>
          <a:prstGeom prst="rect">
            <a:avLst/>
          </a:prstGeom>
          <a:noFill/>
        </p:spPr>
        <p:txBody>
          <a:bodyPr wrap="none" rtlCol="0">
            <a:spAutoFit/>
          </a:bodyPr>
          <a:lstStyle/>
          <a:p>
            <a:r>
              <a:rPr lang="en-US" altLang="ko-KR" sz="800" dirty="0" smtClean="0"/>
              <a:t>15:00:30</a:t>
            </a:r>
            <a:endParaRPr lang="ko-KR" altLang="en-US" sz="800" dirty="0"/>
          </a:p>
        </p:txBody>
      </p:sp>
      <p:sp>
        <p:nvSpPr>
          <p:cNvPr id="42" name="모서리가 둥근 직사각형 41"/>
          <p:cNvSpPr/>
          <p:nvPr/>
        </p:nvSpPr>
        <p:spPr>
          <a:xfrm>
            <a:off x="7409881" y="5912077"/>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sp>
        <p:nvSpPr>
          <p:cNvPr id="45" name="TextBox 44"/>
          <p:cNvSpPr txBox="1"/>
          <p:nvPr/>
        </p:nvSpPr>
        <p:spPr>
          <a:xfrm>
            <a:off x="321236" y="4644017"/>
            <a:ext cx="1885453" cy="246221"/>
          </a:xfrm>
          <a:prstGeom prst="rect">
            <a:avLst/>
          </a:prstGeom>
          <a:noFill/>
        </p:spPr>
        <p:txBody>
          <a:bodyPr wrap="none" rtlCol="0">
            <a:spAutoFit/>
          </a:bodyPr>
          <a:lstStyle/>
          <a:p>
            <a:r>
              <a:rPr lang="ko-KR" altLang="en-US" sz="1000" b="1" dirty="0" smtClean="0"/>
              <a:t>상담 메모 </a:t>
            </a:r>
            <a:r>
              <a:rPr lang="en-US" altLang="ko-KR" sz="800" dirty="0" smtClean="0"/>
              <a:t>(</a:t>
            </a:r>
            <a:r>
              <a:rPr lang="ko-KR" altLang="en-US" sz="800" dirty="0" smtClean="0"/>
              <a:t>상담 시 입력했던 내용</a:t>
            </a:r>
            <a:r>
              <a:rPr lang="en-US" altLang="ko-KR" sz="800" dirty="0" smtClean="0"/>
              <a:t>)</a:t>
            </a:r>
            <a:endParaRPr lang="ko-KR" altLang="en-US" sz="1000" dirty="0"/>
          </a:p>
        </p:txBody>
      </p:sp>
      <p:sp>
        <p:nvSpPr>
          <p:cNvPr id="46" name="직사각형 45"/>
          <p:cNvSpPr/>
          <p:nvPr/>
        </p:nvSpPr>
        <p:spPr>
          <a:xfrm>
            <a:off x="6892985" y="4636210"/>
            <a:ext cx="780000"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smtClean="0">
                <a:solidFill>
                  <a:schemeClr val="bg1"/>
                </a:solidFill>
              </a:rPr>
              <a:t>작성</a:t>
            </a:r>
            <a:endParaRPr lang="ko-KR" altLang="en-US" sz="800" dirty="0">
              <a:solidFill>
                <a:schemeClr val="bg1"/>
              </a:solidFill>
            </a:endParaRPr>
          </a:p>
        </p:txBody>
      </p:sp>
      <p:sp>
        <p:nvSpPr>
          <p:cNvPr id="50" name="TextBox 49"/>
          <p:cNvSpPr txBox="1"/>
          <p:nvPr/>
        </p:nvSpPr>
        <p:spPr>
          <a:xfrm>
            <a:off x="313464" y="1988840"/>
            <a:ext cx="748923" cy="261610"/>
          </a:xfrm>
          <a:prstGeom prst="rect">
            <a:avLst/>
          </a:prstGeom>
          <a:noFill/>
        </p:spPr>
        <p:txBody>
          <a:bodyPr wrap="none" rtlCol="0">
            <a:spAutoFit/>
          </a:bodyPr>
          <a:lstStyle/>
          <a:p>
            <a:r>
              <a:rPr lang="ko-KR" altLang="en-US" sz="1100" b="1" dirty="0" smtClean="0"/>
              <a:t>상담내역</a:t>
            </a:r>
            <a:endParaRPr lang="ko-KR" altLang="en-US" sz="1100" b="1" dirty="0"/>
          </a:p>
        </p:txBody>
      </p:sp>
      <p:sp>
        <p:nvSpPr>
          <p:cNvPr id="56" name="TextBox 55"/>
          <p:cNvSpPr txBox="1"/>
          <p:nvPr/>
        </p:nvSpPr>
        <p:spPr>
          <a:xfrm>
            <a:off x="1181674" y="2020035"/>
            <a:ext cx="1790875" cy="215444"/>
          </a:xfrm>
          <a:prstGeom prst="rect">
            <a:avLst/>
          </a:prstGeom>
          <a:noFill/>
        </p:spPr>
        <p:txBody>
          <a:bodyPr wrap="none" rtlCol="0">
            <a:spAutoFit/>
          </a:bodyPr>
          <a:lstStyle/>
          <a:p>
            <a:r>
              <a:rPr lang="ko-KR" altLang="en-US" sz="800" dirty="0" smtClean="0"/>
              <a:t>지난 상담내역 확인이 가능합니다</a:t>
            </a:r>
            <a:r>
              <a:rPr lang="en-US" altLang="ko-KR" sz="800" dirty="0" smtClean="0"/>
              <a:t>.</a:t>
            </a:r>
            <a:r>
              <a:rPr lang="ko-KR" altLang="en-US" sz="800" dirty="0" smtClean="0"/>
              <a:t> </a:t>
            </a:r>
            <a:endParaRPr lang="ko-KR" altLang="en-US" sz="800" dirty="0"/>
          </a:p>
        </p:txBody>
      </p:sp>
      <p:sp>
        <p:nvSpPr>
          <p:cNvPr id="59" name="TextBox 58"/>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RCW-040301</a:t>
            </a:r>
            <a:endParaRPr lang="ko-KR" altLang="en-US" sz="800" dirty="0">
              <a:solidFill>
                <a:prstClr val="black"/>
              </a:solidFill>
            </a:endParaRPr>
          </a:p>
        </p:txBody>
      </p:sp>
      <p:sp>
        <p:nvSpPr>
          <p:cNvPr id="60" name="타원 59"/>
          <p:cNvSpPr/>
          <p:nvPr/>
        </p:nvSpPr>
        <p:spPr>
          <a:xfrm>
            <a:off x="6464418" y="266225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61" name="타원 60"/>
          <p:cNvSpPr/>
          <p:nvPr/>
        </p:nvSpPr>
        <p:spPr>
          <a:xfrm>
            <a:off x="157169" y="463621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62" name="타원 61"/>
          <p:cNvSpPr/>
          <p:nvPr/>
        </p:nvSpPr>
        <p:spPr>
          <a:xfrm>
            <a:off x="6678972" y="463621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64" name="직사각형 63"/>
          <p:cNvSpPr/>
          <p:nvPr/>
        </p:nvSpPr>
        <p:spPr>
          <a:xfrm>
            <a:off x="3441777" y="6212965"/>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목록 보기</a:t>
            </a:r>
            <a:endParaRPr lang="ko-KR" altLang="en-US" sz="1000" b="1" dirty="0">
              <a:solidFill>
                <a:schemeClr val="tx1"/>
              </a:solidFill>
            </a:endParaRPr>
          </a:p>
        </p:txBody>
      </p:sp>
      <p:sp>
        <p:nvSpPr>
          <p:cNvPr id="65" name="타원 64"/>
          <p:cNvSpPr/>
          <p:nvPr/>
        </p:nvSpPr>
        <p:spPr>
          <a:xfrm>
            <a:off x="3295316" y="625901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9</a:t>
            </a:r>
            <a:endParaRPr lang="ko-KR" altLang="en-US" sz="1200" b="1" dirty="0">
              <a:solidFill>
                <a:schemeClr val="bg1"/>
              </a:solidFill>
              <a:latin typeface="+mn-ea"/>
            </a:endParaRPr>
          </a:p>
        </p:txBody>
      </p:sp>
      <p:sp>
        <p:nvSpPr>
          <p:cNvPr id="41" name="슬라이드 번호 개체 틀 40"/>
          <p:cNvSpPr>
            <a:spLocks noGrp="1"/>
          </p:cNvSpPr>
          <p:nvPr>
            <p:ph type="sldNum" sz="quarter" idx="4"/>
          </p:nvPr>
        </p:nvSpPr>
        <p:spPr/>
        <p:txBody>
          <a:bodyPr/>
          <a:lstStyle/>
          <a:p>
            <a:fld id="{C70D9EDE-4299-4BB9-BBD1-CAF81FD85894}" type="slidenum">
              <a:rPr lang="ko-KR" altLang="en-US" smtClean="0"/>
              <a:pPr/>
              <a:t>44</a:t>
            </a:fld>
            <a:endParaRPr lang="ko-KR" altLang="en-US"/>
          </a:p>
        </p:txBody>
      </p:sp>
      <p:sp>
        <p:nvSpPr>
          <p:cNvPr id="43" name="타원 42"/>
          <p:cNvSpPr/>
          <p:nvPr/>
        </p:nvSpPr>
        <p:spPr>
          <a:xfrm>
            <a:off x="130887" y="253625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7" name="타원 46"/>
          <p:cNvSpPr/>
          <p:nvPr/>
        </p:nvSpPr>
        <p:spPr>
          <a:xfrm>
            <a:off x="7579887" y="507341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
        <p:nvSpPr>
          <p:cNvPr id="44" name="직사각형 43"/>
          <p:cNvSpPr/>
          <p:nvPr/>
        </p:nvSpPr>
        <p:spPr>
          <a:xfrm>
            <a:off x="2611854" y="4284115"/>
            <a:ext cx="828000" cy="180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만족도 후기 보기</a:t>
            </a:r>
            <a:endParaRPr lang="ko-KR" altLang="en-US" sz="800" dirty="0">
              <a:solidFill>
                <a:schemeClr val="tx1"/>
              </a:solidFill>
            </a:endParaRPr>
          </a:p>
        </p:txBody>
      </p:sp>
      <p:sp>
        <p:nvSpPr>
          <p:cNvPr id="52" name="타원 51"/>
          <p:cNvSpPr/>
          <p:nvPr/>
        </p:nvSpPr>
        <p:spPr>
          <a:xfrm>
            <a:off x="3827875" y="353762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53" name="타원 52"/>
          <p:cNvSpPr/>
          <p:nvPr/>
        </p:nvSpPr>
        <p:spPr>
          <a:xfrm>
            <a:off x="3431816" y="421211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54" name="타원 53"/>
          <p:cNvSpPr/>
          <p:nvPr/>
        </p:nvSpPr>
        <p:spPr>
          <a:xfrm>
            <a:off x="5060277" y="421211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graphicFrame>
        <p:nvGraphicFramePr>
          <p:cNvPr id="48" name="표 65"/>
          <p:cNvGraphicFramePr>
            <a:graphicFrameLocks noGrp="1"/>
          </p:cNvGraphicFramePr>
          <p:nvPr>
            <p:extLst>
              <p:ext uri="{D42A27DB-BD31-4B8C-83A1-F6EECF244321}">
                <p14:modId xmlns:p14="http://schemas.microsoft.com/office/powerpoint/2010/main" val="4252342954"/>
              </p:ext>
            </p:extLst>
          </p:nvPr>
        </p:nvGraphicFramePr>
        <p:xfrm>
          <a:off x="7808120" y="650426"/>
          <a:ext cx="1967152" cy="68232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Trang</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chi </a:t>
                      </a:r>
                      <a:r>
                        <a:rPr lang="en-US" altLang="ko-KR" sz="800" baseline="0" dirty="0" err="1" smtClean="0">
                          <a:solidFill>
                            <a:schemeClr val="tx1"/>
                          </a:solidFill>
                        </a:rPr>
                        <a:t>tiết</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[Write Message] pop-up(</a:t>
                      </a:r>
                      <a:r>
                        <a:rPr lang="en-US" altLang="ko-KR" sz="800" dirty="0" smtClean="0">
                          <a:solidFill>
                            <a:schemeClr val="tx1"/>
                          </a:solidFill>
                        </a:rPr>
                        <a:t>RCW-040503)</a:t>
                      </a:r>
                      <a:r>
                        <a:rPr lang="ko-KR" altLang="en-US" sz="800" dirty="0" smtClean="0">
                          <a:solidFill>
                            <a:schemeClr val="tx1"/>
                          </a:solidFill>
                        </a:rPr>
                        <a:t> </a:t>
                      </a:r>
                      <a:r>
                        <a:rPr lang="en-US" altLang="ko-KR" sz="80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động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User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phần</a:t>
                      </a:r>
                      <a:r>
                        <a:rPr lang="en-US" altLang="ko-KR" sz="800" baseline="0" dirty="0" smtClean="0">
                          <a:solidFill>
                            <a:schemeClr val="tx1"/>
                          </a:solidFill>
                        </a:rPr>
                        <a:t> </a:t>
                      </a:r>
                      <a:r>
                        <a:rPr lang="en-US" altLang="ko-KR" sz="800" baseline="0" dirty="0" err="1" smtClean="0">
                          <a:solidFill>
                            <a:schemeClr val="tx1"/>
                          </a:solidFill>
                        </a:rPr>
                        <a:t>Người</a:t>
                      </a:r>
                      <a:r>
                        <a:rPr lang="en-US" altLang="ko-KR" sz="800" baseline="0" dirty="0" smtClean="0">
                          <a:solidFill>
                            <a:schemeClr val="tx1"/>
                          </a:solidFill>
                        </a:rPr>
                        <a:t> </a:t>
                      </a:r>
                      <a:r>
                        <a:rPr lang="en-US" altLang="ko-KR" sz="800" baseline="0" dirty="0" err="1" smtClean="0">
                          <a:solidFill>
                            <a:schemeClr val="tx1"/>
                          </a:solidFill>
                        </a:rPr>
                        <a:t>Nhận</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rgbClr val="0000FF"/>
                          </a:solidFill>
                        </a:rPr>
                        <a:t>3</a:t>
                      </a:r>
                      <a:endParaRPr lang="ko-KR" altLang="en-US" sz="800" b="0" dirty="0">
                        <a:solidFill>
                          <a:srgbClr val="0000FF"/>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Hiển</a:t>
                      </a:r>
                      <a:r>
                        <a:rPr lang="en-US" altLang="ko-KR" sz="800" baseline="0" smtClean="0">
                          <a:solidFill>
                            <a:schemeClr val="tx1"/>
                          </a:solidFill>
                        </a:rPr>
                        <a:t> thị Thời gian tư vấn yêu cầu và Thời gian tư vấn thực tế</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rgbClr val="0000FF"/>
                          </a:solidFill>
                        </a:rPr>
                        <a:t>4</a:t>
                      </a:r>
                      <a:endParaRPr lang="ko-KR" altLang="en-US" sz="800" b="0" dirty="0">
                        <a:solidFill>
                          <a:srgbClr val="0000FF"/>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Hiển</a:t>
                      </a:r>
                      <a:r>
                        <a:rPr lang="en-US" altLang="ko-KR" sz="800" baseline="0" smtClean="0">
                          <a:solidFill>
                            <a:schemeClr val="tx1"/>
                          </a:solidFill>
                        </a:rPr>
                        <a:t> thị button </a:t>
                      </a:r>
                      <a:r>
                        <a:rPr lang="ko-KR" altLang="en-US" sz="800" smtClean="0">
                          <a:solidFill>
                            <a:schemeClr val="tx1"/>
                          </a:solidFill>
                        </a:rPr>
                        <a:t>만족도 후기 보기 </a:t>
                      </a:r>
                      <a:r>
                        <a:rPr lang="en-US" altLang="ko-KR" sz="800" smtClean="0">
                          <a:solidFill>
                            <a:schemeClr val="tx1"/>
                          </a:solidFill>
                        </a:rPr>
                        <a:t>(Satisfaction Details)</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Khi click hiển</a:t>
                      </a:r>
                      <a:r>
                        <a:rPr lang="en-US" altLang="ko-KR" sz="800" baseline="0" smtClean="0">
                          <a:solidFill>
                            <a:schemeClr val="tx1"/>
                          </a:solidFill>
                        </a:rPr>
                        <a:t> thị đánh giá mức độ hài lòng của User với buổi tư vấn tương ứng dưới dạng Pop-up </a:t>
                      </a:r>
                      <a:r>
                        <a:rPr lang="en-US" altLang="ko-KR" sz="800" smtClean="0">
                          <a:solidFill>
                            <a:schemeClr val="tx1"/>
                          </a:solidFill>
                        </a:rPr>
                        <a:t>(hình</a:t>
                      </a:r>
                      <a:r>
                        <a:rPr lang="en-US" altLang="ko-KR" sz="800" baseline="0" smtClean="0">
                          <a:solidFill>
                            <a:schemeClr val="tx1"/>
                          </a:solidFill>
                        </a:rPr>
                        <a:t> thức Pop-up tham khảo Pop-up đánh giá của Main</a:t>
                      </a:r>
                      <a:r>
                        <a:rPr lang="en-US" altLang="ko-KR" sz="800" smtClean="0">
                          <a:solidFill>
                            <a:schemeClr val="tx1"/>
                          </a:solidFill>
                        </a:rPr>
                        <a:t>)</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Trường</a:t>
                      </a:r>
                      <a:r>
                        <a:rPr lang="en-US" altLang="ko-KR" sz="800" baseline="0" smtClean="0">
                          <a:solidFill>
                            <a:schemeClr val="tx1"/>
                          </a:solidFill>
                        </a:rPr>
                        <a:t> hợp ko có đánh giá thì vô hiệu hóa button này</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rgbClr val="0000FF"/>
                          </a:solidFill>
                        </a:rPr>
                        <a:t>5</a:t>
                      </a:r>
                      <a:endParaRPr lang="ko-KR" altLang="en-US" sz="800" b="0" dirty="0">
                        <a:solidFill>
                          <a:srgbClr val="0000FF"/>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Khi click vào</a:t>
                      </a:r>
                      <a:r>
                        <a:rPr lang="en-US" altLang="ko-KR" sz="800" baseline="0" smtClean="0">
                          <a:solidFill>
                            <a:schemeClr val="tx1"/>
                          </a:solidFill>
                        </a:rPr>
                        <a:t> text link hiển thị Pop-up xem kết quả Mindcheck và Self-diagnosis Test mà User tương ứng đã làm</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Memo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viết</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đang</a:t>
                      </a:r>
                      <a:r>
                        <a:rPr lang="en-US" altLang="ko-KR" sz="800" baseline="0" dirty="0" smtClean="0">
                          <a:solidFill>
                            <a:schemeClr val="tx1"/>
                          </a:solidFill>
                        </a:rPr>
                        <a:t> </a:t>
                      </a:r>
                      <a:r>
                        <a:rPr lang="en-US" altLang="ko-KR" sz="800" baseline="0" dirty="0" err="1" smtClean="0">
                          <a:solidFill>
                            <a:schemeClr val="tx1"/>
                          </a:solidFill>
                        </a:rPr>
                        <a:t>thực</a:t>
                      </a:r>
                      <a:r>
                        <a:rPr lang="en-US" altLang="ko-KR" sz="800" baseline="0" dirty="0" smtClean="0">
                          <a:solidFill>
                            <a:schemeClr val="tx1"/>
                          </a:solidFill>
                        </a:rPr>
                        <a:t> </a:t>
                      </a:r>
                      <a:r>
                        <a:rPr lang="en-US" altLang="ko-KR" sz="800" baseline="0" dirty="0" err="1" smtClean="0">
                          <a:solidFill>
                            <a:schemeClr val="tx1"/>
                          </a:solidFill>
                        </a:rPr>
                        <a:t>hiện</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dirty="0" smtClean="0">
                          <a:solidFill>
                            <a:schemeClr val="tx1"/>
                          </a:solidFill>
                        </a:rPr>
                        <a:t>. </a:t>
                      </a: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nhấn</a:t>
                      </a:r>
                      <a:r>
                        <a:rPr lang="en-US" altLang="ko-KR" sz="800" baseline="0" dirty="0" smtClean="0">
                          <a:solidFill>
                            <a:schemeClr val="tx1"/>
                          </a:solidFill>
                        </a:rPr>
                        <a:t> </a:t>
                      </a:r>
                      <a:r>
                        <a:rPr lang="en-US" altLang="ko-KR" sz="800" baseline="0" dirty="0" err="1" smtClean="0">
                          <a:solidFill>
                            <a:schemeClr val="tx1"/>
                          </a:solidFill>
                        </a:rPr>
                        <a:t>vào</a:t>
                      </a:r>
                      <a:r>
                        <a:rPr lang="en-US" altLang="ko-KR" sz="800" baseline="0" dirty="0" smtClean="0">
                          <a:solidFill>
                            <a:schemeClr val="tx1"/>
                          </a:solidFill>
                        </a:rPr>
                        <a:t> button </a:t>
                      </a:r>
                      <a:r>
                        <a:rPr lang="en-US" altLang="ko-KR" sz="800" baseline="0" dirty="0" err="1" smtClean="0">
                          <a:solidFill>
                            <a:schemeClr val="tx1"/>
                          </a:solidFill>
                        </a:rPr>
                        <a:t>số</a:t>
                      </a:r>
                      <a:r>
                        <a:rPr lang="en-US" altLang="ko-KR" sz="800" baseline="0" dirty="0" smtClean="0">
                          <a:solidFill>
                            <a:schemeClr val="tx1"/>
                          </a:solidFill>
                        </a:rPr>
                        <a:t> (4) ở </a:t>
                      </a:r>
                      <a:r>
                        <a:rPr lang="en-US" altLang="ko-KR" sz="800" baseline="0" dirty="0" err="1" smtClean="0">
                          <a:solidFill>
                            <a:schemeClr val="tx1"/>
                          </a:solidFill>
                        </a:rPr>
                        <a:t>góc</a:t>
                      </a:r>
                      <a:r>
                        <a:rPr lang="en-US" altLang="ko-KR" sz="800" baseline="0" dirty="0" smtClean="0">
                          <a:solidFill>
                            <a:schemeClr val="tx1"/>
                          </a:solidFill>
                        </a:rPr>
                        <a:t> </a:t>
                      </a:r>
                      <a:r>
                        <a:rPr lang="en-US" altLang="ko-KR" sz="800" baseline="0" dirty="0" err="1" smtClean="0">
                          <a:solidFill>
                            <a:schemeClr val="tx1"/>
                          </a:solidFill>
                        </a:rPr>
                        <a:t>phải</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thêm</a:t>
                      </a:r>
                      <a:r>
                        <a:rPr lang="en-US" altLang="ko-KR" sz="800" baseline="0" dirty="0" smtClean="0">
                          <a:solidFill>
                            <a:schemeClr val="tx1"/>
                          </a:solidFill>
                        </a:rPr>
                        <a:t> Memo </a:t>
                      </a:r>
                      <a:r>
                        <a:rPr lang="en-US" altLang="ko-KR" sz="800" baseline="0" dirty="0" err="1" smtClean="0">
                          <a:solidFill>
                            <a:schemeClr val="tx1"/>
                          </a:solidFill>
                        </a:rPr>
                        <a:t>mới</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riêng</a:t>
                      </a:r>
                      <a:r>
                        <a:rPr lang="en-US" altLang="ko-KR" sz="800" baseline="0" dirty="0" smtClean="0">
                          <a:solidFill>
                            <a:schemeClr val="tx1"/>
                          </a:solidFill>
                        </a:rPr>
                        <a:t> </a:t>
                      </a:r>
                      <a:r>
                        <a:rPr lang="en-US" altLang="ko-KR" sz="800" baseline="0" dirty="0" err="1" smtClean="0">
                          <a:solidFill>
                            <a:schemeClr val="tx1"/>
                          </a:solidFill>
                        </a:rPr>
                        <a:t>những</a:t>
                      </a:r>
                      <a:r>
                        <a:rPr lang="en-US" altLang="ko-KR" sz="800" baseline="0" dirty="0" smtClean="0">
                          <a:solidFill>
                            <a:schemeClr val="tx1"/>
                          </a:solidFill>
                        </a:rPr>
                        <a:t> Memo </a:t>
                      </a:r>
                      <a:r>
                        <a:rPr lang="en-US" altLang="ko-KR" sz="800" baseline="0" dirty="0" err="1" smtClean="0">
                          <a:solidFill>
                            <a:schemeClr val="tx1"/>
                          </a:solidFill>
                        </a:rPr>
                        <a:t>được</a:t>
                      </a:r>
                      <a:r>
                        <a:rPr lang="en-US" altLang="ko-KR" sz="800" baseline="0" dirty="0" smtClean="0">
                          <a:solidFill>
                            <a:schemeClr val="tx1"/>
                          </a:solidFill>
                        </a:rPr>
                        <a:t> Counselor </a:t>
                      </a:r>
                      <a:r>
                        <a:rPr lang="en-US" altLang="ko-KR" sz="800" baseline="0" dirty="0" err="1" smtClean="0">
                          <a:solidFill>
                            <a:schemeClr val="tx1"/>
                          </a:solidFill>
                        </a:rPr>
                        <a:t>viết</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User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tham</a:t>
                      </a:r>
                      <a:r>
                        <a:rPr lang="en-US" altLang="ko-KR" sz="800" baseline="0" dirty="0" smtClean="0">
                          <a:solidFill>
                            <a:schemeClr val="tx1"/>
                          </a:solidFill>
                        </a:rPr>
                        <a:t> </a:t>
                      </a:r>
                      <a:r>
                        <a:rPr lang="en-US" altLang="ko-KR" sz="800" baseline="0" dirty="0" err="1" smtClean="0">
                          <a:solidFill>
                            <a:schemeClr val="tx1"/>
                          </a:solidFill>
                        </a:rPr>
                        <a:t>gia</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Counselor B </a:t>
                      </a:r>
                      <a:r>
                        <a:rPr lang="en-US" altLang="ko-KR" sz="800" baseline="0" dirty="0" err="1" smtClean="0">
                          <a:solidFill>
                            <a:schemeClr val="tx1"/>
                          </a:solidFill>
                        </a:rPr>
                        <a:t>thì</a:t>
                      </a:r>
                      <a:r>
                        <a:rPr lang="en-US" altLang="ko-KR" sz="800" baseline="0" dirty="0" smtClean="0">
                          <a:solidFill>
                            <a:schemeClr val="tx1"/>
                          </a:solidFill>
                        </a:rPr>
                        <a:t> Counselor B </a:t>
                      </a:r>
                      <a:r>
                        <a:rPr lang="en-US" altLang="ko-KR" sz="800" baseline="0" dirty="0" err="1" smtClean="0">
                          <a:solidFill>
                            <a:schemeClr val="tx1"/>
                          </a:solidFill>
                        </a:rPr>
                        <a:t>kia</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xem</a:t>
                      </a:r>
                      <a:r>
                        <a:rPr lang="en-US" altLang="ko-KR" sz="800" baseline="0" dirty="0" smtClean="0">
                          <a:solidFill>
                            <a:schemeClr val="tx1"/>
                          </a:solidFill>
                        </a:rPr>
                        <a:t> Memo </a:t>
                      </a:r>
                      <a:r>
                        <a:rPr lang="en-US" altLang="ko-KR" sz="800" baseline="0" dirty="0" err="1" smtClean="0">
                          <a:solidFill>
                            <a:schemeClr val="tx1"/>
                          </a:solidFill>
                        </a:rPr>
                        <a:t>về</a:t>
                      </a:r>
                      <a:r>
                        <a:rPr lang="en-US" altLang="ko-KR" sz="800" baseline="0" dirty="0" smtClean="0">
                          <a:solidFill>
                            <a:schemeClr val="tx1"/>
                          </a:solidFill>
                        </a:rPr>
                        <a:t> User </a:t>
                      </a:r>
                      <a:r>
                        <a:rPr lang="en-US" altLang="ko-KR" sz="800" baseline="0" dirty="0" err="1" smtClean="0">
                          <a:solidFill>
                            <a:schemeClr val="tx1"/>
                          </a:solidFill>
                        </a:rPr>
                        <a:t>mà</a:t>
                      </a:r>
                      <a:r>
                        <a:rPr lang="en-US" altLang="ko-KR" sz="800" baseline="0" dirty="0" smtClean="0">
                          <a:solidFill>
                            <a:schemeClr val="tx1"/>
                          </a:solidFill>
                        </a:rPr>
                        <a:t> Counselor A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viết</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đây</a:t>
                      </a:r>
                      <a:r>
                        <a:rPr lang="en-US" altLang="ko-KR" sz="800" baseline="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7</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[Write Counseling Memo pop-up]</a:t>
                      </a:r>
                      <a:r>
                        <a:rPr lang="en-US" altLang="ko-KR" sz="800" dirty="0" smtClean="0">
                          <a:solidFill>
                            <a:schemeClr val="tx1"/>
                          </a:solidFill>
                        </a:rPr>
                        <a:t>(RCW-040301P1)</a:t>
                      </a:r>
                      <a:r>
                        <a:rPr lang="ko-KR" altLang="en-US" sz="800" dirty="0" smtClean="0">
                          <a:solidFill>
                            <a:schemeClr val="tx1"/>
                          </a:solidFill>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8</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Confirm Delete pop-up</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상담 메모를 삭제하시겠습니까</a:t>
                      </a:r>
                      <a:r>
                        <a:rPr lang="en-US" altLang="ko-KR" sz="800" dirty="0" smtClean="0">
                          <a:solidFill>
                            <a:schemeClr val="tx1"/>
                          </a:solidFill>
                        </a:rPr>
                        <a:t>? </a:t>
                      </a:r>
                      <a:r>
                        <a:rPr lang="ko-KR" altLang="en-US" sz="800" dirty="0" smtClean="0">
                          <a:solidFill>
                            <a:schemeClr val="tx1"/>
                          </a:solidFill>
                        </a:rPr>
                        <a:t>삭제하시면 복구되지 않습니다</a:t>
                      </a:r>
                      <a:r>
                        <a:rPr lang="en-US" altLang="ko-KR" sz="800" dirty="0" smtClean="0">
                          <a:solidFill>
                            <a:schemeClr val="tx1"/>
                          </a:solidFill>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Nhấn</a:t>
                      </a:r>
                      <a:r>
                        <a:rPr lang="en-US" altLang="ko-KR" sz="800" dirty="0" smtClean="0">
                          <a:solidFill>
                            <a:schemeClr val="tx1"/>
                          </a:solidFill>
                        </a:rPr>
                        <a:t> OK -</a:t>
                      </a:r>
                      <a:r>
                        <a:rPr lang="ko-KR" altLang="en-US" sz="800" dirty="0" smtClean="0">
                          <a:solidFill>
                            <a:schemeClr val="tx1"/>
                          </a:solidFill>
                        </a:rPr>
                        <a:t>확인</a:t>
                      </a:r>
                      <a:r>
                        <a:rPr lang="en-US" altLang="ko-KR" sz="800" dirty="0" smtClean="0">
                          <a:solidFill>
                            <a:schemeClr val="tx1"/>
                          </a:solidFill>
                        </a:rPr>
                        <a:t> </a:t>
                      </a:r>
                      <a:r>
                        <a:rPr lang="en-US" altLang="ko-KR" sz="800" dirty="0" err="1" smtClean="0">
                          <a:solidFill>
                            <a:schemeClr val="tx1"/>
                          </a:solidFill>
                        </a:rPr>
                        <a:t>trong</a:t>
                      </a:r>
                      <a:r>
                        <a:rPr lang="en-US" altLang="ko-KR" sz="800" dirty="0" smtClean="0">
                          <a:solidFill>
                            <a:schemeClr val="tx1"/>
                          </a:solidFill>
                        </a:rPr>
                        <a:t> pop-up, </a:t>
                      </a:r>
                      <a:r>
                        <a:rPr lang="en-US" altLang="ko-KR" sz="800" dirty="0" err="1" smtClean="0">
                          <a:solidFill>
                            <a:schemeClr val="tx1"/>
                          </a:solidFill>
                        </a:rPr>
                        <a:t>xóa</a:t>
                      </a:r>
                      <a:r>
                        <a:rPr lang="en-US" altLang="ko-KR" sz="800" baseline="0" dirty="0" smtClean="0">
                          <a:solidFill>
                            <a:schemeClr val="tx1"/>
                          </a:solidFill>
                        </a:rPr>
                        <a:t> memo </a:t>
                      </a:r>
                      <a:r>
                        <a:rPr lang="en-US" altLang="ko-KR" sz="800" baseline="0" dirty="0" err="1" smtClean="0">
                          <a:solidFill>
                            <a:schemeClr val="tx1"/>
                          </a:solidFill>
                        </a:rPr>
                        <a:t>đó</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9</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[Counseling History] </a:t>
                      </a:r>
                      <a:r>
                        <a:rPr lang="en-US" altLang="ko-KR" sz="800" dirty="0" smtClean="0">
                          <a:solidFill>
                            <a:schemeClr val="tx1"/>
                          </a:solidFill>
                        </a:rPr>
                        <a:t>(RCW-0403)</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9" name="TextBox 48"/>
          <p:cNvSpPr txBox="1"/>
          <p:nvPr/>
        </p:nvSpPr>
        <p:spPr>
          <a:xfrm>
            <a:off x="1209961" y="117792"/>
            <a:ext cx="1007007" cy="215444"/>
          </a:xfrm>
          <a:prstGeom prst="rect">
            <a:avLst/>
          </a:prstGeom>
          <a:noFill/>
        </p:spPr>
        <p:txBody>
          <a:bodyPr wrap="none" rtlCol="0">
            <a:spAutoFit/>
          </a:bodyPr>
          <a:lstStyle/>
          <a:p>
            <a:r>
              <a:rPr lang="en-US" altLang="ko-KR" sz="800" dirty="0" smtClean="0">
                <a:solidFill>
                  <a:prstClr val="black"/>
                </a:solidFill>
              </a:rPr>
              <a:t>Counseling Detail</a:t>
            </a:r>
            <a:endParaRPr lang="ko-KR" altLang="en-US" sz="800" dirty="0">
              <a:solidFill>
                <a:prstClr val="black"/>
              </a:solidFill>
            </a:endParaRPr>
          </a:p>
        </p:txBody>
      </p:sp>
      <p:sp>
        <p:nvSpPr>
          <p:cNvPr id="51" name="TextBox 50"/>
          <p:cNvSpPr txBox="1"/>
          <p:nvPr/>
        </p:nvSpPr>
        <p:spPr>
          <a:xfrm>
            <a:off x="1207865" y="352286"/>
            <a:ext cx="3790140" cy="215444"/>
          </a:xfrm>
          <a:prstGeom prst="rect">
            <a:avLst/>
          </a:prstGeom>
          <a:noFill/>
        </p:spPr>
        <p:txBody>
          <a:bodyPr wrap="none" rtlCol="0">
            <a:spAutoFit/>
          </a:bodyPr>
          <a:lstStyle/>
          <a:p>
            <a:r>
              <a:rPr lang="en-US" altLang="ko-KR" sz="800" spc="-20" dirty="0" smtClean="0">
                <a:solidFill>
                  <a:prstClr val="black"/>
                </a:solidFill>
              </a:rPr>
              <a:t>Counseling Management &gt;Counseling History</a:t>
            </a:r>
            <a:r>
              <a:rPr lang="en-US" altLang="ko-KR" sz="800" dirty="0" smtClean="0">
                <a:solidFill>
                  <a:prstClr val="black"/>
                </a:solidFill>
              </a:rPr>
              <a:t>&gt;Click to a specific Counseling </a:t>
            </a:r>
            <a:endParaRPr lang="ko-KR" altLang="en-US" sz="800" dirty="0">
              <a:solidFill>
                <a:prstClr val="black"/>
              </a:solidFill>
            </a:endParaRPr>
          </a:p>
        </p:txBody>
      </p:sp>
    </p:spTree>
    <p:extLst>
      <p:ext uri="{BB962C8B-B14F-4D97-AF65-F5344CB8AC3E}">
        <p14:creationId xmlns:p14="http://schemas.microsoft.com/office/powerpoint/2010/main" val="191438550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45</a:t>
            </a:fld>
            <a:endParaRPr lang="ko-KR" altLang="en-US"/>
          </a:p>
        </p:txBody>
      </p:sp>
      <p:sp>
        <p:nvSpPr>
          <p:cNvPr id="4" name="직사각형 3"/>
          <p:cNvSpPr/>
          <p:nvPr/>
        </p:nvSpPr>
        <p:spPr>
          <a:xfrm>
            <a:off x="542510" y="1057953"/>
            <a:ext cx="3240360" cy="435126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601729" y="1118903"/>
            <a:ext cx="1032655" cy="230832"/>
          </a:xfrm>
          <a:prstGeom prst="rect">
            <a:avLst/>
          </a:prstGeom>
          <a:noFill/>
        </p:spPr>
        <p:txBody>
          <a:bodyPr wrap="none" rtlCol="0">
            <a:spAutoFit/>
          </a:bodyPr>
          <a:lstStyle/>
          <a:p>
            <a:r>
              <a:rPr lang="ko-KR" altLang="en-US" sz="900" b="1" dirty="0" smtClean="0"/>
              <a:t>마인드체크 정보</a:t>
            </a:r>
            <a:endParaRPr lang="ko-KR" altLang="en-US" sz="900" b="1" dirty="0"/>
          </a:p>
        </p:txBody>
      </p:sp>
      <p:cxnSp>
        <p:nvCxnSpPr>
          <p:cNvPr id="6" name="직선 연결선 5"/>
          <p:cNvCxnSpPr/>
          <p:nvPr/>
        </p:nvCxnSpPr>
        <p:spPr>
          <a:xfrm>
            <a:off x="630087" y="1363655"/>
            <a:ext cx="3096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2995" y="1395275"/>
            <a:ext cx="3096000" cy="584775"/>
          </a:xfrm>
          <a:prstGeom prst="rect">
            <a:avLst/>
          </a:prstGeom>
          <a:noFill/>
        </p:spPr>
        <p:txBody>
          <a:bodyPr wrap="square" rtlCol="0">
            <a:spAutoFit/>
          </a:bodyPr>
          <a:lstStyle/>
          <a:p>
            <a:r>
              <a:rPr lang="ko-KR" altLang="en-US" sz="800" dirty="0" smtClean="0">
                <a:latin typeface="+mj-lt"/>
              </a:rPr>
              <a:t>마인드체크는 상담 시 위기사례 및 자살사고에 대한 인지에 도움이 되기 위한 간단한 설문입니다</a:t>
            </a:r>
            <a:r>
              <a:rPr lang="en-US" altLang="ko-KR" sz="800" dirty="0" smtClean="0">
                <a:latin typeface="+mj-lt"/>
              </a:rPr>
              <a:t>. </a:t>
            </a:r>
            <a:r>
              <a:rPr lang="ko-KR" altLang="en-US" sz="800" dirty="0" err="1" smtClean="0">
                <a:latin typeface="+mj-lt"/>
              </a:rPr>
              <a:t>인적사항</a:t>
            </a:r>
            <a:r>
              <a:rPr lang="ko-KR" altLang="en-US" sz="800" dirty="0" smtClean="0">
                <a:latin typeface="+mj-lt"/>
              </a:rPr>
              <a:t> 외 심리상태 질문은 총 </a:t>
            </a:r>
            <a:r>
              <a:rPr lang="en-US" altLang="ko-KR" sz="800" dirty="0" smtClean="0">
                <a:latin typeface="+mj-lt"/>
              </a:rPr>
              <a:t>6</a:t>
            </a:r>
            <a:r>
              <a:rPr lang="ko-KR" altLang="en-US" sz="800" dirty="0" smtClean="0">
                <a:latin typeface="+mj-lt"/>
              </a:rPr>
              <a:t>문항이며</a:t>
            </a:r>
            <a:r>
              <a:rPr lang="en-US" altLang="ko-KR" sz="800" dirty="0" smtClean="0">
                <a:latin typeface="+mj-lt"/>
              </a:rPr>
              <a:t>, </a:t>
            </a:r>
            <a:r>
              <a:rPr lang="ko-KR" altLang="en-US" sz="800" dirty="0" smtClean="0">
                <a:latin typeface="+mj-lt"/>
              </a:rPr>
              <a:t>배점은 </a:t>
            </a:r>
            <a:r>
              <a:rPr lang="en-US" altLang="ko-KR" sz="800" dirty="0" smtClean="0">
                <a:latin typeface="+mj-lt"/>
              </a:rPr>
              <a:t>0~4</a:t>
            </a:r>
            <a:r>
              <a:rPr lang="ko-KR" altLang="en-US" sz="800" dirty="0" smtClean="0">
                <a:latin typeface="+mj-lt"/>
              </a:rPr>
              <a:t>점으로 이루어집니다</a:t>
            </a:r>
            <a:r>
              <a:rPr lang="en-US" altLang="ko-KR" sz="800" dirty="0" smtClean="0">
                <a:latin typeface="+mj-lt"/>
              </a:rPr>
              <a:t>. </a:t>
            </a:r>
          </a:p>
          <a:p>
            <a:r>
              <a:rPr lang="ko-KR" altLang="en-US" sz="800" dirty="0" smtClean="0">
                <a:latin typeface="+mj-lt"/>
              </a:rPr>
              <a:t>총점은 </a:t>
            </a:r>
            <a:r>
              <a:rPr lang="en-US" altLang="ko-KR" sz="800" dirty="0" smtClean="0">
                <a:latin typeface="+mj-lt"/>
              </a:rPr>
              <a:t>24</a:t>
            </a:r>
            <a:r>
              <a:rPr lang="ko-KR" altLang="en-US" sz="800" dirty="0" smtClean="0">
                <a:latin typeface="+mj-lt"/>
              </a:rPr>
              <a:t>점이며</a:t>
            </a:r>
            <a:r>
              <a:rPr lang="en-US" altLang="ko-KR" sz="800" dirty="0" smtClean="0">
                <a:latin typeface="+mj-lt"/>
              </a:rPr>
              <a:t>, 18</a:t>
            </a:r>
            <a:r>
              <a:rPr lang="ko-KR" altLang="en-US" sz="800" dirty="0" smtClean="0">
                <a:latin typeface="+mj-lt"/>
              </a:rPr>
              <a:t>점 이상인 경우 위기사례에 해당합니다</a:t>
            </a:r>
            <a:r>
              <a:rPr lang="en-US" altLang="ko-KR" sz="800" dirty="0" smtClean="0">
                <a:latin typeface="+mj-lt"/>
              </a:rPr>
              <a:t>.</a:t>
            </a:r>
            <a:endParaRPr lang="ko-KR" altLang="en-US" sz="800" dirty="0">
              <a:latin typeface="+mj-lt"/>
            </a:endParaRPr>
          </a:p>
        </p:txBody>
      </p:sp>
      <p:sp>
        <p:nvSpPr>
          <p:cNvPr id="27" name="TextBox 26"/>
          <p:cNvSpPr txBox="1"/>
          <p:nvPr/>
        </p:nvSpPr>
        <p:spPr>
          <a:xfrm>
            <a:off x="3467835" y="1083773"/>
            <a:ext cx="277640" cy="276999"/>
          </a:xfrm>
          <a:prstGeom prst="rect">
            <a:avLst/>
          </a:prstGeom>
          <a:noFill/>
        </p:spPr>
        <p:txBody>
          <a:bodyPr wrap="none" rtlCol="0">
            <a:spAutoFit/>
          </a:bodyPr>
          <a:lstStyle/>
          <a:p>
            <a:r>
              <a:rPr lang="en-US" altLang="ko-KR" sz="1200" dirty="0" smtClean="0"/>
              <a:t>X</a:t>
            </a:r>
            <a:endParaRPr lang="ko-KR" altLang="en-US" sz="1200" dirty="0"/>
          </a:p>
        </p:txBody>
      </p:sp>
      <p:graphicFrame>
        <p:nvGraphicFramePr>
          <p:cNvPr id="28" name="표 27"/>
          <p:cNvGraphicFramePr>
            <a:graphicFrameLocks noGrp="1"/>
          </p:cNvGraphicFramePr>
          <p:nvPr/>
        </p:nvGraphicFramePr>
        <p:xfrm>
          <a:off x="630087" y="2063478"/>
          <a:ext cx="3078908" cy="3254772"/>
        </p:xfrm>
        <a:graphic>
          <a:graphicData uri="http://schemas.openxmlformats.org/drawingml/2006/table">
            <a:tbl>
              <a:tblPr/>
              <a:tblGrid>
                <a:gridCol w="1847638"/>
                <a:gridCol w="1231270"/>
              </a:tblGrid>
              <a:tr h="372693">
                <a:tc>
                  <a:txBody>
                    <a:bodyPr/>
                    <a:lstStyle/>
                    <a:p>
                      <a:pPr algn="ctr" fontAlgn="ctr"/>
                      <a:r>
                        <a:rPr lang="en-US"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5</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24</a:t>
                      </a:r>
                      <a:r>
                        <a:rPr lang="ko-KR" altLang="en-US" sz="800" b="0" i="0" u="none" strike="noStrike" dirty="0" smtClean="0">
                          <a:solidFill>
                            <a:srgbClr val="000000"/>
                          </a:solidFill>
                          <a:latin typeface="맑은 고딕"/>
                        </a:rPr>
                        <a:t>일</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점</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4</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15</a:t>
                      </a:r>
                      <a:r>
                        <a:rPr lang="ko-KR" altLang="en-US" sz="800" b="0" i="0" u="none" strike="noStrike" dirty="0" smtClean="0">
                          <a:solidFill>
                            <a:srgbClr val="000000"/>
                          </a:solidFill>
                          <a:latin typeface="맑은 고딕"/>
                        </a:rPr>
                        <a:t>점</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1</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18</a:t>
                      </a:r>
                      <a:r>
                        <a:rPr lang="ko-KR" altLang="en-US" sz="800" b="0" i="0" u="none" strike="noStrike" dirty="0" smtClean="0">
                          <a:solidFill>
                            <a:srgbClr val="000000"/>
                          </a:solidFill>
                          <a:latin typeface="맑은 고딕"/>
                        </a:rPr>
                        <a:t>점</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1764000">
                <a:tc gridSpan="2">
                  <a:txBody>
                    <a:bodyPr/>
                    <a:lstStyle/>
                    <a:p>
                      <a:pPr algn="ctr" fontAlgn="ct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hMerge="1">
                  <a:txBody>
                    <a:bodyPr/>
                    <a:lstStyle/>
                    <a:p>
                      <a:pPr algn="ctr" fontAlgn="ct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2016</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20</a:t>
                      </a:r>
                      <a:r>
                        <a:rPr lang="ko-KR" altLang="en-US" sz="800" b="0" i="0" u="none" strike="noStrike" dirty="0" smtClean="0">
                          <a:solidFill>
                            <a:srgbClr val="000000"/>
                          </a:solidFill>
                          <a:latin typeface="맑은 고딕"/>
                        </a:rPr>
                        <a:t>점</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3332820" y="2141153"/>
            <a:ext cx="300082" cy="230832"/>
          </a:xfrm>
          <a:prstGeom prst="rect">
            <a:avLst/>
          </a:prstGeom>
          <a:noFill/>
        </p:spPr>
        <p:txBody>
          <a:bodyPr wrap="none" rtlCol="0">
            <a:spAutoFit/>
          </a:bodyPr>
          <a:lstStyle/>
          <a:p>
            <a:r>
              <a:rPr lang="ko-KR" altLang="en-US" sz="900" dirty="0" smtClean="0"/>
              <a:t>▽</a:t>
            </a:r>
            <a:endParaRPr lang="ko-KR" altLang="en-US" sz="900" dirty="0"/>
          </a:p>
        </p:txBody>
      </p:sp>
      <p:sp>
        <p:nvSpPr>
          <p:cNvPr id="31" name="TextBox 30"/>
          <p:cNvSpPr txBox="1"/>
          <p:nvPr/>
        </p:nvSpPr>
        <p:spPr>
          <a:xfrm>
            <a:off x="3332820" y="2520475"/>
            <a:ext cx="300082" cy="230832"/>
          </a:xfrm>
          <a:prstGeom prst="rect">
            <a:avLst/>
          </a:prstGeom>
          <a:noFill/>
        </p:spPr>
        <p:txBody>
          <a:bodyPr wrap="none" rtlCol="0">
            <a:spAutoFit/>
          </a:bodyPr>
          <a:lstStyle/>
          <a:p>
            <a:r>
              <a:rPr lang="ko-KR" altLang="en-US" sz="900" dirty="0" smtClean="0"/>
              <a:t>▽</a:t>
            </a:r>
            <a:endParaRPr lang="ko-KR" altLang="en-US" sz="900" dirty="0"/>
          </a:p>
        </p:txBody>
      </p:sp>
      <p:sp>
        <p:nvSpPr>
          <p:cNvPr id="32" name="TextBox 31"/>
          <p:cNvSpPr txBox="1"/>
          <p:nvPr/>
        </p:nvSpPr>
        <p:spPr>
          <a:xfrm rot="10800000">
            <a:off x="3332820" y="2892498"/>
            <a:ext cx="300082" cy="230832"/>
          </a:xfrm>
          <a:prstGeom prst="rect">
            <a:avLst/>
          </a:prstGeom>
          <a:noFill/>
        </p:spPr>
        <p:txBody>
          <a:bodyPr wrap="none" rtlCol="0">
            <a:spAutoFit/>
          </a:bodyPr>
          <a:lstStyle/>
          <a:p>
            <a:r>
              <a:rPr lang="ko-KR" altLang="en-US" sz="900" dirty="0" smtClean="0"/>
              <a:t>▽</a:t>
            </a:r>
            <a:endParaRPr lang="ko-KR" altLang="en-US" sz="900" dirty="0"/>
          </a:p>
        </p:txBody>
      </p:sp>
      <p:sp>
        <p:nvSpPr>
          <p:cNvPr id="33" name="TextBox 32"/>
          <p:cNvSpPr txBox="1"/>
          <p:nvPr/>
        </p:nvSpPr>
        <p:spPr>
          <a:xfrm>
            <a:off x="3332820" y="5004175"/>
            <a:ext cx="300082" cy="230832"/>
          </a:xfrm>
          <a:prstGeom prst="rect">
            <a:avLst/>
          </a:prstGeom>
          <a:noFill/>
        </p:spPr>
        <p:txBody>
          <a:bodyPr wrap="none" rtlCol="0">
            <a:spAutoFit/>
          </a:bodyPr>
          <a:lstStyle/>
          <a:p>
            <a:r>
              <a:rPr lang="ko-KR" altLang="en-US" sz="900" dirty="0" smtClean="0"/>
              <a:t>▽</a:t>
            </a:r>
            <a:endParaRPr lang="ko-KR" altLang="en-US" sz="900" dirty="0"/>
          </a:p>
        </p:txBody>
      </p:sp>
      <p:graphicFrame>
        <p:nvGraphicFramePr>
          <p:cNvPr id="34" name="표 33"/>
          <p:cNvGraphicFramePr>
            <a:graphicFrameLocks noGrp="1"/>
          </p:cNvGraphicFramePr>
          <p:nvPr/>
        </p:nvGraphicFramePr>
        <p:xfrm>
          <a:off x="703962" y="3252009"/>
          <a:ext cx="2928940" cy="1636594"/>
        </p:xfrm>
        <a:graphic>
          <a:graphicData uri="http://schemas.openxmlformats.org/drawingml/2006/table">
            <a:tbl>
              <a:tblPr/>
              <a:tblGrid>
                <a:gridCol w="1818768"/>
                <a:gridCol w="1110172"/>
              </a:tblGrid>
              <a:tr h="315564">
                <a:tc>
                  <a:txBody>
                    <a:bodyPr/>
                    <a:lstStyle/>
                    <a:p>
                      <a:pPr algn="ctr" fontAlgn="ctr"/>
                      <a:r>
                        <a:rPr lang="ko-KR" altLang="en-US" sz="800" b="0" i="0" u="none" strike="noStrike" dirty="0" smtClean="0">
                          <a:solidFill>
                            <a:srgbClr val="000000"/>
                          </a:solidFill>
                          <a:latin typeface="맑은 고딕"/>
                        </a:rPr>
                        <a:t>혹시 결혼을 하셨나요</a:t>
                      </a:r>
                      <a:r>
                        <a:rPr lang="en-US" altLang="ko-KR" sz="800" b="0" i="0" u="none" strike="noStrike" dirty="0" smtClean="0">
                          <a:solidFill>
                            <a:srgbClr val="000000"/>
                          </a:solidFill>
                          <a:latin typeface="맑은 고딕"/>
                        </a:rPr>
                        <a:t>?</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ko-KR" altLang="en-US" sz="800" b="0" i="0" u="none" strike="noStrike" dirty="0" smtClean="0">
                          <a:solidFill>
                            <a:srgbClr val="000000"/>
                          </a:solidFill>
                          <a:latin typeface="맑은 고딕"/>
                        </a:rPr>
                        <a:t>네</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15564">
                <a:tc>
                  <a:txBody>
                    <a:bodyPr/>
                    <a:lstStyle/>
                    <a:p>
                      <a:pPr algn="ctr" fontAlgn="ctr"/>
                      <a:r>
                        <a:rPr lang="ko-KR" altLang="en-US" sz="800" b="0" i="0" u="none" strike="noStrike" dirty="0" smtClean="0">
                          <a:solidFill>
                            <a:srgbClr val="000000"/>
                          </a:solidFill>
                          <a:latin typeface="맑은 고딕"/>
                        </a:rPr>
                        <a:t>지금 하고 계신 일은 어떤 것인가요</a:t>
                      </a:r>
                      <a:r>
                        <a:rPr lang="en-US" altLang="ko-KR" sz="800" b="0" i="0" u="none" strike="noStrike" dirty="0" smtClean="0">
                          <a:solidFill>
                            <a:srgbClr val="000000"/>
                          </a:solidFill>
                          <a:latin typeface="맑은 고딕"/>
                        </a:rPr>
                        <a:t>?</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ko-KR" altLang="en-US" sz="800" b="0" i="0" u="none" strike="noStrike" dirty="0" smtClean="0">
                          <a:solidFill>
                            <a:srgbClr val="000000"/>
                          </a:solidFill>
                          <a:latin typeface="맑은 고딕"/>
                        </a:rPr>
                        <a:t>무직</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15564">
                <a:tc>
                  <a:txBody>
                    <a:bodyPr/>
                    <a:lstStyle/>
                    <a:p>
                      <a:pPr algn="ctr" fontAlgn="ctr"/>
                      <a:r>
                        <a:rPr lang="ko-KR" altLang="en-US" sz="800" b="0" i="0" u="none" strike="noStrike" dirty="0" smtClean="0">
                          <a:solidFill>
                            <a:srgbClr val="000000"/>
                          </a:solidFill>
                          <a:latin typeface="맑은 고딕"/>
                        </a:rPr>
                        <a:t>지금 살고 계신 지역은 어디인가요</a:t>
                      </a:r>
                      <a:r>
                        <a:rPr lang="en-US" altLang="ko-KR" sz="800" b="0" i="0" u="none" strike="noStrike" dirty="0" smtClean="0">
                          <a:solidFill>
                            <a:srgbClr val="000000"/>
                          </a:solidFill>
                          <a:latin typeface="맑은 고딕"/>
                        </a:rPr>
                        <a:t>?</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ko-KR" altLang="en-US" sz="800" b="0" i="0" u="none" strike="noStrike" dirty="0" smtClean="0">
                          <a:solidFill>
                            <a:srgbClr val="000000"/>
                          </a:solidFill>
                          <a:latin typeface="맑은 고딕"/>
                        </a:rPr>
                        <a:t>서울</a:t>
                      </a:r>
                      <a:r>
                        <a:rPr lang="en-US" altLang="ko-KR" sz="800" b="0" i="0" u="none" strike="noStrike" dirty="0" smtClean="0">
                          <a:solidFill>
                            <a:srgbClr val="000000"/>
                          </a:solidFill>
                          <a:latin typeface="맑은 고딕"/>
                        </a:rPr>
                        <a:t>, </a:t>
                      </a:r>
                      <a:r>
                        <a:rPr lang="ko-KR" altLang="en-US" sz="800" b="0" i="0" u="none" strike="noStrike" dirty="0" smtClean="0">
                          <a:solidFill>
                            <a:srgbClr val="000000"/>
                          </a:solidFill>
                          <a:latin typeface="맑은 고딕"/>
                        </a:rPr>
                        <a:t>수도권</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15564">
                <a:tc>
                  <a:txBody>
                    <a:bodyPr/>
                    <a:lstStyle/>
                    <a:p>
                      <a:pPr algn="ctr" fontAlgn="ctr"/>
                      <a:r>
                        <a:rPr lang="ko-KR" altLang="en-US" sz="800" b="0" i="0" u="none" strike="noStrike" dirty="0" smtClean="0">
                          <a:solidFill>
                            <a:srgbClr val="000000"/>
                          </a:solidFill>
                          <a:latin typeface="맑은 고딕"/>
                        </a:rPr>
                        <a:t>지난 일주일 동안 스스로 </a:t>
                      </a:r>
                      <a:r>
                        <a:rPr lang="ko-KR" altLang="en-US" sz="800" b="0" i="0" u="none" strike="noStrike" dirty="0" err="1" smtClean="0">
                          <a:solidFill>
                            <a:srgbClr val="000000"/>
                          </a:solidFill>
                          <a:latin typeface="맑은 고딕"/>
                        </a:rPr>
                        <a:t>쓸모없는</a:t>
                      </a:r>
                      <a:r>
                        <a:rPr lang="ko-KR" altLang="en-US" sz="800" b="0" i="0" u="none" strike="noStrike" dirty="0" smtClean="0">
                          <a:solidFill>
                            <a:srgbClr val="000000"/>
                          </a:solidFill>
                          <a:latin typeface="맑은 고딕"/>
                        </a:rPr>
                        <a:t> 사람이라고 느껴질 때가 자주 있으셨나요</a:t>
                      </a:r>
                      <a:r>
                        <a:rPr lang="en-US" altLang="ko-KR" sz="800" b="0" i="0" u="none" strike="noStrike" dirty="0" smtClean="0">
                          <a:solidFill>
                            <a:srgbClr val="000000"/>
                          </a:solidFill>
                          <a:latin typeface="맑은 고딕"/>
                        </a:rPr>
                        <a:t>?</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a:t>
                      </a:r>
                      <a:r>
                        <a:rPr lang="ko-KR" altLang="en-US" sz="800" b="0" i="0" u="none" strike="noStrike" dirty="0" smtClean="0">
                          <a:solidFill>
                            <a:srgbClr val="000000"/>
                          </a:solidFill>
                          <a:latin typeface="맑은 고딕"/>
                        </a:rPr>
                        <a:t>점</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15564">
                <a:tc>
                  <a:txBody>
                    <a:bodyPr/>
                    <a:lstStyle/>
                    <a:p>
                      <a:pPr algn="ctr" fontAlgn="ctr"/>
                      <a:r>
                        <a:rPr lang="ko-KR" altLang="en-US" sz="800" b="0" i="0" u="none" strike="noStrike" dirty="0" smtClean="0">
                          <a:solidFill>
                            <a:srgbClr val="000000"/>
                          </a:solidFill>
                          <a:latin typeface="맑은 고딕"/>
                        </a:rPr>
                        <a:t>지난 일주일 동안 가족이나 친구</a:t>
                      </a:r>
                      <a:r>
                        <a:rPr lang="en-US" altLang="ko-KR" sz="800" b="0" i="0" u="none" strike="noStrike" dirty="0" smtClean="0">
                          <a:solidFill>
                            <a:srgbClr val="000000"/>
                          </a:solidFill>
                          <a:latin typeface="맑은 고딕"/>
                        </a:rPr>
                        <a:t>, </a:t>
                      </a:r>
                      <a:r>
                        <a:rPr lang="ko-KR" altLang="en-US" sz="800" b="0" i="0" u="none" strike="noStrike" dirty="0" smtClean="0">
                          <a:solidFill>
                            <a:srgbClr val="000000"/>
                          </a:solidFill>
                          <a:latin typeface="맑은 고딕"/>
                        </a:rPr>
                        <a:t>가까운 사람들과 잘 지내지 못하신 것 같나요</a:t>
                      </a:r>
                      <a:r>
                        <a:rPr lang="en-US" altLang="ko-KR" sz="800" b="0" i="0" u="none" strike="noStrike" dirty="0" smtClean="0">
                          <a:solidFill>
                            <a:srgbClr val="000000"/>
                          </a:solidFill>
                          <a:latin typeface="맑은 고딕"/>
                        </a:rPr>
                        <a:t>?</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3</a:t>
                      </a:r>
                      <a:r>
                        <a:rPr lang="ko-KR" altLang="en-US" sz="800" b="0" i="0" u="none" strike="noStrike" dirty="0" smtClean="0">
                          <a:solidFill>
                            <a:srgbClr val="000000"/>
                          </a:solidFill>
                          <a:latin typeface="맑은 고딕"/>
                        </a:rPr>
                        <a:t>점</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bl>
          </a:graphicData>
        </a:graphic>
      </p:graphicFrame>
      <p:sp>
        <p:nvSpPr>
          <p:cNvPr id="35" name="직사각형 34"/>
          <p:cNvSpPr/>
          <p:nvPr/>
        </p:nvSpPr>
        <p:spPr>
          <a:xfrm>
            <a:off x="4052900" y="1057953"/>
            <a:ext cx="3240360" cy="435126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4104509" y="1118903"/>
            <a:ext cx="917239" cy="230832"/>
          </a:xfrm>
          <a:prstGeom prst="rect">
            <a:avLst/>
          </a:prstGeom>
          <a:noFill/>
        </p:spPr>
        <p:txBody>
          <a:bodyPr wrap="none" rtlCol="0">
            <a:spAutoFit/>
          </a:bodyPr>
          <a:lstStyle/>
          <a:p>
            <a:r>
              <a:rPr lang="ko-KR" altLang="en-US" sz="900" b="1" dirty="0" smtClean="0"/>
              <a:t>자가진단 정보</a:t>
            </a:r>
            <a:endParaRPr lang="ko-KR" altLang="en-US" sz="900" b="1" dirty="0"/>
          </a:p>
        </p:txBody>
      </p:sp>
      <p:cxnSp>
        <p:nvCxnSpPr>
          <p:cNvPr id="37" name="직선 연결선 36"/>
          <p:cNvCxnSpPr/>
          <p:nvPr/>
        </p:nvCxnSpPr>
        <p:spPr>
          <a:xfrm>
            <a:off x="4132867" y="1363655"/>
            <a:ext cx="3096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70615" y="1083773"/>
            <a:ext cx="277640" cy="276999"/>
          </a:xfrm>
          <a:prstGeom prst="rect">
            <a:avLst/>
          </a:prstGeom>
          <a:noFill/>
        </p:spPr>
        <p:txBody>
          <a:bodyPr wrap="none" rtlCol="0">
            <a:spAutoFit/>
          </a:bodyPr>
          <a:lstStyle/>
          <a:p>
            <a:r>
              <a:rPr lang="en-US" altLang="ko-KR" sz="1200" dirty="0" smtClean="0"/>
              <a:t>X</a:t>
            </a:r>
            <a:endParaRPr lang="ko-KR" altLang="en-US" sz="1200" dirty="0"/>
          </a:p>
        </p:txBody>
      </p:sp>
      <p:sp>
        <p:nvSpPr>
          <p:cNvPr id="41" name="TextBox 40"/>
          <p:cNvSpPr txBox="1"/>
          <p:nvPr/>
        </p:nvSpPr>
        <p:spPr>
          <a:xfrm>
            <a:off x="5928109" y="117792"/>
            <a:ext cx="1683474" cy="215444"/>
          </a:xfrm>
          <a:prstGeom prst="rect">
            <a:avLst/>
          </a:prstGeom>
          <a:noFill/>
        </p:spPr>
        <p:txBody>
          <a:bodyPr wrap="none" rtlCol="0">
            <a:spAutoFit/>
          </a:bodyPr>
          <a:lstStyle/>
          <a:p>
            <a:r>
              <a:rPr lang="en-US" altLang="ko-KR" sz="800" dirty="0" smtClean="0">
                <a:solidFill>
                  <a:prstClr val="black"/>
                </a:solidFill>
              </a:rPr>
              <a:t>RCW-040301P2, RCW-040301P3</a:t>
            </a:r>
            <a:endParaRPr lang="ko-KR" altLang="en-US" sz="800" dirty="0">
              <a:solidFill>
                <a:prstClr val="black"/>
              </a:solidFill>
            </a:endParaRPr>
          </a:p>
        </p:txBody>
      </p:sp>
      <p:graphicFrame>
        <p:nvGraphicFramePr>
          <p:cNvPr id="43" name="표 42"/>
          <p:cNvGraphicFramePr>
            <a:graphicFrameLocks noGrp="1"/>
          </p:cNvGraphicFramePr>
          <p:nvPr/>
        </p:nvGraphicFramePr>
        <p:xfrm>
          <a:off x="4104509" y="2568298"/>
          <a:ext cx="3078908" cy="1490772"/>
        </p:xfrm>
        <a:graphic>
          <a:graphicData uri="http://schemas.openxmlformats.org/drawingml/2006/table">
            <a:tbl>
              <a:tblPr/>
              <a:tblGrid>
                <a:gridCol w="1847638"/>
                <a:gridCol w="1231270"/>
              </a:tblGrid>
              <a:tr h="372693">
                <a:tc>
                  <a:txBody>
                    <a:bodyPr/>
                    <a:lstStyle/>
                    <a:p>
                      <a:pPr algn="ctr" fontAlgn="ctr"/>
                      <a:r>
                        <a:rPr lang="en-US"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5</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24</a:t>
                      </a:r>
                      <a:r>
                        <a:rPr lang="ko-KR" altLang="en-US" sz="800" b="0" i="0" u="none" strike="noStrike" dirty="0" smtClean="0">
                          <a:solidFill>
                            <a:srgbClr val="000000"/>
                          </a:solidFill>
                          <a:latin typeface="맑은 고딕"/>
                        </a:rPr>
                        <a:t>일</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latin typeface="맑은 고딕"/>
                        </a:rPr>
                        <a:t>1.2</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4</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1.8</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1</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1.9</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2016</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2.0</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bl>
          </a:graphicData>
        </a:graphic>
      </p:graphicFrame>
      <p:sp>
        <p:nvSpPr>
          <p:cNvPr id="44" name="양쪽 모서리가 둥근 사각형 43"/>
          <p:cNvSpPr/>
          <p:nvPr/>
        </p:nvSpPr>
        <p:spPr>
          <a:xfrm>
            <a:off x="4104509" y="1403821"/>
            <a:ext cx="897000" cy="252000"/>
          </a:xfrm>
          <a:prstGeom prst="round2Same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b="1" dirty="0" smtClean="0">
                <a:solidFill>
                  <a:schemeClr val="tx1"/>
                </a:solidFill>
              </a:rPr>
              <a:t>스트레스</a:t>
            </a:r>
            <a:endParaRPr lang="ko-KR" altLang="en-US" sz="900" b="1" dirty="0">
              <a:solidFill>
                <a:schemeClr val="tx1"/>
              </a:solidFill>
            </a:endParaRPr>
          </a:p>
        </p:txBody>
      </p:sp>
      <p:sp>
        <p:nvSpPr>
          <p:cNvPr id="45" name="양쪽 모서리가 둥근 사각형 44"/>
          <p:cNvSpPr/>
          <p:nvPr/>
        </p:nvSpPr>
        <p:spPr>
          <a:xfrm>
            <a:off x="5002248" y="1403821"/>
            <a:ext cx="897000" cy="252000"/>
          </a:xfrm>
          <a:prstGeom prst="round2Same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smtClean="0">
                <a:solidFill>
                  <a:schemeClr val="tx1"/>
                </a:solidFill>
              </a:rPr>
              <a:t>우울</a:t>
            </a:r>
            <a:endParaRPr lang="ko-KR" altLang="en-US" sz="900" dirty="0">
              <a:solidFill>
                <a:schemeClr val="tx1"/>
              </a:solidFill>
            </a:endParaRPr>
          </a:p>
        </p:txBody>
      </p:sp>
      <p:sp>
        <p:nvSpPr>
          <p:cNvPr id="46" name="양쪽 모서리가 둥근 사각형 45"/>
          <p:cNvSpPr/>
          <p:nvPr/>
        </p:nvSpPr>
        <p:spPr>
          <a:xfrm>
            <a:off x="5899248" y="1403821"/>
            <a:ext cx="897000" cy="252000"/>
          </a:xfrm>
          <a:prstGeom prst="round2Same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불안</a:t>
            </a:r>
            <a:endParaRPr lang="ko-KR" altLang="en-US" sz="900" dirty="0">
              <a:solidFill>
                <a:schemeClr val="tx1"/>
              </a:solidFill>
            </a:endParaRPr>
          </a:p>
        </p:txBody>
      </p:sp>
      <p:sp>
        <p:nvSpPr>
          <p:cNvPr id="47" name="TextBox 46"/>
          <p:cNvSpPr txBox="1"/>
          <p:nvPr/>
        </p:nvSpPr>
        <p:spPr>
          <a:xfrm>
            <a:off x="4104509" y="1687662"/>
            <a:ext cx="3096000" cy="338554"/>
          </a:xfrm>
          <a:prstGeom prst="rect">
            <a:avLst/>
          </a:prstGeom>
          <a:noFill/>
        </p:spPr>
        <p:txBody>
          <a:bodyPr wrap="square" rtlCol="0">
            <a:spAutoFit/>
          </a:bodyPr>
          <a:lstStyle/>
          <a:p>
            <a:r>
              <a:rPr lang="ko-KR" altLang="en-US" sz="800" dirty="0" smtClean="0">
                <a:latin typeface="+mj-lt"/>
              </a:rPr>
              <a:t>스트레스 자가진단 항목은 총 </a:t>
            </a:r>
            <a:r>
              <a:rPr lang="en-US" altLang="ko-KR" sz="800" dirty="0" smtClean="0">
                <a:latin typeface="+mj-lt"/>
              </a:rPr>
              <a:t>5</a:t>
            </a:r>
            <a:r>
              <a:rPr lang="ko-KR" altLang="en-US" sz="800" dirty="0" smtClean="0">
                <a:latin typeface="+mj-lt"/>
              </a:rPr>
              <a:t>개 문항이며</a:t>
            </a:r>
            <a:r>
              <a:rPr lang="en-US" altLang="ko-KR" sz="800" dirty="0" smtClean="0">
                <a:latin typeface="+mj-lt"/>
              </a:rPr>
              <a:t>, 5</a:t>
            </a:r>
            <a:r>
              <a:rPr lang="ko-KR" altLang="en-US" sz="800" dirty="0" smtClean="0">
                <a:latin typeface="+mj-lt"/>
              </a:rPr>
              <a:t>문항의 평균값으로 결과를 산출합니다</a:t>
            </a:r>
            <a:r>
              <a:rPr lang="en-US" altLang="ko-KR" sz="800" dirty="0" smtClean="0">
                <a:latin typeface="+mj-lt"/>
              </a:rPr>
              <a:t>.</a:t>
            </a:r>
            <a:endParaRPr lang="ko-KR" altLang="en-US" sz="800" dirty="0">
              <a:latin typeface="+mj-lt"/>
            </a:endParaRPr>
          </a:p>
        </p:txBody>
      </p:sp>
      <p:graphicFrame>
        <p:nvGraphicFramePr>
          <p:cNvPr id="48" name="표 47"/>
          <p:cNvGraphicFramePr>
            <a:graphicFrameLocks noGrp="1"/>
          </p:cNvGraphicFramePr>
          <p:nvPr/>
        </p:nvGraphicFramePr>
        <p:xfrm>
          <a:off x="4324888" y="2063478"/>
          <a:ext cx="2608332" cy="360000"/>
        </p:xfrm>
        <a:graphic>
          <a:graphicData uri="http://schemas.openxmlformats.org/drawingml/2006/table">
            <a:tbl>
              <a:tblPr/>
              <a:tblGrid>
                <a:gridCol w="869444"/>
                <a:gridCol w="869444"/>
                <a:gridCol w="869444"/>
              </a:tblGrid>
              <a:tr h="180000">
                <a:tc>
                  <a:txBody>
                    <a:bodyPr/>
                    <a:lstStyle/>
                    <a:p>
                      <a:pPr algn="ctr" fontAlgn="ctr"/>
                      <a:r>
                        <a:rPr lang="ko-KR" altLang="en-US" sz="800" b="0" i="0" u="none" strike="noStrike" dirty="0" smtClean="0">
                          <a:solidFill>
                            <a:srgbClr val="000000"/>
                          </a:solidFill>
                          <a:latin typeface="맑은 고딕"/>
                        </a:rPr>
                        <a:t>낮음</a:t>
                      </a:r>
                      <a:endParaRPr lang="en-US" sz="800" b="0" i="0" u="none" strike="noStrike" dirty="0">
                        <a:solidFill>
                          <a:srgbClr val="000000"/>
                        </a:solidFill>
                        <a:latin typeface="맑은 고딕"/>
                      </a:endParaRPr>
                    </a:p>
                  </a:txBody>
                  <a:tcPr marL="9293" marR="9293" marT="8578" marB="0" anchor="ctr">
                    <a:lnL w="3175" cap="flat" cmpd="sng" algn="ctr">
                      <a:solidFill>
                        <a:schemeClr val="bg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ko-KR" altLang="en-US" sz="800" b="0" i="0" u="none" strike="noStrike" dirty="0" smtClean="0">
                          <a:solidFill>
                            <a:srgbClr val="000000"/>
                          </a:solidFill>
                          <a:latin typeface="맑은 고딕"/>
                        </a:rPr>
                        <a:t>중간</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ko-KR" altLang="en-US" sz="800" b="0" i="0" u="none" strike="noStrike" dirty="0" smtClean="0">
                          <a:solidFill>
                            <a:srgbClr val="000000"/>
                          </a:solidFill>
                          <a:latin typeface="맑은 고딕"/>
                        </a:rPr>
                        <a:t>높음</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180000">
                <a:tc>
                  <a:txBody>
                    <a:bodyPr/>
                    <a:lstStyle/>
                    <a:p>
                      <a:pPr algn="ctr" fontAlgn="ctr"/>
                      <a:r>
                        <a:rPr lang="en-US" altLang="ko-KR" sz="800" b="0" i="0" u="none" strike="noStrike" dirty="0" smtClean="0">
                          <a:solidFill>
                            <a:srgbClr val="000000"/>
                          </a:solidFill>
                          <a:latin typeface="맑은 고딕"/>
                        </a:rPr>
                        <a:t>0 ~ 1.6</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1.8 ~ 2.6</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2.8 </a:t>
                      </a:r>
                      <a:r>
                        <a:rPr lang="ko-KR" altLang="en-US" sz="800" b="0" i="0" u="none" strike="noStrike" dirty="0" smtClean="0">
                          <a:solidFill>
                            <a:srgbClr val="000000"/>
                          </a:solidFill>
                          <a:latin typeface="맑은 고딕"/>
                        </a:rPr>
                        <a:t>이상</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FFFF"/>
                    </a:solidFill>
                  </a:tcPr>
                </a:tc>
              </a:tr>
            </a:tbl>
          </a:graphicData>
        </a:graphic>
      </p:graphicFrame>
      <p:sp>
        <p:nvSpPr>
          <p:cNvPr id="50" name="타원 49"/>
          <p:cNvSpPr/>
          <p:nvPr/>
        </p:nvSpPr>
        <p:spPr>
          <a:xfrm>
            <a:off x="1634384" y="95777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51" name="타원 50"/>
          <p:cNvSpPr/>
          <p:nvPr/>
        </p:nvSpPr>
        <p:spPr>
          <a:xfrm>
            <a:off x="3496402" y="289249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00" dirty="0" smtClean="0">
                <a:solidFill>
                  <a:schemeClr val="bg1"/>
                </a:solidFill>
                <a:latin typeface="+mn-ea"/>
              </a:rPr>
              <a:t>1-1</a:t>
            </a:r>
            <a:endParaRPr lang="ko-KR" altLang="en-US" sz="1200" b="1" spc="-200" dirty="0">
              <a:solidFill>
                <a:schemeClr val="bg1"/>
              </a:solidFill>
              <a:latin typeface="+mn-ea"/>
            </a:endParaRPr>
          </a:p>
        </p:txBody>
      </p:sp>
      <p:sp>
        <p:nvSpPr>
          <p:cNvPr id="52" name="타원 51"/>
          <p:cNvSpPr/>
          <p:nvPr/>
        </p:nvSpPr>
        <p:spPr>
          <a:xfrm>
            <a:off x="4885248" y="99290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2" name="TextBox 41"/>
          <p:cNvSpPr txBox="1"/>
          <p:nvPr/>
        </p:nvSpPr>
        <p:spPr>
          <a:xfrm>
            <a:off x="1229222" y="117792"/>
            <a:ext cx="3020379" cy="215444"/>
          </a:xfrm>
          <a:prstGeom prst="rect">
            <a:avLst/>
          </a:prstGeom>
          <a:noFill/>
        </p:spPr>
        <p:txBody>
          <a:bodyPr wrap="none" rtlCol="0">
            <a:spAutoFit/>
          </a:bodyPr>
          <a:lstStyle/>
          <a:p>
            <a:r>
              <a:rPr lang="en-US" altLang="ko-KR" sz="800" smtClean="0">
                <a:solidFill>
                  <a:prstClr val="black"/>
                </a:solidFill>
              </a:rPr>
              <a:t>Mindcheck Result Pop-up</a:t>
            </a:r>
            <a:r>
              <a:rPr lang="en-US" altLang="ko-KR" sz="800">
                <a:solidFill>
                  <a:prstClr val="black"/>
                </a:solidFill>
              </a:rPr>
              <a:t>, </a:t>
            </a:r>
            <a:r>
              <a:rPr lang="en-US" altLang="ko-KR" sz="800" smtClean="0">
                <a:solidFill>
                  <a:prstClr val="black"/>
                </a:solidFill>
              </a:rPr>
              <a:t>Self-diagnosis Test Result Pop-up</a:t>
            </a:r>
            <a:endParaRPr lang="ko-KR" altLang="en-US" sz="800" dirty="0">
              <a:solidFill>
                <a:prstClr val="black"/>
              </a:solidFill>
            </a:endParaRPr>
          </a:p>
        </p:txBody>
      </p:sp>
      <p:sp>
        <p:nvSpPr>
          <p:cNvPr id="53" name="TextBox 52"/>
          <p:cNvSpPr txBox="1"/>
          <p:nvPr/>
        </p:nvSpPr>
        <p:spPr>
          <a:xfrm>
            <a:off x="1226951" y="352286"/>
            <a:ext cx="4122282" cy="215444"/>
          </a:xfrm>
          <a:prstGeom prst="rect">
            <a:avLst/>
          </a:prstGeom>
          <a:noFill/>
        </p:spPr>
        <p:txBody>
          <a:bodyPr wrap="none" rtlCol="0">
            <a:spAutoFit/>
          </a:bodyPr>
          <a:lstStyle/>
          <a:p>
            <a:r>
              <a:rPr lang="en-US" altLang="ko-KR" sz="800" spc="-20">
                <a:solidFill>
                  <a:prstClr val="black"/>
                </a:solidFill>
              </a:rPr>
              <a:t>Counseling Management &gt;Counseling </a:t>
            </a:r>
            <a:r>
              <a:rPr lang="en-US" altLang="ko-KR" sz="800" spc="-20" smtClean="0">
                <a:solidFill>
                  <a:prstClr val="black"/>
                </a:solidFill>
              </a:rPr>
              <a:t>History</a:t>
            </a:r>
            <a:r>
              <a:rPr lang="en-US" altLang="ko-KR" sz="800" smtClean="0">
                <a:solidFill>
                  <a:prstClr val="black"/>
                </a:solidFill>
              </a:rPr>
              <a:t>&gt;Counseling Details&gt;Click to Pop-up</a:t>
            </a:r>
            <a:endParaRPr lang="ko-KR" altLang="en-US" sz="800" dirty="0">
              <a:solidFill>
                <a:prstClr val="black"/>
              </a:solidFill>
            </a:endParaRPr>
          </a:p>
        </p:txBody>
      </p:sp>
      <p:graphicFrame>
        <p:nvGraphicFramePr>
          <p:cNvPr id="54" name="표 48"/>
          <p:cNvGraphicFramePr>
            <a:graphicFrameLocks noGrp="1"/>
          </p:cNvGraphicFramePr>
          <p:nvPr>
            <p:extLst>
              <p:ext uri="{D42A27DB-BD31-4B8C-83A1-F6EECF244321}">
                <p14:modId xmlns:p14="http://schemas.microsoft.com/office/powerpoint/2010/main" val="1784644052"/>
              </p:ext>
            </p:extLst>
          </p:nvPr>
        </p:nvGraphicFramePr>
        <p:xfrm>
          <a:off x="7808120" y="650426"/>
          <a:ext cx="1967152" cy="50553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tx1"/>
                          </a:solidFill>
                        </a:rPr>
                        <a:t>Description</a:t>
                      </a:r>
                      <a:endParaRPr lang="ko-KR" altLang="en-US" sz="900" b="1"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Pop-up xem</a:t>
                      </a:r>
                      <a:r>
                        <a:rPr lang="en-US" altLang="ko-KR" sz="800" baseline="0" smtClean="0">
                          <a:solidFill>
                            <a:schemeClr val="tx1"/>
                          </a:solidFill>
                        </a:rPr>
                        <a:t> kết quả Mindcheck</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Hiển</a:t>
                      </a:r>
                      <a:r>
                        <a:rPr lang="en-US" altLang="ko-KR" sz="800" baseline="0" smtClean="0">
                          <a:solidFill>
                            <a:schemeClr val="tx1"/>
                          </a:solidFill>
                        </a:rPr>
                        <a:t> thị toàn bộ kết quả Mindcheck mà User tương ứng đã làm từ trước đến nay, kết quả gần nhất hiển thị trên đầu</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Hiển</a:t>
                      </a:r>
                      <a:r>
                        <a:rPr lang="en-US" altLang="ko-KR" sz="800" baseline="0" smtClean="0">
                          <a:solidFill>
                            <a:schemeClr val="tx1"/>
                          </a:solidFill>
                        </a:rPr>
                        <a:t> thị mặc định dưới hình thức điểm số, khi click vào khu vực điểm số </a:t>
                      </a:r>
                      <a:r>
                        <a:rPr lang="en-US" altLang="ko-KR" sz="800" smtClean="0">
                          <a:solidFill>
                            <a:schemeClr val="tx1"/>
                          </a:solidFill>
                        </a:rPr>
                        <a:t>(1-1),</a:t>
                      </a:r>
                      <a:r>
                        <a:rPr lang="en-US" altLang="ko-KR" sz="800" baseline="0" smtClean="0">
                          <a:solidFill>
                            <a:schemeClr val="tx1"/>
                          </a:solidFill>
                        </a:rPr>
                        <a:t> chi tiết câu hỏi và nội dung trả lời sẽ hiển thị ở bên dưới</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Từ</a:t>
                      </a:r>
                      <a:r>
                        <a:rPr lang="en-US" altLang="ko-KR" sz="800" baseline="0" smtClean="0">
                          <a:solidFill>
                            <a:schemeClr val="tx1"/>
                          </a:solidFill>
                        </a:rPr>
                        <a:t> khu vực bảng trở xuống hiển thị scroll bar</a:t>
                      </a:r>
                      <a:endParaRPr lang="en-US" altLang="ko-KR"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Khi click đổi</a:t>
                      </a:r>
                      <a:r>
                        <a:rPr lang="en-US" altLang="ko-KR" sz="800" baseline="0" smtClean="0">
                          <a:solidFill>
                            <a:schemeClr val="tx1"/>
                          </a:solidFill>
                        </a:rPr>
                        <a:t> chiều mũi tên  đồng thời mở ra chi tiết câu hỏi và nội dung trả lời ở bên dưới</a:t>
                      </a:r>
                      <a:endParaRPr lang="en-US" altLang="ko-KR" sz="80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Khi click vào</a:t>
                      </a:r>
                      <a:r>
                        <a:rPr lang="en-US" altLang="ko-KR" sz="800" baseline="0" smtClean="0">
                          <a:solidFill>
                            <a:schemeClr val="tx1"/>
                          </a:solidFill>
                        </a:rPr>
                        <a:t> điểm số của ngày khác thì nội dung của ngày đang xem sẽ đóng lại đồng thời mở ra nội dung của ngày mới chọn</a:t>
                      </a:r>
                      <a:endParaRPr lang="en-US" altLang="ko-KR"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Pop-up</a:t>
                      </a:r>
                      <a:r>
                        <a:rPr lang="en-US" altLang="ko-KR" sz="800" baseline="0" smtClean="0">
                          <a:solidFill>
                            <a:schemeClr val="tx1"/>
                          </a:solidFill>
                        </a:rPr>
                        <a:t> xem kết quả Self-diagnosis Test</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Chia các</a:t>
                      </a:r>
                      <a:r>
                        <a:rPr lang="en-US" altLang="ko-KR" sz="800" baseline="0" smtClean="0">
                          <a:solidFill>
                            <a:schemeClr val="tx1"/>
                          </a:solidFill>
                        </a:rPr>
                        <a:t> bài test </a:t>
                      </a:r>
                      <a:r>
                        <a:rPr lang="ko-KR" altLang="en-US" sz="800" smtClean="0">
                          <a:solidFill>
                            <a:schemeClr val="tx1"/>
                          </a:solidFill>
                        </a:rPr>
                        <a:t>스트레스 </a:t>
                      </a:r>
                      <a:r>
                        <a:rPr lang="en-US" altLang="ko-KR" sz="800" smtClean="0">
                          <a:solidFill>
                            <a:schemeClr val="tx1"/>
                          </a:solidFill>
                        </a:rPr>
                        <a:t>(Stress), </a:t>
                      </a:r>
                      <a:r>
                        <a:rPr lang="ko-KR" altLang="en-US" sz="800" smtClean="0">
                          <a:solidFill>
                            <a:schemeClr val="tx1"/>
                          </a:solidFill>
                        </a:rPr>
                        <a:t>우울</a:t>
                      </a:r>
                      <a:r>
                        <a:rPr lang="en-US" altLang="ko-KR" sz="800" smtClean="0">
                          <a:solidFill>
                            <a:schemeClr val="tx1"/>
                          </a:solidFill>
                        </a:rPr>
                        <a:t> (Depression), </a:t>
                      </a:r>
                      <a:r>
                        <a:rPr lang="ko-KR" altLang="en-US" sz="800" smtClean="0">
                          <a:solidFill>
                            <a:schemeClr val="tx1"/>
                          </a:solidFill>
                        </a:rPr>
                        <a:t>불안 </a:t>
                      </a:r>
                      <a:r>
                        <a:rPr lang="en-US" altLang="ko-KR" sz="800" smtClean="0">
                          <a:solidFill>
                            <a:schemeClr val="tx1"/>
                          </a:solidFill>
                        </a:rPr>
                        <a:t>(Anxiety disorders)</a:t>
                      </a:r>
                      <a:r>
                        <a:rPr lang="en-US" altLang="ko-KR" sz="800" baseline="0" smtClean="0">
                          <a:solidFill>
                            <a:schemeClr val="tx1"/>
                          </a:solidFill>
                        </a:rPr>
                        <a:t> thành các tab và hiển thị kết quả chi tiết của từng bài test ở mỗi tab</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Phần</a:t>
                      </a:r>
                      <a:r>
                        <a:rPr lang="en-US" altLang="ko-KR" sz="800" baseline="0" smtClean="0">
                          <a:solidFill>
                            <a:schemeClr val="tx1"/>
                          </a:solidFill>
                        </a:rPr>
                        <a:t> mô tả và bảng điểm tham khảo hiển thị mặc định dù có data kết quả hay ko</a:t>
                      </a:r>
                      <a:endParaRPr lang="en-US" altLang="ko-KR" sz="80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Trường</a:t>
                      </a:r>
                      <a:r>
                        <a:rPr lang="en-US" altLang="ko-KR" sz="800" baseline="0" smtClean="0">
                          <a:solidFill>
                            <a:schemeClr val="tx1"/>
                          </a:solidFill>
                        </a:rPr>
                        <a:t> hợp User chưa từng làm Self-diagnosis Test thì khu vực bảng biểu hiển thị text </a:t>
                      </a:r>
                      <a:r>
                        <a:rPr lang="en-US" altLang="ko-KR" sz="800" smtClean="0">
                          <a:solidFill>
                            <a:schemeClr val="tx1"/>
                          </a:solidFill>
                        </a:rPr>
                        <a:t>“</a:t>
                      </a:r>
                      <a:r>
                        <a:rPr lang="ko-KR" altLang="en-US" sz="800" smtClean="0">
                          <a:solidFill>
                            <a:schemeClr val="tx1"/>
                          </a:solidFill>
                        </a:rPr>
                        <a:t>결과가 없습니다</a:t>
                      </a:r>
                      <a:r>
                        <a:rPr lang="en-US" altLang="ko-KR" sz="800" smtClean="0">
                          <a:solidFill>
                            <a:schemeClr val="tx1"/>
                          </a:solidFill>
                        </a:rPr>
                        <a:t>.” (Ko có</a:t>
                      </a:r>
                      <a:r>
                        <a:rPr lang="en-US" altLang="ko-KR" sz="800" baseline="0" smtClean="0">
                          <a:solidFill>
                            <a:schemeClr val="tx1"/>
                          </a:solidFill>
                        </a:rPr>
                        <a:t> kết quả test.)</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46</a:t>
            </a:fld>
            <a:endParaRPr lang="ko-KR" altLang="en-US"/>
          </a:p>
        </p:txBody>
      </p:sp>
      <p:sp>
        <p:nvSpPr>
          <p:cNvPr id="35" name="직사각형 34"/>
          <p:cNvSpPr/>
          <p:nvPr/>
        </p:nvSpPr>
        <p:spPr>
          <a:xfrm>
            <a:off x="4052900" y="1057953"/>
            <a:ext cx="3240360" cy="435126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4104509" y="1118903"/>
            <a:ext cx="917239" cy="230832"/>
          </a:xfrm>
          <a:prstGeom prst="rect">
            <a:avLst/>
          </a:prstGeom>
          <a:noFill/>
        </p:spPr>
        <p:txBody>
          <a:bodyPr wrap="none" rtlCol="0">
            <a:spAutoFit/>
          </a:bodyPr>
          <a:lstStyle/>
          <a:p>
            <a:r>
              <a:rPr lang="ko-KR" altLang="en-US" sz="900" b="1" dirty="0" smtClean="0"/>
              <a:t>자가진단 정보</a:t>
            </a:r>
            <a:endParaRPr lang="ko-KR" altLang="en-US" sz="900" b="1" dirty="0"/>
          </a:p>
        </p:txBody>
      </p:sp>
      <p:cxnSp>
        <p:nvCxnSpPr>
          <p:cNvPr id="37" name="직선 연결선 36"/>
          <p:cNvCxnSpPr/>
          <p:nvPr/>
        </p:nvCxnSpPr>
        <p:spPr>
          <a:xfrm>
            <a:off x="4132867" y="1363655"/>
            <a:ext cx="3096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70615" y="1083773"/>
            <a:ext cx="277640" cy="276999"/>
          </a:xfrm>
          <a:prstGeom prst="rect">
            <a:avLst/>
          </a:prstGeom>
          <a:noFill/>
        </p:spPr>
        <p:txBody>
          <a:bodyPr wrap="none" rtlCol="0">
            <a:spAutoFit/>
          </a:bodyPr>
          <a:lstStyle/>
          <a:p>
            <a:r>
              <a:rPr lang="en-US" altLang="ko-KR" sz="1200" dirty="0" smtClean="0"/>
              <a:t>X</a:t>
            </a:r>
            <a:endParaRPr lang="ko-KR" altLang="en-US" sz="1200" dirty="0"/>
          </a:p>
        </p:txBody>
      </p:sp>
      <p:sp>
        <p:nvSpPr>
          <p:cNvPr id="39" name="TextBox 38"/>
          <p:cNvSpPr txBox="1"/>
          <p:nvPr/>
        </p:nvSpPr>
        <p:spPr>
          <a:xfrm>
            <a:off x="1229222" y="117792"/>
            <a:ext cx="2135521" cy="215444"/>
          </a:xfrm>
          <a:prstGeom prst="rect">
            <a:avLst/>
          </a:prstGeom>
          <a:noFill/>
        </p:spPr>
        <p:txBody>
          <a:bodyPr wrap="none" rtlCol="0">
            <a:spAutoFit/>
          </a:bodyPr>
          <a:lstStyle/>
          <a:p>
            <a:r>
              <a:rPr lang="ko-KR" altLang="en-US" sz="800" dirty="0" smtClean="0">
                <a:solidFill>
                  <a:prstClr val="black"/>
                </a:solidFill>
              </a:rPr>
              <a:t>마인드체크 정보 팝업</a:t>
            </a:r>
            <a:r>
              <a:rPr lang="en-US" altLang="ko-KR" sz="800" dirty="0" smtClean="0">
                <a:solidFill>
                  <a:prstClr val="black"/>
                </a:solidFill>
              </a:rPr>
              <a:t>, </a:t>
            </a:r>
            <a:r>
              <a:rPr lang="ko-KR" altLang="en-US" sz="800" dirty="0" smtClean="0">
                <a:solidFill>
                  <a:prstClr val="black"/>
                </a:solidFill>
              </a:rPr>
              <a:t>자가진단 정보 팝업</a:t>
            </a:r>
            <a:endParaRPr lang="ko-KR" altLang="en-US" sz="800" dirty="0">
              <a:solidFill>
                <a:prstClr val="black"/>
              </a:solidFill>
            </a:endParaRPr>
          </a:p>
        </p:txBody>
      </p:sp>
      <p:sp>
        <p:nvSpPr>
          <p:cNvPr id="40" name="TextBox 39"/>
          <p:cNvSpPr txBox="1"/>
          <p:nvPr/>
        </p:nvSpPr>
        <p:spPr>
          <a:xfrm>
            <a:off x="1226951" y="352286"/>
            <a:ext cx="2719014" cy="215444"/>
          </a:xfrm>
          <a:prstGeom prst="rect">
            <a:avLst/>
          </a:prstGeom>
          <a:noFill/>
        </p:spPr>
        <p:txBody>
          <a:bodyPr wrap="none" rtlCol="0">
            <a:spAutoFit/>
          </a:bodyPr>
          <a:lstStyle/>
          <a:p>
            <a:r>
              <a:rPr lang="ko-KR" altLang="en-US" sz="800" dirty="0" smtClean="0">
                <a:solidFill>
                  <a:prstClr val="black"/>
                </a:solidFill>
              </a:rPr>
              <a:t>상담 관리 </a:t>
            </a:r>
            <a:r>
              <a:rPr lang="en-US" altLang="ko-KR" sz="800" dirty="0" smtClean="0">
                <a:solidFill>
                  <a:prstClr val="black"/>
                </a:solidFill>
              </a:rPr>
              <a:t>&gt; </a:t>
            </a:r>
            <a:r>
              <a:rPr lang="ko-KR" altLang="en-US" sz="800" dirty="0" smtClean="0">
                <a:solidFill>
                  <a:prstClr val="black"/>
                </a:solidFill>
              </a:rPr>
              <a:t>상담내역 </a:t>
            </a:r>
            <a:r>
              <a:rPr lang="en-US" altLang="ko-KR" sz="800" dirty="0" smtClean="0">
                <a:solidFill>
                  <a:prstClr val="black"/>
                </a:solidFill>
              </a:rPr>
              <a:t>&gt; </a:t>
            </a:r>
            <a:r>
              <a:rPr lang="ko-KR" altLang="en-US" sz="800" dirty="0" smtClean="0">
                <a:solidFill>
                  <a:prstClr val="black"/>
                </a:solidFill>
              </a:rPr>
              <a:t>상담내역 상세 </a:t>
            </a:r>
            <a:r>
              <a:rPr lang="en-US" altLang="ko-KR" sz="800" dirty="0" smtClean="0">
                <a:solidFill>
                  <a:prstClr val="black"/>
                </a:solidFill>
              </a:rPr>
              <a:t>&gt; </a:t>
            </a:r>
            <a:r>
              <a:rPr lang="ko-KR" altLang="en-US" sz="800" dirty="0" smtClean="0">
                <a:solidFill>
                  <a:prstClr val="black"/>
                </a:solidFill>
              </a:rPr>
              <a:t>팝업 클릭 시</a:t>
            </a:r>
            <a:endParaRPr lang="ko-KR" altLang="en-US" sz="800" dirty="0">
              <a:solidFill>
                <a:prstClr val="black"/>
              </a:solidFill>
            </a:endParaRPr>
          </a:p>
        </p:txBody>
      </p:sp>
      <p:sp>
        <p:nvSpPr>
          <p:cNvPr id="41" name="TextBox 40"/>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RCW-040301</a:t>
            </a:r>
            <a:endParaRPr lang="ko-KR" altLang="en-US" sz="800" dirty="0">
              <a:solidFill>
                <a:prstClr val="black"/>
              </a:solidFill>
            </a:endParaRPr>
          </a:p>
        </p:txBody>
      </p:sp>
      <p:graphicFrame>
        <p:nvGraphicFramePr>
          <p:cNvPr id="43" name="표 42"/>
          <p:cNvGraphicFramePr>
            <a:graphicFrameLocks noGrp="1"/>
          </p:cNvGraphicFramePr>
          <p:nvPr/>
        </p:nvGraphicFramePr>
        <p:xfrm>
          <a:off x="4104509" y="2568298"/>
          <a:ext cx="3078908" cy="1490772"/>
        </p:xfrm>
        <a:graphic>
          <a:graphicData uri="http://schemas.openxmlformats.org/drawingml/2006/table">
            <a:tbl>
              <a:tblPr/>
              <a:tblGrid>
                <a:gridCol w="1847638"/>
                <a:gridCol w="1231270"/>
              </a:tblGrid>
              <a:tr h="372693">
                <a:tc>
                  <a:txBody>
                    <a:bodyPr/>
                    <a:lstStyle/>
                    <a:p>
                      <a:pPr algn="ctr" fontAlgn="ctr"/>
                      <a:r>
                        <a:rPr lang="en-US"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5</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24</a:t>
                      </a:r>
                      <a:r>
                        <a:rPr lang="ko-KR" altLang="en-US" sz="800" b="0" i="0" u="none" strike="noStrike" dirty="0" smtClean="0">
                          <a:solidFill>
                            <a:srgbClr val="000000"/>
                          </a:solidFill>
                          <a:latin typeface="맑은 고딕"/>
                        </a:rPr>
                        <a:t>일</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latin typeface="맑은 고딕"/>
                        </a:rPr>
                        <a:t>35</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4</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36</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1</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40</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2016</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45</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bl>
          </a:graphicData>
        </a:graphic>
      </p:graphicFrame>
      <p:sp>
        <p:nvSpPr>
          <p:cNvPr id="44" name="양쪽 모서리가 둥근 사각형 43"/>
          <p:cNvSpPr/>
          <p:nvPr/>
        </p:nvSpPr>
        <p:spPr>
          <a:xfrm>
            <a:off x="4104509" y="1403821"/>
            <a:ext cx="897000" cy="252000"/>
          </a:xfrm>
          <a:prstGeom prst="round2Same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스트레스</a:t>
            </a:r>
            <a:endParaRPr lang="ko-KR" altLang="en-US" sz="900" dirty="0">
              <a:solidFill>
                <a:schemeClr val="tx1"/>
              </a:solidFill>
            </a:endParaRPr>
          </a:p>
        </p:txBody>
      </p:sp>
      <p:sp>
        <p:nvSpPr>
          <p:cNvPr id="45" name="양쪽 모서리가 둥근 사각형 44"/>
          <p:cNvSpPr/>
          <p:nvPr/>
        </p:nvSpPr>
        <p:spPr>
          <a:xfrm>
            <a:off x="5002248" y="1403821"/>
            <a:ext cx="897000" cy="252000"/>
          </a:xfrm>
          <a:prstGeom prst="round2Same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smtClean="0">
                <a:solidFill>
                  <a:schemeClr val="tx1"/>
                </a:solidFill>
              </a:rPr>
              <a:t>우울</a:t>
            </a:r>
            <a:endParaRPr lang="ko-KR" altLang="en-US" sz="900" dirty="0">
              <a:solidFill>
                <a:schemeClr val="tx1"/>
              </a:solidFill>
            </a:endParaRPr>
          </a:p>
        </p:txBody>
      </p:sp>
      <p:sp>
        <p:nvSpPr>
          <p:cNvPr id="46" name="양쪽 모서리가 둥근 사각형 45"/>
          <p:cNvSpPr/>
          <p:nvPr/>
        </p:nvSpPr>
        <p:spPr>
          <a:xfrm>
            <a:off x="5899248" y="1403821"/>
            <a:ext cx="897000" cy="252000"/>
          </a:xfrm>
          <a:prstGeom prst="round2Same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b="1" dirty="0" smtClean="0">
                <a:solidFill>
                  <a:schemeClr val="tx1"/>
                </a:solidFill>
              </a:rPr>
              <a:t>불안</a:t>
            </a:r>
            <a:endParaRPr lang="ko-KR" altLang="en-US" sz="900" b="1" dirty="0">
              <a:solidFill>
                <a:schemeClr val="tx1"/>
              </a:solidFill>
            </a:endParaRPr>
          </a:p>
        </p:txBody>
      </p:sp>
      <p:sp>
        <p:nvSpPr>
          <p:cNvPr id="47" name="TextBox 46"/>
          <p:cNvSpPr txBox="1"/>
          <p:nvPr/>
        </p:nvSpPr>
        <p:spPr>
          <a:xfrm>
            <a:off x="4104509" y="1687662"/>
            <a:ext cx="3096000" cy="338554"/>
          </a:xfrm>
          <a:prstGeom prst="rect">
            <a:avLst/>
          </a:prstGeom>
          <a:noFill/>
        </p:spPr>
        <p:txBody>
          <a:bodyPr wrap="square" rtlCol="0">
            <a:spAutoFit/>
          </a:bodyPr>
          <a:lstStyle/>
          <a:p>
            <a:r>
              <a:rPr lang="ko-KR" altLang="en-US" sz="800" dirty="0" smtClean="0">
                <a:latin typeface="+mj-lt"/>
              </a:rPr>
              <a:t>불안 자가진단 항목은 총 </a:t>
            </a:r>
            <a:r>
              <a:rPr lang="en-US" altLang="ko-KR" sz="800" dirty="0" smtClean="0">
                <a:latin typeface="+mj-lt"/>
              </a:rPr>
              <a:t>21</a:t>
            </a:r>
            <a:r>
              <a:rPr lang="ko-KR" altLang="en-US" sz="800" dirty="0" smtClean="0">
                <a:latin typeface="+mj-lt"/>
              </a:rPr>
              <a:t>개 문항이며</a:t>
            </a:r>
            <a:r>
              <a:rPr lang="en-US" altLang="ko-KR" sz="800" dirty="0" smtClean="0">
                <a:latin typeface="+mj-lt"/>
              </a:rPr>
              <a:t>, 21</a:t>
            </a:r>
            <a:r>
              <a:rPr lang="ko-KR" altLang="en-US" sz="800" dirty="0" smtClean="0">
                <a:latin typeface="+mj-lt"/>
              </a:rPr>
              <a:t>문항의 총점으로 결과를 산출합니다</a:t>
            </a:r>
            <a:r>
              <a:rPr lang="en-US" altLang="ko-KR" sz="800" dirty="0" smtClean="0">
                <a:latin typeface="+mj-lt"/>
              </a:rPr>
              <a:t>.</a:t>
            </a:r>
            <a:endParaRPr lang="ko-KR" altLang="en-US" sz="800" dirty="0">
              <a:latin typeface="+mj-lt"/>
            </a:endParaRPr>
          </a:p>
        </p:txBody>
      </p:sp>
      <p:graphicFrame>
        <p:nvGraphicFramePr>
          <p:cNvPr id="48" name="표 47"/>
          <p:cNvGraphicFramePr>
            <a:graphicFrameLocks noGrp="1"/>
          </p:cNvGraphicFramePr>
          <p:nvPr/>
        </p:nvGraphicFramePr>
        <p:xfrm>
          <a:off x="4324888" y="2063478"/>
          <a:ext cx="2608332" cy="360000"/>
        </p:xfrm>
        <a:graphic>
          <a:graphicData uri="http://schemas.openxmlformats.org/drawingml/2006/table">
            <a:tbl>
              <a:tblPr/>
              <a:tblGrid>
                <a:gridCol w="869444"/>
                <a:gridCol w="869444"/>
                <a:gridCol w="869444"/>
              </a:tblGrid>
              <a:tr h="180000">
                <a:tc>
                  <a:txBody>
                    <a:bodyPr/>
                    <a:lstStyle/>
                    <a:p>
                      <a:pPr algn="ctr" fontAlgn="ctr"/>
                      <a:r>
                        <a:rPr lang="ko-KR" altLang="en-US" sz="800" b="0" i="0" u="none" strike="noStrike" dirty="0" smtClean="0">
                          <a:solidFill>
                            <a:srgbClr val="000000"/>
                          </a:solidFill>
                          <a:latin typeface="맑은 고딕"/>
                        </a:rPr>
                        <a:t>낮음</a:t>
                      </a:r>
                      <a:endParaRPr lang="en-US" sz="800" b="0" i="0" u="none" strike="noStrike" dirty="0">
                        <a:solidFill>
                          <a:srgbClr val="000000"/>
                        </a:solidFill>
                        <a:latin typeface="맑은 고딕"/>
                      </a:endParaRPr>
                    </a:p>
                  </a:txBody>
                  <a:tcPr marL="9293" marR="9293" marT="8578" marB="0" anchor="ctr">
                    <a:lnL w="3175" cap="flat" cmpd="sng" algn="ctr">
                      <a:solidFill>
                        <a:schemeClr val="bg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ko-KR" altLang="en-US" sz="800" b="0" i="0" u="none" strike="noStrike" dirty="0" smtClean="0">
                          <a:solidFill>
                            <a:srgbClr val="000000"/>
                          </a:solidFill>
                          <a:latin typeface="맑은 고딕"/>
                        </a:rPr>
                        <a:t>중간</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ko-KR" altLang="en-US" sz="800" b="0" i="0" u="none" strike="noStrike" dirty="0" smtClean="0">
                          <a:solidFill>
                            <a:srgbClr val="000000"/>
                          </a:solidFill>
                          <a:latin typeface="맑은 고딕"/>
                        </a:rPr>
                        <a:t>높음</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180000">
                <a:tc>
                  <a:txBody>
                    <a:bodyPr/>
                    <a:lstStyle/>
                    <a:p>
                      <a:pPr algn="ctr" fontAlgn="ctr"/>
                      <a:r>
                        <a:rPr lang="en-US" altLang="ko-KR" sz="800" b="0" i="0" u="none" strike="noStrike" dirty="0" smtClean="0">
                          <a:solidFill>
                            <a:srgbClr val="000000"/>
                          </a:solidFill>
                          <a:latin typeface="맑은 고딕"/>
                        </a:rPr>
                        <a:t>0 ~ 21</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22 ~ 35</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36 </a:t>
                      </a:r>
                      <a:r>
                        <a:rPr lang="en-US" altLang="ko-KR" sz="800" b="0" i="0" u="none" strike="noStrike" baseline="0" dirty="0" smtClean="0">
                          <a:solidFill>
                            <a:srgbClr val="000000"/>
                          </a:solidFill>
                          <a:latin typeface="맑은 고딕"/>
                        </a:rPr>
                        <a:t>~ 63</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FFFF"/>
                    </a:solidFill>
                  </a:tcPr>
                </a:tc>
              </a:tr>
            </a:tbl>
          </a:graphicData>
        </a:graphic>
      </p:graphicFrame>
      <p:sp>
        <p:nvSpPr>
          <p:cNvPr id="30" name="직사각형 29"/>
          <p:cNvSpPr/>
          <p:nvPr/>
        </p:nvSpPr>
        <p:spPr>
          <a:xfrm>
            <a:off x="452500" y="1057953"/>
            <a:ext cx="3240360" cy="435126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504109" y="1118903"/>
            <a:ext cx="917239" cy="230832"/>
          </a:xfrm>
          <a:prstGeom prst="rect">
            <a:avLst/>
          </a:prstGeom>
          <a:noFill/>
        </p:spPr>
        <p:txBody>
          <a:bodyPr wrap="none" rtlCol="0">
            <a:spAutoFit/>
          </a:bodyPr>
          <a:lstStyle/>
          <a:p>
            <a:r>
              <a:rPr lang="ko-KR" altLang="en-US" sz="900" b="1" dirty="0" smtClean="0"/>
              <a:t>자가진단 정보</a:t>
            </a:r>
            <a:endParaRPr lang="ko-KR" altLang="en-US" sz="900" b="1" dirty="0"/>
          </a:p>
        </p:txBody>
      </p:sp>
      <p:cxnSp>
        <p:nvCxnSpPr>
          <p:cNvPr id="49" name="직선 연결선 48"/>
          <p:cNvCxnSpPr/>
          <p:nvPr/>
        </p:nvCxnSpPr>
        <p:spPr>
          <a:xfrm>
            <a:off x="532467" y="1363655"/>
            <a:ext cx="3096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370215" y="1083773"/>
            <a:ext cx="277640" cy="276999"/>
          </a:xfrm>
          <a:prstGeom prst="rect">
            <a:avLst/>
          </a:prstGeom>
          <a:noFill/>
        </p:spPr>
        <p:txBody>
          <a:bodyPr wrap="none" rtlCol="0">
            <a:spAutoFit/>
          </a:bodyPr>
          <a:lstStyle/>
          <a:p>
            <a:r>
              <a:rPr lang="en-US" altLang="ko-KR" sz="1200" dirty="0" smtClean="0"/>
              <a:t>X</a:t>
            </a:r>
            <a:endParaRPr lang="ko-KR" altLang="en-US" sz="1200" dirty="0"/>
          </a:p>
        </p:txBody>
      </p:sp>
      <p:graphicFrame>
        <p:nvGraphicFramePr>
          <p:cNvPr id="51" name="표 50"/>
          <p:cNvGraphicFramePr>
            <a:graphicFrameLocks noGrp="1"/>
          </p:cNvGraphicFramePr>
          <p:nvPr/>
        </p:nvGraphicFramePr>
        <p:xfrm>
          <a:off x="504109" y="2568298"/>
          <a:ext cx="3078908" cy="1490772"/>
        </p:xfrm>
        <a:graphic>
          <a:graphicData uri="http://schemas.openxmlformats.org/drawingml/2006/table">
            <a:tbl>
              <a:tblPr/>
              <a:tblGrid>
                <a:gridCol w="1847638"/>
                <a:gridCol w="1231270"/>
              </a:tblGrid>
              <a:tr h="372693">
                <a:tc>
                  <a:txBody>
                    <a:bodyPr/>
                    <a:lstStyle/>
                    <a:p>
                      <a:pPr algn="ctr" fontAlgn="ctr"/>
                      <a:r>
                        <a:rPr lang="en-US"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5</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24</a:t>
                      </a:r>
                      <a:r>
                        <a:rPr lang="ko-KR" altLang="en-US" sz="800" b="0" i="0" u="none" strike="noStrike" dirty="0" smtClean="0">
                          <a:solidFill>
                            <a:srgbClr val="000000"/>
                          </a:solidFill>
                          <a:latin typeface="맑은 고딕"/>
                        </a:rPr>
                        <a:t>일</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latin typeface="맑은 고딕"/>
                        </a:rPr>
                        <a:t>10</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4</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26</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2017</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1</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25</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372693">
                <a:tc>
                  <a:txBody>
                    <a:bodyPr/>
                    <a:lstStyle/>
                    <a:p>
                      <a:pPr algn="ctr" fontAlgn="ctr"/>
                      <a:r>
                        <a:rPr lang="en-US" altLang="ko-KR" sz="800" b="0" i="0" u="none" strike="noStrike" dirty="0" smtClean="0">
                          <a:solidFill>
                            <a:srgbClr val="000000"/>
                          </a:solidFill>
                          <a:latin typeface="맑은 고딕"/>
                        </a:rPr>
                        <a:t>2016</a:t>
                      </a:r>
                      <a:r>
                        <a:rPr lang="ko-KR" altLang="en-US" sz="800" b="0" i="0" u="none" strike="noStrike" dirty="0" smtClean="0">
                          <a:solidFill>
                            <a:srgbClr val="000000"/>
                          </a:solidFill>
                          <a:latin typeface="맑은 고딕"/>
                        </a:rPr>
                        <a:t>년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월 </a:t>
                      </a:r>
                      <a:r>
                        <a:rPr lang="en-US" altLang="ko-KR" sz="800" b="0" i="0" u="none" strike="noStrike" dirty="0" smtClean="0">
                          <a:solidFill>
                            <a:srgbClr val="000000"/>
                          </a:solidFill>
                          <a:latin typeface="맑은 고딕"/>
                        </a:rPr>
                        <a:t>12</a:t>
                      </a:r>
                      <a:r>
                        <a:rPr lang="ko-KR" altLang="en-US" sz="800" b="0" i="0" u="none" strike="noStrike" dirty="0" smtClean="0">
                          <a:solidFill>
                            <a:srgbClr val="000000"/>
                          </a:solidFill>
                          <a:latin typeface="맑은 고딕"/>
                        </a:rPr>
                        <a:t>일</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26</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bl>
          </a:graphicData>
        </a:graphic>
      </p:graphicFrame>
      <p:sp>
        <p:nvSpPr>
          <p:cNvPr id="52" name="양쪽 모서리가 둥근 사각형 51"/>
          <p:cNvSpPr/>
          <p:nvPr/>
        </p:nvSpPr>
        <p:spPr>
          <a:xfrm>
            <a:off x="504109" y="1403821"/>
            <a:ext cx="897000" cy="252000"/>
          </a:xfrm>
          <a:prstGeom prst="round2Same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스트레스</a:t>
            </a:r>
            <a:endParaRPr lang="ko-KR" altLang="en-US" sz="900" dirty="0">
              <a:solidFill>
                <a:schemeClr val="tx1"/>
              </a:solidFill>
            </a:endParaRPr>
          </a:p>
        </p:txBody>
      </p:sp>
      <p:sp>
        <p:nvSpPr>
          <p:cNvPr id="53" name="양쪽 모서리가 둥근 사각형 52"/>
          <p:cNvSpPr/>
          <p:nvPr/>
        </p:nvSpPr>
        <p:spPr>
          <a:xfrm>
            <a:off x="1401848" y="1403821"/>
            <a:ext cx="897000" cy="252000"/>
          </a:xfrm>
          <a:prstGeom prst="round2Same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b="1" dirty="0" smtClean="0">
                <a:solidFill>
                  <a:schemeClr val="tx1"/>
                </a:solidFill>
              </a:rPr>
              <a:t>우울</a:t>
            </a:r>
            <a:endParaRPr lang="ko-KR" altLang="en-US" sz="900" b="1" dirty="0">
              <a:solidFill>
                <a:schemeClr val="tx1"/>
              </a:solidFill>
            </a:endParaRPr>
          </a:p>
        </p:txBody>
      </p:sp>
      <p:sp>
        <p:nvSpPr>
          <p:cNvPr id="54" name="양쪽 모서리가 둥근 사각형 53"/>
          <p:cNvSpPr/>
          <p:nvPr/>
        </p:nvSpPr>
        <p:spPr>
          <a:xfrm>
            <a:off x="2298848" y="1403821"/>
            <a:ext cx="897000" cy="252000"/>
          </a:xfrm>
          <a:prstGeom prst="round2Same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불안</a:t>
            </a:r>
            <a:endParaRPr lang="ko-KR" altLang="en-US" sz="900" dirty="0">
              <a:solidFill>
                <a:schemeClr val="tx1"/>
              </a:solidFill>
            </a:endParaRPr>
          </a:p>
        </p:txBody>
      </p:sp>
      <p:sp>
        <p:nvSpPr>
          <p:cNvPr id="55" name="TextBox 54"/>
          <p:cNvSpPr txBox="1"/>
          <p:nvPr/>
        </p:nvSpPr>
        <p:spPr>
          <a:xfrm>
            <a:off x="504109" y="1687662"/>
            <a:ext cx="3096000" cy="338554"/>
          </a:xfrm>
          <a:prstGeom prst="rect">
            <a:avLst/>
          </a:prstGeom>
          <a:noFill/>
        </p:spPr>
        <p:txBody>
          <a:bodyPr wrap="square" rtlCol="0">
            <a:spAutoFit/>
          </a:bodyPr>
          <a:lstStyle/>
          <a:p>
            <a:r>
              <a:rPr lang="ko-KR" altLang="en-US" sz="800" dirty="0" smtClean="0">
                <a:latin typeface="+mj-lt"/>
              </a:rPr>
              <a:t>우울 자가진단 항목은 총 </a:t>
            </a:r>
            <a:r>
              <a:rPr lang="en-US" altLang="ko-KR" sz="800" dirty="0" smtClean="0">
                <a:latin typeface="+mj-lt"/>
              </a:rPr>
              <a:t>20</a:t>
            </a:r>
            <a:r>
              <a:rPr lang="ko-KR" altLang="en-US" sz="800" dirty="0" smtClean="0">
                <a:latin typeface="+mj-lt"/>
              </a:rPr>
              <a:t>개 문항이며</a:t>
            </a:r>
            <a:r>
              <a:rPr lang="en-US" altLang="ko-KR" sz="800" dirty="0" smtClean="0">
                <a:latin typeface="+mj-lt"/>
              </a:rPr>
              <a:t>, 20</a:t>
            </a:r>
            <a:r>
              <a:rPr lang="ko-KR" altLang="en-US" sz="800" dirty="0" smtClean="0">
                <a:latin typeface="+mj-lt"/>
              </a:rPr>
              <a:t>문항의 총점으로 결과를 산출합니다</a:t>
            </a:r>
            <a:r>
              <a:rPr lang="en-US" altLang="ko-KR" sz="800" dirty="0" smtClean="0">
                <a:latin typeface="+mj-lt"/>
              </a:rPr>
              <a:t>.</a:t>
            </a:r>
            <a:endParaRPr lang="ko-KR" altLang="en-US" sz="800" dirty="0">
              <a:latin typeface="+mj-lt"/>
            </a:endParaRPr>
          </a:p>
        </p:txBody>
      </p:sp>
      <p:graphicFrame>
        <p:nvGraphicFramePr>
          <p:cNvPr id="56" name="표 55"/>
          <p:cNvGraphicFramePr>
            <a:graphicFrameLocks noGrp="1"/>
          </p:cNvGraphicFramePr>
          <p:nvPr/>
        </p:nvGraphicFramePr>
        <p:xfrm>
          <a:off x="724488" y="2063478"/>
          <a:ext cx="2608332" cy="360000"/>
        </p:xfrm>
        <a:graphic>
          <a:graphicData uri="http://schemas.openxmlformats.org/drawingml/2006/table">
            <a:tbl>
              <a:tblPr/>
              <a:tblGrid>
                <a:gridCol w="869444"/>
                <a:gridCol w="869444"/>
                <a:gridCol w="869444"/>
              </a:tblGrid>
              <a:tr h="180000">
                <a:tc>
                  <a:txBody>
                    <a:bodyPr/>
                    <a:lstStyle/>
                    <a:p>
                      <a:pPr algn="ctr" fontAlgn="ctr"/>
                      <a:r>
                        <a:rPr lang="ko-KR" altLang="en-US" sz="800" b="0" i="0" u="none" strike="noStrike" dirty="0" smtClean="0">
                          <a:solidFill>
                            <a:srgbClr val="000000"/>
                          </a:solidFill>
                          <a:latin typeface="맑은 고딕"/>
                        </a:rPr>
                        <a:t>낮음</a:t>
                      </a:r>
                      <a:endParaRPr lang="en-US" sz="800" b="0" i="0" u="none" strike="noStrike" dirty="0">
                        <a:solidFill>
                          <a:srgbClr val="000000"/>
                        </a:solidFill>
                        <a:latin typeface="맑은 고딕"/>
                      </a:endParaRPr>
                    </a:p>
                  </a:txBody>
                  <a:tcPr marL="9293" marR="9293" marT="8578" marB="0" anchor="ctr">
                    <a:lnL w="3175" cap="flat" cmpd="sng" algn="ctr">
                      <a:solidFill>
                        <a:schemeClr val="bg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ko-KR" altLang="en-US" sz="800" b="0" i="0" u="none" strike="noStrike" dirty="0" smtClean="0">
                          <a:solidFill>
                            <a:srgbClr val="000000"/>
                          </a:solidFill>
                          <a:latin typeface="맑은 고딕"/>
                        </a:rPr>
                        <a:t>중간</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c>
                  <a:txBody>
                    <a:bodyPr/>
                    <a:lstStyle/>
                    <a:p>
                      <a:pPr algn="ctr" fontAlgn="ctr"/>
                      <a:r>
                        <a:rPr lang="ko-KR" altLang="en-US" sz="800" b="0" i="0" u="none" strike="noStrike" dirty="0" smtClean="0">
                          <a:solidFill>
                            <a:srgbClr val="000000"/>
                          </a:solidFill>
                          <a:latin typeface="맑은 고딕"/>
                        </a:rPr>
                        <a:t>높음</a:t>
                      </a:r>
                      <a:endParaRPr lang="en-US"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FFFF"/>
                    </a:solidFill>
                  </a:tcPr>
                </a:tc>
              </a:tr>
              <a:tr h="180000">
                <a:tc>
                  <a:txBody>
                    <a:bodyPr/>
                    <a:lstStyle/>
                    <a:p>
                      <a:pPr algn="ctr" fontAlgn="ctr"/>
                      <a:r>
                        <a:rPr lang="en-US" altLang="ko-KR" sz="800" b="0" i="0" u="none" strike="noStrike" dirty="0" smtClean="0">
                          <a:solidFill>
                            <a:srgbClr val="000000"/>
                          </a:solidFill>
                          <a:latin typeface="맑은 고딕"/>
                        </a:rPr>
                        <a:t>0 ~ 20</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21</a:t>
                      </a:r>
                      <a:r>
                        <a:rPr lang="en-US" altLang="ko-KR" sz="800" b="0" i="0" u="none" strike="noStrike" baseline="0" dirty="0" smtClean="0">
                          <a:solidFill>
                            <a:srgbClr val="000000"/>
                          </a:solidFill>
                          <a:latin typeface="맑은 고딕"/>
                        </a:rPr>
                        <a:t> </a:t>
                      </a:r>
                      <a:r>
                        <a:rPr lang="en-US" altLang="ko-KR" sz="800" b="0" i="0" u="none" strike="noStrike" dirty="0" smtClean="0">
                          <a:solidFill>
                            <a:srgbClr val="000000"/>
                          </a:solidFill>
                          <a:latin typeface="맑은 고딕"/>
                        </a:rPr>
                        <a:t>~ 24</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FFFF"/>
                    </a:solidFill>
                  </a:tcPr>
                </a:tc>
                <a:tc>
                  <a:txBody>
                    <a:bodyPr/>
                    <a:lstStyle/>
                    <a:p>
                      <a:pPr algn="ctr" fontAlgn="ctr"/>
                      <a:r>
                        <a:rPr lang="en-US" altLang="ko-KR" sz="800" b="0" i="0" u="none" strike="noStrike" dirty="0" smtClean="0">
                          <a:solidFill>
                            <a:srgbClr val="000000"/>
                          </a:solidFill>
                          <a:latin typeface="맑은 고딕"/>
                        </a:rPr>
                        <a:t>25 ~</a:t>
                      </a:r>
                      <a:r>
                        <a:rPr lang="en-US" altLang="ko-KR" sz="800" b="0" i="0" u="none" strike="noStrike" baseline="0" dirty="0" smtClean="0">
                          <a:solidFill>
                            <a:srgbClr val="000000"/>
                          </a:solidFill>
                          <a:latin typeface="맑은 고딕"/>
                        </a:rPr>
                        <a:t> 60</a:t>
                      </a:r>
                      <a:endParaRPr lang="en-US" altLang="ko-KR" sz="800" b="0" i="0" u="none" strike="noStrike" dirty="0">
                        <a:solidFill>
                          <a:srgbClr val="000000"/>
                        </a:solidFill>
                        <a:latin typeface="맑은 고딕"/>
                      </a:endParaRPr>
                    </a:p>
                  </a:txBody>
                  <a:tcPr marL="9293" marR="9293" marT="8578" marB="0" anchor="ctr">
                    <a:lnL w="317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직선 연결선 48"/>
          <p:cNvCxnSpPr/>
          <p:nvPr/>
        </p:nvCxnSpPr>
        <p:spPr>
          <a:xfrm>
            <a:off x="174969" y="2085755"/>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5" name="그림 24" descr="ico_n.png"/>
          <p:cNvPicPr>
            <a:picLocks noChangeAspect="1"/>
          </p:cNvPicPr>
          <p:nvPr/>
        </p:nvPicPr>
        <p:blipFill>
          <a:blip r:embed="rId3" cstate="print"/>
          <a:stretch>
            <a:fillRect/>
          </a:stretch>
        </p:blipFill>
        <p:spPr>
          <a:xfrm>
            <a:off x="4270424" y="1718830"/>
            <a:ext cx="195000" cy="180000"/>
          </a:xfrm>
          <a:prstGeom prst="rect">
            <a:avLst/>
          </a:prstGeom>
        </p:spPr>
      </p:pic>
      <p:sp>
        <p:nvSpPr>
          <p:cNvPr id="59" name="TextBox 58"/>
          <p:cNvSpPr txBox="1"/>
          <p:nvPr/>
        </p:nvSpPr>
        <p:spPr>
          <a:xfrm>
            <a:off x="5928109" y="117792"/>
            <a:ext cx="904415" cy="215444"/>
          </a:xfrm>
          <a:prstGeom prst="rect">
            <a:avLst/>
          </a:prstGeom>
          <a:noFill/>
        </p:spPr>
        <p:txBody>
          <a:bodyPr wrap="none" rtlCol="0">
            <a:spAutoFit/>
          </a:bodyPr>
          <a:lstStyle/>
          <a:p>
            <a:r>
              <a:rPr lang="en-US" altLang="ko-KR" sz="800" dirty="0" smtClean="0">
                <a:solidFill>
                  <a:prstClr val="black"/>
                </a:solidFill>
              </a:rPr>
              <a:t>RCW-040301P1</a:t>
            </a:r>
            <a:endParaRPr lang="ko-KR" altLang="en-US" sz="800" dirty="0">
              <a:solidFill>
                <a:prstClr val="black"/>
              </a:solidFill>
            </a:endParaRPr>
          </a:p>
        </p:txBody>
      </p:sp>
      <p:cxnSp>
        <p:nvCxnSpPr>
          <p:cNvPr id="60" name="직선 연결선 59"/>
          <p:cNvCxnSpPr/>
          <p:nvPr/>
        </p:nvCxnSpPr>
        <p:spPr>
          <a:xfrm>
            <a:off x="267387" y="259904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1" name="표 60"/>
          <p:cNvGraphicFramePr>
            <a:graphicFrameLocks noGrp="1"/>
          </p:cNvGraphicFramePr>
          <p:nvPr>
            <p:extLst/>
          </p:nvPr>
        </p:nvGraphicFramePr>
        <p:xfrm>
          <a:off x="260302" y="3073491"/>
          <a:ext cx="7423002" cy="1490772"/>
        </p:xfrm>
        <a:graphic>
          <a:graphicData uri="http://schemas.openxmlformats.org/drawingml/2006/table">
            <a:tbl>
              <a:tblPr/>
              <a:tblGrid>
                <a:gridCol w="1231063"/>
                <a:gridCol w="2486526"/>
                <a:gridCol w="84436"/>
                <a:gridCol w="1280716"/>
                <a:gridCol w="2340261"/>
              </a:tblGrid>
              <a:tr h="490524">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상담번호</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en-US" sz="900" b="0" i="0" u="none" strike="noStrike">
                          <a:solidFill>
                            <a:srgbClr val="000000"/>
                          </a:solidFill>
                          <a:latin typeface="맑은 고딕"/>
                        </a:rPr>
                        <a:t> A12345</a:t>
                      </a: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회원명 </a:t>
                      </a:r>
                      <a:r>
                        <a:rPr lang="en-US" altLang="ko-KR"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아이디</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맑은 고딕"/>
                        </a:rPr>
                        <a:t>홍길동</a:t>
                      </a:r>
                      <a:endParaRPr lang="en-US" altLang="ko-KR" sz="900" b="0" i="0" u="none" strike="noStrike" dirty="0" smtClean="0">
                        <a:solidFill>
                          <a:srgbClr val="000000"/>
                        </a:solidFill>
                        <a:latin typeface="맑은 고딕"/>
                      </a:endParaRPr>
                    </a:p>
                    <a:p>
                      <a:pPr algn="l" fontAlgn="ctr"/>
                      <a:r>
                        <a:rPr lang="en-US" altLang="ko-KR" sz="900" b="0" i="0" u="none" strike="noStrike" dirty="0" smtClean="0">
                          <a:solidFill>
                            <a:srgbClr val="000000"/>
                          </a:solidFill>
                          <a:latin typeface="맑은 고딕"/>
                        </a:rPr>
                        <a:t> asd@aimmed.com</a:t>
                      </a:r>
                      <a:r>
                        <a:rPr lang="ko-KR" altLang="en-US" sz="900" b="0" i="0" u="none" strike="noStrike" dirty="0" smtClean="0">
                          <a:solidFill>
                            <a:srgbClr val="000000"/>
                          </a:solidFill>
                          <a:latin typeface="맑은 고딕"/>
                        </a:rPr>
                        <a:t> </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상담 시작</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2016-03-02</a:t>
                      </a:r>
                      <a:r>
                        <a:rPr lang="en-US" altLang="ko-KR" sz="900" b="0" i="0" u="none" strike="noStrike" dirty="0">
                          <a:solidFill>
                            <a:srgbClr val="000000"/>
                          </a:solidFill>
                          <a:latin typeface="맑은 고딕"/>
                        </a:rPr>
                        <a:t>(</a:t>
                      </a:r>
                      <a:r>
                        <a:rPr lang="ko-KR" altLang="en-US" sz="900" b="0" i="0" u="none" strike="noStrike" dirty="0">
                          <a:solidFill>
                            <a:srgbClr val="000000"/>
                          </a:solidFill>
                          <a:latin typeface="맑은 고딕"/>
                        </a:rPr>
                        <a:t>월</a:t>
                      </a:r>
                      <a:r>
                        <a:rPr lang="en-US" altLang="ko-KR"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09:00:00</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상담 종료</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2016-03-02</a:t>
                      </a:r>
                      <a:r>
                        <a:rPr lang="en-US" altLang="ko-KR" sz="900" b="0" i="0" u="none" strike="noStrike" dirty="0">
                          <a:solidFill>
                            <a:srgbClr val="000000"/>
                          </a:solidFill>
                          <a:latin typeface="맑은 고딕"/>
                        </a:rPr>
                        <a:t>(</a:t>
                      </a:r>
                      <a:r>
                        <a:rPr lang="ko-KR" altLang="en-US" sz="900" b="0" i="0" u="none" strike="noStrike" dirty="0">
                          <a:solidFill>
                            <a:srgbClr val="000000"/>
                          </a:solidFill>
                          <a:latin typeface="맑은 고딕"/>
                        </a:rPr>
                        <a:t>월</a:t>
                      </a:r>
                      <a:r>
                        <a:rPr lang="en-US" altLang="ko-KR"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09:29:59</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상담 시간</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29</a:t>
                      </a:r>
                      <a:r>
                        <a:rPr lang="ko-KR" altLang="en-US" sz="900" b="0" i="0" u="none" strike="noStrike" dirty="0" smtClean="0">
                          <a:solidFill>
                            <a:srgbClr val="000000"/>
                          </a:solidFill>
                          <a:latin typeface="맑은 고딕"/>
                        </a:rPr>
                        <a:t>분 </a:t>
                      </a:r>
                      <a:r>
                        <a:rPr lang="en-US" altLang="ko-KR" sz="900" b="0" i="0" u="none" strike="noStrike" dirty="0" smtClean="0">
                          <a:solidFill>
                            <a:srgbClr val="000000"/>
                          </a:solidFill>
                          <a:latin typeface="맑은 고딕"/>
                        </a:rPr>
                        <a:t>59</a:t>
                      </a:r>
                      <a:r>
                        <a:rPr lang="ko-KR" altLang="en-US" sz="900" b="0" i="0" u="none" strike="noStrike" dirty="0" smtClean="0">
                          <a:solidFill>
                            <a:srgbClr val="000000"/>
                          </a:solidFill>
                          <a:latin typeface="맑은 고딕"/>
                        </a:rPr>
                        <a:t>초</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en-US" altLang="ko-KR"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결제 구분</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en-US" altLang="ko-KR" sz="900" b="0" i="0" u="none" strike="noStrike" dirty="0" smtClean="0">
                          <a:solidFill>
                            <a:srgbClr val="000000"/>
                          </a:solidFill>
                          <a:latin typeface="맑은 고딕"/>
                        </a:rPr>
                        <a:t> </a:t>
                      </a:r>
                      <a:r>
                        <a:rPr lang="ko-KR" altLang="en-US" sz="900" b="0" i="0" u="none" strike="noStrike" dirty="0" err="1" smtClean="0">
                          <a:solidFill>
                            <a:srgbClr val="000000"/>
                          </a:solidFill>
                          <a:latin typeface="맑은 고딕"/>
                        </a:rPr>
                        <a:t>헬로코인</a:t>
                      </a:r>
                      <a:r>
                        <a:rPr lang="ko-KR" altLang="en-US" sz="900" b="0" i="0" u="none" strike="noStrike" dirty="0" smtClean="0">
                          <a:solidFill>
                            <a:srgbClr val="000000"/>
                          </a:solidFill>
                          <a:latin typeface="맑은 고딕"/>
                        </a:rPr>
                        <a:t> 사용</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만족도 평가</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mn-lt"/>
                        </a:rPr>
                        <a:t>♥♥♥♥♥ </a:t>
                      </a:r>
                      <a:r>
                        <a:rPr lang="en-US" altLang="ko-KR" sz="900" b="0" i="0" u="none" strike="noStrike" dirty="0" smtClean="0">
                          <a:solidFill>
                            <a:srgbClr val="000000"/>
                          </a:solidFill>
                          <a:latin typeface="+mn-lt"/>
                        </a:rPr>
                        <a:t>(5.0</a:t>
                      </a:r>
                      <a:r>
                        <a:rPr lang="ko-KR" altLang="en-US" sz="900" b="0" i="0" u="none" strike="noStrike" dirty="0" smtClean="0">
                          <a:solidFill>
                            <a:srgbClr val="000000"/>
                          </a:solidFill>
                          <a:latin typeface="+mn-lt"/>
                        </a:rPr>
                        <a:t>점</a:t>
                      </a:r>
                      <a:r>
                        <a:rPr lang="en-US" altLang="ko-KR" sz="900" b="0" i="0" u="none" strike="noStrike" dirty="0" smtClean="0">
                          <a:solidFill>
                            <a:srgbClr val="000000"/>
                          </a:solidFill>
                          <a:latin typeface="+mn-lt"/>
                        </a:rPr>
                        <a:t>)</a:t>
                      </a:r>
                      <a:endParaRPr lang="ko-KR" altLang="en-US" sz="900" b="0" i="0" u="none" strike="noStrike" dirty="0" smtClean="0">
                        <a:solidFill>
                          <a:srgbClr val="000000"/>
                        </a:solidFill>
                        <a:latin typeface="+mn-lt"/>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상태</a:t>
                      </a: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맑은 고딕"/>
                        </a:rPr>
                        <a:t>상담완료</a:t>
                      </a:r>
                      <a:endParaRPr lang="ko-KR" alt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bl>
          </a:graphicData>
        </a:graphic>
      </p:graphicFrame>
      <p:sp>
        <p:nvSpPr>
          <p:cNvPr id="62" name="TextBox 61"/>
          <p:cNvSpPr txBox="1"/>
          <p:nvPr/>
        </p:nvSpPr>
        <p:spPr>
          <a:xfrm>
            <a:off x="321236" y="2755586"/>
            <a:ext cx="697627" cy="246221"/>
          </a:xfrm>
          <a:prstGeom prst="rect">
            <a:avLst/>
          </a:prstGeom>
          <a:noFill/>
        </p:spPr>
        <p:txBody>
          <a:bodyPr wrap="none" rtlCol="0">
            <a:spAutoFit/>
          </a:bodyPr>
          <a:lstStyle/>
          <a:p>
            <a:r>
              <a:rPr lang="ko-KR" altLang="en-US" sz="1000" b="1" dirty="0" smtClean="0"/>
              <a:t>상세정보</a:t>
            </a:r>
            <a:endParaRPr lang="ko-KR" altLang="en-US" sz="1000" b="1" dirty="0"/>
          </a:p>
        </p:txBody>
      </p:sp>
      <p:sp>
        <p:nvSpPr>
          <p:cNvPr id="71" name="직사각형 70"/>
          <p:cNvSpPr/>
          <p:nvPr/>
        </p:nvSpPr>
        <p:spPr>
          <a:xfrm>
            <a:off x="6698526" y="3221445"/>
            <a:ext cx="741000" cy="180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쪽지 쓰기</a:t>
            </a:r>
            <a:endParaRPr lang="ko-KR" altLang="en-US" sz="800" dirty="0">
              <a:solidFill>
                <a:schemeClr val="tx1"/>
              </a:solidFill>
            </a:endParaRPr>
          </a:p>
        </p:txBody>
      </p:sp>
      <p:sp>
        <p:nvSpPr>
          <p:cNvPr id="73" name="직사각형 72"/>
          <p:cNvSpPr/>
          <p:nvPr/>
        </p:nvSpPr>
        <p:spPr>
          <a:xfrm>
            <a:off x="256099" y="5045801"/>
            <a:ext cx="1209000" cy="883671"/>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ko-KR" sz="900" b="1" dirty="0" smtClean="0">
                <a:solidFill>
                  <a:prstClr val="black"/>
                </a:solidFill>
              </a:rPr>
              <a:t>2016-05-02(</a:t>
            </a:r>
            <a:r>
              <a:rPr lang="ko-KR" altLang="en-US" sz="900" b="1" dirty="0" smtClean="0">
                <a:solidFill>
                  <a:prstClr val="black"/>
                </a:solidFill>
              </a:rPr>
              <a:t>월</a:t>
            </a:r>
            <a:r>
              <a:rPr lang="en-US" altLang="ko-KR" sz="900" b="1" dirty="0" smtClean="0">
                <a:solidFill>
                  <a:prstClr val="black"/>
                </a:solidFill>
              </a:rPr>
              <a:t>)</a:t>
            </a:r>
            <a:endParaRPr lang="ko-KR" altLang="en-US" dirty="0"/>
          </a:p>
        </p:txBody>
      </p:sp>
      <p:sp>
        <p:nvSpPr>
          <p:cNvPr id="74" name="TextBox 73"/>
          <p:cNvSpPr txBox="1"/>
          <p:nvPr/>
        </p:nvSpPr>
        <p:spPr>
          <a:xfrm>
            <a:off x="1467890" y="5083901"/>
            <a:ext cx="4278735" cy="424732"/>
          </a:xfrm>
          <a:prstGeom prst="rect">
            <a:avLst/>
          </a:prstGeom>
          <a:noFill/>
        </p:spPr>
        <p:txBody>
          <a:bodyPr wrap="none" rtlCol="0">
            <a:spAutoFit/>
          </a:bodyPr>
          <a:lstStyle/>
          <a:p>
            <a:pPr>
              <a:lnSpc>
                <a:spcPct val="120000"/>
              </a:lnSpc>
            </a:pPr>
            <a:r>
              <a:rPr lang="ko-KR" altLang="en-US" sz="900" dirty="0" smtClean="0"/>
              <a:t>아들은 모범생으로 전교 </a:t>
            </a:r>
            <a:r>
              <a:rPr lang="en-US" altLang="ko-KR" sz="900" dirty="0" smtClean="0"/>
              <a:t>1</a:t>
            </a:r>
            <a:r>
              <a:rPr lang="ko-KR" altLang="en-US" sz="900" dirty="0" smtClean="0"/>
              <a:t>등</a:t>
            </a:r>
            <a:r>
              <a:rPr lang="en-US" altLang="ko-KR" sz="900" dirty="0" smtClean="0"/>
              <a:t>, </a:t>
            </a:r>
            <a:r>
              <a:rPr lang="ko-KR" altLang="en-US" sz="900" dirty="0" smtClean="0"/>
              <a:t>딸은 날라리로 전교 꼴등이라 함</a:t>
            </a:r>
            <a:r>
              <a:rPr lang="en-US" altLang="ko-KR" sz="900" dirty="0" smtClean="0"/>
              <a:t>. </a:t>
            </a:r>
            <a:r>
              <a:rPr lang="ko-KR" altLang="en-US" sz="900" dirty="0" smtClean="0"/>
              <a:t>딸의 열등감으로</a:t>
            </a:r>
            <a:endParaRPr lang="en-US" altLang="ko-KR" sz="900" dirty="0" smtClean="0"/>
          </a:p>
          <a:p>
            <a:pPr>
              <a:lnSpc>
                <a:spcPct val="120000"/>
              </a:lnSpc>
            </a:pPr>
            <a:r>
              <a:rPr lang="ko-KR" altLang="en-US" sz="900" dirty="0" smtClean="0"/>
              <a:t>어쩌구 저쩌구</a:t>
            </a:r>
            <a:r>
              <a:rPr lang="en-US" altLang="ko-KR" sz="900" dirty="0" smtClean="0"/>
              <a:t>…</a:t>
            </a:r>
            <a:endParaRPr lang="ko-KR" altLang="en-US" sz="900" dirty="0"/>
          </a:p>
        </p:txBody>
      </p:sp>
      <p:sp>
        <p:nvSpPr>
          <p:cNvPr id="75" name="TextBox 74"/>
          <p:cNvSpPr txBox="1"/>
          <p:nvPr/>
        </p:nvSpPr>
        <p:spPr>
          <a:xfrm>
            <a:off x="6805706" y="5190397"/>
            <a:ext cx="566181" cy="215444"/>
          </a:xfrm>
          <a:prstGeom prst="rect">
            <a:avLst/>
          </a:prstGeom>
          <a:noFill/>
        </p:spPr>
        <p:txBody>
          <a:bodyPr wrap="none" rtlCol="0">
            <a:spAutoFit/>
          </a:bodyPr>
          <a:lstStyle/>
          <a:p>
            <a:r>
              <a:rPr lang="en-US" altLang="ko-KR" sz="800" dirty="0" smtClean="0"/>
              <a:t>15:10:30</a:t>
            </a:r>
            <a:endParaRPr lang="ko-KR" altLang="en-US" sz="800" dirty="0"/>
          </a:p>
        </p:txBody>
      </p:sp>
      <p:sp>
        <p:nvSpPr>
          <p:cNvPr id="76" name="모서리가 둥근 직사각형 75"/>
          <p:cNvSpPr/>
          <p:nvPr/>
        </p:nvSpPr>
        <p:spPr>
          <a:xfrm>
            <a:off x="7414523" y="5199922"/>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cxnSp>
        <p:nvCxnSpPr>
          <p:cNvPr id="77" name="직선 연결선 76"/>
          <p:cNvCxnSpPr/>
          <p:nvPr/>
        </p:nvCxnSpPr>
        <p:spPr>
          <a:xfrm>
            <a:off x="1583806" y="5531331"/>
            <a:ext cx="608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p:cNvCxnSpPr/>
          <p:nvPr/>
        </p:nvCxnSpPr>
        <p:spPr>
          <a:xfrm>
            <a:off x="1471963" y="5045801"/>
            <a:ext cx="6201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직선 연결선 78"/>
          <p:cNvCxnSpPr/>
          <p:nvPr/>
        </p:nvCxnSpPr>
        <p:spPr>
          <a:xfrm>
            <a:off x="1470728" y="5929471"/>
            <a:ext cx="6201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467890" y="5585861"/>
            <a:ext cx="3251211" cy="258532"/>
          </a:xfrm>
          <a:prstGeom prst="rect">
            <a:avLst/>
          </a:prstGeom>
          <a:noFill/>
        </p:spPr>
        <p:txBody>
          <a:bodyPr wrap="none" rtlCol="0">
            <a:spAutoFit/>
          </a:bodyPr>
          <a:lstStyle/>
          <a:p>
            <a:pPr>
              <a:lnSpc>
                <a:spcPct val="120000"/>
              </a:lnSpc>
            </a:pPr>
            <a:r>
              <a:rPr lang="ko-KR" altLang="en-US" sz="900" dirty="0" smtClean="0"/>
              <a:t>자녀 둘이 있는데 장남</a:t>
            </a:r>
            <a:r>
              <a:rPr lang="en-US" altLang="ko-KR" sz="900" dirty="0" smtClean="0"/>
              <a:t>, </a:t>
            </a:r>
            <a:r>
              <a:rPr lang="ko-KR" altLang="en-US" sz="900" dirty="0" smtClean="0"/>
              <a:t>차녀가 있음</a:t>
            </a:r>
            <a:r>
              <a:rPr lang="en-US" altLang="ko-KR" sz="900" dirty="0" smtClean="0"/>
              <a:t>. </a:t>
            </a:r>
            <a:r>
              <a:rPr lang="ko-KR" altLang="en-US" sz="900" dirty="0" smtClean="0"/>
              <a:t>교육 문제로 상담 요청</a:t>
            </a:r>
            <a:endParaRPr lang="en-US" altLang="ko-KR" sz="900" dirty="0" smtClean="0"/>
          </a:p>
        </p:txBody>
      </p:sp>
      <p:sp>
        <p:nvSpPr>
          <p:cNvPr id="81" name="TextBox 80"/>
          <p:cNvSpPr txBox="1"/>
          <p:nvPr/>
        </p:nvSpPr>
        <p:spPr>
          <a:xfrm>
            <a:off x="6805706" y="5640391"/>
            <a:ext cx="566181" cy="215444"/>
          </a:xfrm>
          <a:prstGeom prst="rect">
            <a:avLst/>
          </a:prstGeom>
          <a:noFill/>
        </p:spPr>
        <p:txBody>
          <a:bodyPr wrap="none" rtlCol="0">
            <a:spAutoFit/>
          </a:bodyPr>
          <a:lstStyle/>
          <a:p>
            <a:r>
              <a:rPr lang="en-US" altLang="ko-KR" sz="800" dirty="0" smtClean="0"/>
              <a:t>15:00:30</a:t>
            </a:r>
            <a:endParaRPr lang="ko-KR" altLang="en-US" sz="800" dirty="0"/>
          </a:p>
        </p:txBody>
      </p:sp>
      <p:sp>
        <p:nvSpPr>
          <p:cNvPr id="82" name="모서리가 둥근 직사각형 81"/>
          <p:cNvSpPr/>
          <p:nvPr/>
        </p:nvSpPr>
        <p:spPr>
          <a:xfrm>
            <a:off x="7414523" y="5649916"/>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sp>
        <p:nvSpPr>
          <p:cNvPr id="83" name="직사각형 82"/>
          <p:cNvSpPr/>
          <p:nvPr/>
        </p:nvSpPr>
        <p:spPr>
          <a:xfrm>
            <a:off x="256099" y="5931290"/>
            <a:ext cx="1209000" cy="360000"/>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ko-KR" sz="900" b="1" dirty="0" smtClean="0">
                <a:solidFill>
                  <a:prstClr val="black"/>
                </a:solidFill>
              </a:rPr>
              <a:t>2016-04-30(</a:t>
            </a:r>
            <a:r>
              <a:rPr lang="ko-KR" altLang="en-US" sz="900" b="1" dirty="0" smtClean="0">
                <a:solidFill>
                  <a:prstClr val="black"/>
                </a:solidFill>
              </a:rPr>
              <a:t>금</a:t>
            </a:r>
            <a:r>
              <a:rPr lang="en-US" altLang="ko-KR" sz="900" b="1" dirty="0" smtClean="0">
                <a:solidFill>
                  <a:prstClr val="black"/>
                </a:solidFill>
              </a:rPr>
              <a:t>)</a:t>
            </a:r>
            <a:endParaRPr lang="ko-KR" altLang="en-US" dirty="0" smtClean="0">
              <a:solidFill>
                <a:prstClr val="white"/>
              </a:solidFill>
            </a:endParaRPr>
          </a:p>
        </p:txBody>
      </p:sp>
      <p:cxnSp>
        <p:nvCxnSpPr>
          <p:cNvPr id="84" name="직선 연결선 83"/>
          <p:cNvCxnSpPr/>
          <p:nvPr/>
        </p:nvCxnSpPr>
        <p:spPr>
          <a:xfrm>
            <a:off x="1463248" y="6289511"/>
            <a:ext cx="6201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463248" y="5993582"/>
            <a:ext cx="3251211" cy="258532"/>
          </a:xfrm>
          <a:prstGeom prst="rect">
            <a:avLst/>
          </a:prstGeom>
          <a:noFill/>
        </p:spPr>
        <p:txBody>
          <a:bodyPr wrap="none" rtlCol="0">
            <a:spAutoFit/>
          </a:bodyPr>
          <a:lstStyle/>
          <a:p>
            <a:pPr>
              <a:lnSpc>
                <a:spcPct val="120000"/>
              </a:lnSpc>
            </a:pPr>
            <a:r>
              <a:rPr lang="ko-KR" altLang="en-US" sz="900" dirty="0" smtClean="0"/>
              <a:t>자녀 둘이 있는데 장남</a:t>
            </a:r>
            <a:r>
              <a:rPr lang="en-US" altLang="ko-KR" sz="900" dirty="0" smtClean="0"/>
              <a:t>, </a:t>
            </a:r>
            <a:r>
              <a:rPr lang="ko-KR" altLang="en-US" sz="900" dirty="0" smtClean="0"/>
              <a:t>차녀가 있음</a:t>
            </a:r>
            <a:r>
              <a:rPr lang="en-US" altLang="ko-KR" sz="900" dirty="0" smtClean="0"/>
              <a:t>. </a:t>
            </a:r>
            <a:r>
              <a:rPr lang="ko-KR" altLang="en-US" sz="900" dirty="0" smtClean="0"/>
              <a:t>교육 문제로 상담 요청</a:t>
            </a:r>
            <a:endParaRPr lang="en-US" altLang="ko-KR" sz="900" dirty="0" smtClean="0"/>
          </a:p>
        </p:txBody>
      </p:sp>
      <p:sp>
        <p:nvSpPr>
          <p:cNvPr id="86" name="TextBox 85"/>
          <p:cNvSpPr txBox="1"/>
          <p:nvPr/>
        </p:nvSpPr>
        <p:spPr>
          <a:xfrm>
            <a:off x="6801064" y="6019537"/>
            <a:ext cx="566181" cy="215444"/>
          </a:xfrm>
          <a:prstGeom prst="rect">
            <a:avLst/>
          </a:prstGeom>
          <a:noFill/>
        </p:spPr>
        <p:txBody>
          <a:bodyPr wrap="none" rtlCol="0">
            <a:spAutoFit/>
          </a:bodyPr>
          <a:lstStyle/>
          <a:p>
            <a:r>
              <a:rPr lang="en-US" altLang="ko-KR" sz="800" dirty="0" smtClean="0"/>
              <a:t>15:00:30</a:t>
            </a:r>
            <a:endParaRPr lang="ko-KR" altLang="en-US" sz="800" dirty="0"/>
          </a:p>
        </p:txBody>
      </p:sp>
      <p:sp>
        <p:nvSpPr>
          <p:cNvPr id="87" name="모서리가 둥근 직사각형 86"/>
          <p:cNvSpPr/>
          <p:nvPr/>
        </p:nvSpPr>
        <p:spPr>
          <a:xfrm>
            <a:off x="7409881" y="6029062"/>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sp>
        <p:nvSpPr>
          <p:cNvPr id="88" name="TextBox 87"/>
          <p:cNvSpPr txBox="1"/>
          <p:nvPr/>
        </p:nvSpPr>
        <p:spPr>
          <a:xfrm>
            <a:off x="321236" y="4761002"/>
            <a:ext cx="1885453" cy="246221"/>
          </a:xfrm>
          <a:prstGeom prst="rect">
            <a:avLst/>
          </a:prstGeom>
          <a:noFill/>
        </p:spPr>
        <p:txBody>
          <a:bodyPr wrap="none" rtlCol="0">
            <a:spAutoFit/>
          </a:bodyPr>
          <a:lstStyle/>
          <a:p>
            <a:r>
              <a:rPr lang="ko-KR" altLang="en-US" sz="1000" b="1" dirty="0" smtClean="0"/>
              <a:t>상담 메모 </a:t>
            </a:r>
            <a:r>
              <a:rPr lang="en-US" altLang="ko-KR" sz="800" dirty="0" smtClean="0"/>
              <a:t>(</a:t>
            </a:r>
            <a:r>
              <a:rPr lang="ko-KR" altLang="en-US" sz="800" dirty="0" smtClean="0"/>
              <a:t>상담 시 입력했던 내용</a:t>
            </a:r>
            <a:r>
              <a:rPr lang="en-US" altLang="ko-KR" sz="800" dirty="0" smtClean="0"/>
              <a:t>)</a:t>
            </a:r>
            <a:endParaRPr lang="ko-KR" altLang="en-US" sz="1000" dirty="0"/>
          </a:p>
        </p:txBody>
      </p:sp>
      <p:sp>
        <p:nvSpPr>
          <p:cNvPr id="90" name="직사각형 89"/>
          <p:cNvSpPr/>
          <p:nvPr/>
        </p:nvSpPr>
        <p:spPr>
          <a:xfrm>
            <a:off x="6892985" y="4753195"/>
            <a:ext cx="780000"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smtClean="0">
                <a:solidFill>
                  <a:schemeClr val="bg1"/>
                </a:solidFill>
              </a:rPr>
              <a:t>작성</a:t>
            </a:r>
            <a:endParaRPr lang="ko-KR" altLang="en-US" sz="800" dirty="0">
              <a:solidFill>
                <a:schemeClr val="bg1"/>
              </a:solidFill>
            </a:endParaRPr>
          </a:p>
        </p:txBody>
      </p:sp>
      <p:sp>
        <p:nvSpPr>
          <p:cNvPr id="91" name="TextBox 90"/>
          <p:cNvSpPr txBox="1"/>
          <p:nvPr/>
        </p:nvSpPr>
        <p:spPr>
          <a:xfrm>
            <a:off x="313464" y="2211245"/>
            <a:ext cx="748923" cy="261610"/>
          </a:xfrm>
          <a:prstGeom prst="rect">
            <a:avLst/>
          </a:prstGeom>
          <a:noFill/>
        </p:spPr>
        <p:txBody>
          <a:bodyPr wrap="none" rtlCol="0">
            <a:spAutoFit/>
          </a:bodyPr>
          <a:lstStyle/>
          <a:p>
            <a:r>
              <a:rPr lang="ko-KR" altLang="en-US" sz="1100" b="1" dirty="0" smtClean="0"/>
              <a:t>상담내역</a:t>
            </a:r>
            <a:endParaRPr lang="ko-KR" altLang="en-US" sz="1100" b="1" dirty="0"/>
          </a:p>
        </p:txBody>
      </p:sp>
      <p:sp>
        <p:nvSpPr>
          <p:cNvPr id="92" name="TextBox 91"/>
          <p:cNvSpPr txBox="1"/>
          <p:nvPr/>
        </p:nvSpPr>
        <p:spPr>
          <a:xfrm>
            <a:off x="1181674" y="2242440"/>
            <a:ext cx="1790875" cy="215444"/>
          </a:xfrm>
          <a:prstGeom prst="rect">
            <a:avLst/>
          </a:prstGeom>
          <a:noFill/>
        </p:spPr>
        <p:txBody>
          <a:bodyPr wrap="none" rtlCol="0">
            <a:spAutoFit/>
          </a:bodyPr>
          <a:lstStyle/>
          <a:p>
            <a:r>
              <a:rPr lang="ko-KR" altLang="en-US" sz="800" dirty="0" smtClean="0"/>
              <a:t>지난 상담내역 확인이 가능합니다</a:t>
            </a:r>
            <a:r>
              <a:rPr lang="en-US" altLang="ko-KR" sz="800" dirty="0" smtClean="0"/>
              <a:t>.</a:t>
            </a:r>
            <a:r>
              <a:rPr lang="ko-KR" altLang="en-US" sz="800" dirty="0" smtClean="0"/>
              <a:t> </a:t>
            </a:r>
            <a:endParaRPr lang="ko-KR" altLang="en-US" sz="800" dirty="0"/>
          </a:p>
        </p:txBody>
      </p:sp>
      <p:sp>
        <p:nvSpPr>
          <p:cNvPr id="93" name="직사각형 92"/>
          <p:cNvSpPr/>
          <p:nvPr/>
        </p:nvSpPr>
        <p:spPr>
          <a:xfrm>
            <a:off x="3441777" y="6435370"/>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목록 보기</a:t>
            </a:r>
            <a:endParaRPr lang="ko-KR" altLang="en-US" sz="1000" b="1" dirty="0">
              <a:solidFill>
                <a:schemeClr val="tx1"/>
              </a:solidFill>
            </a:endParaRPr>
          </a:p>
        </p:txBody>
      </p:sp>
      <p:sp>
        <p:nvSpPr>
          <p:cNvPr id="63" name="TextBox 62"/>
          <p:cNvSpPr txBox="1"/>
          <p:nvPr/>
        </p:nvSpPr>
        <p:spPr>
          <a:xfrm>
            <a:off x="1073205" y="1763815"/>
            <a:ext cx="3488455" cy="230832"/>
          </a:xfrm>
          <a:prstGeom prst="rect">
            <a:avLst/>
          </a:prstGeom>
          <a:noFill/>
        </p:spPr>
        <p:txBody>
          <a:bodyPr wrap="none" rtlCol="0">
            <a:spAutoFit/>
          </a:bodyPr>
          <a:lstStyle/>
          <a:p>
            <a:r>
              <a:rPr lang="ko-KR" altLang="en-US" sz="900" dirty="0" smtClean="0">
                <a:solidFill>
                  <a:schemeClr val="tx1">
                    <a:lumMod val="50000"/>
                    <a:lumOff val="50000"/>
                  </a:schemeClr>
                </a:solidFill>
              </a:rPr>
              <a:t>상담예정 내역</a:t>
            </a:r>
            <a:r>
              <a:rPr lang="ko-KR" altLang="en-US" sz="900" b="1" dirty="0" smtClean="0">
                <a:effectLst>
                  <a:outerShdw blurRad="38100" dist="38100" dir="2700000" algn="tl">
                    <a:srgbClr val="000000">
                      <a:alpha val="43137"/>
                    </a:srgbClr>
                  </a:outerShdw>
                </a:effectLst>
              </a:rPr>
              <a:t>    </a:t>
            </a:r>
            <a:r>
              <a:rPr lang="en-US" altLang="ko-KR" sz="900" dirty="0" smtClean="0">
                <a:solidFill>
                  <a:schemeClr val="bg1">
                    <a:lumMod val="75000"/>
                  </a:schemeClr>
                </a:solidFill>
              </a:rPr>
              <a:t>|</a:t>
            </a:r>
            <a:r>
              <a:rPr lang="en-US" altLang="ko-KR" sz="900" b="1" dirty="0" smtClean="0">
                <a:effectLst>
                  <a:outerShdw blurRad="38100" dist="38100" dir="2700000" algn="tl">
                    <a:srgbClr val="000000">
                      <a:alpha val="43137"/>
                    </a:srgbClr>
                  </a:outerShdw>
                </a:effectLst>
              </a:rPr>
              <a:t>   </a:t>
            </a:r>
            <a:r>
              <a:rPr lang="ko-KR" altLang="en-US" sz="900" dirty="0" smtClean="0">
                <a:solidFill>
                  <a:schemeClr val="tx1">
                    <a:lumMod val="50000"/>
                    <a:lumOff val="50000"/>
                  </a:schemeClr>
                </a:solidFill>
              </a:rPr>
              <a:t>스케줄 </a:t>
            </a:r>
            <a:r>
              <a:rPr lang="ko-KR" altLang="en-US" sz="900" dirty="0" smtClean="0"/>
              <a:t>  </a:t>
            </a:r>
            <a:r>
              <a:rPr lang="en-US" altLang="ko-KR" sz="900" dirty="0" smtClean="0">
                <a:solidFill>
                  <a:schemeClr val="bg1">
                    <a:lumMod val="75000"/>
                  </a:schemeClr>
                </a:solidFill>
              </a:rPr>
              <a:t>|   </a:t>
            </a:r>
            <a:r>
              <a:rPr lang="ko-KR" altLang="en-US" sz="900" b="1" dirty="0" smtClean="0"/>
              <a:t>상담내역</a:t>
            </a:r>
            <a:r>
              <a:rPr lang="ko-KR" altLang="en-US" sz="900" dirty="0" smtClean="0">
                <a:solidFill>
                  <a:schemeClr val="tx1">
                    <a:lumMod val="50000"/>
                    <a:lumOff val="50000"/>
                  </a:schemeClr>
                </a:solidFill>
              </a:rPr>
              <a:t> </a:t>
            </a:r>
            <a:r>
              <a:rPr lang="ko-KR" altLang="en-US" sz="900" dirty="0" smtClean="0">
                <a:solidFill>
                  <a:schemeClr val="bg1">
                    <a:lumMod val="75000"/>
                  </a:schemeClr>
                </a:solidFill>
              </a:rPr>
              <a:t>  </a:t>
            </a:r>
            <a:r>
              <a:rPr lang="en-US" altLang="ko-KR" sz="900" dirty="0" smtClean="0">
                <a:solidFill>
                  <a:schemeClr val="bg1">
                    <a:lumMod val="75000"/>
                  </a:schemeClr>
                </a:solidFill>
              </a:rPr>
              <a:t>|   </a:t>
            </a:r>
            <a:r>
              <a:rPr lang="ko-KR" altLang="en-US" sz="900" dirty="0" smtClean="0">
                <a:solidFill>
                  <a:schemeClr val="tx1">
                    <a:lumMod val="50000"/>
                    <a:lumOff val="50000"/>
                  </a:schemeClr>
                </a:solidFill>
              </a:rPr>
              <a:t>심리검사 </a:t>
            </a:r>
            <a:r>
              <a:rPr lang="ko-KR" altLang="en-US" sz="900" dirty="0" smtClean="0">
                <a:solidFill>
                  <a:schemeClr val="bg1">
                    <a:lumMod val="75000"/>
                  </a:schemeClr>
                </a:solidFill>
              </a:rPr>
              <a:t>  </a:t>
            </a:r>
            <a:r>
              <a:rPr lang="en-US" altLang="ko-KR" sz="900" dirty="0" smtClean="0">
                <a:solidFill>
                  <a:schemeClr val="bg1">
                    <a:lumMod val="75000"/>
                  </a:schemeClr>
                </a:solidFill>
              </a:rPr>
              <a:t>|  </a:t>
            </a:r>
            <a:r>
              <a:rPr lang="ko-KR" altLang="en-US" sz="900" dirty="0" smtClean="0">
                <a:solidFill>
                  <a:schemeClr val="tx1">
                    <a:lumMod val="50000"/>
                    <a:lumOff val="50000"/>
                  </a:schemeClr>
                </a:solidFill>
              </a:rPr>
              <a:t>쪽지</a:t>
            </a:r>
            <a:endParaRPr lang="ko-KR" altLang="en-US" sz="900" dirty="0">
              <a:solidFill>
                <a:schemeClr val="tx1">
                  <a:lumMod val="50000"/>
                  <a:lumOff val="50000"/>
                </a:schemeClr>
              </a:solidFill>
            </a:endParaRPr>
          </a:p>
        </p:txBody>
      </p:sp>
      <p:grpSp>
        <p:nvGrpSpPr>
          <p:cNvPr id="64" name="그룹 63"/>
          <p:cNvGrpSpPr/>
          <p:nvPr/>
        </p:nvGrpSpPr>
        <p:grpSpPr>
          <a:xfrm>
            <a:off x="2257464" y="1718130"/>
            <a:ext cx="3642527" cy="3131980"/>
            <a:chOff x="2083812" y="1718130"/>
            <a:chExt cx="3362333" cy="3131980"/>
          </a:xfrm>
        </p:grpSpPr>
        <p:sp>
          <p:nvSpPr>
            <p:cNvPr id="65" name="직사각형 64"/>
            <p:cNvSpPr/>
            <p:nvPr/>
          </p:nvSpPr>
          <p:spPr>
            <a:xfrm>
              <a:off x="2083812" y="1718130"/>
              <a:ext cx="3347324" cy="313198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66" name="직선 연결선 65"/>
            <p:cNvCxnSpPr/>
            <p:nvPr/>
          </p:nvCxnSpPr>
          <p:spPr>
            <a:xfrm>
              <a:off x="2098145" y="226577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60780" y="1872875"/>
              <a:ext cx="1043481" cy="261610"/>
            </a:xfrm>
            <a:prstGeom prst="rect">
              <a:avLst/>
            </a:prstGeom>
            <a:noFill/>
          </p:spPr>
          <p:txBody>
            <a:bodyPr wrap="none" rtlCol="0">
              <a:spAutoFit/>
            </a:bodyPr>
            <a:lstStyle/>
            <a:p>
              <a:r>
                <a:rPr lang="ko-KR" altLang="en-US" sz="1100" b="1" dirty="0" smtClean="0"/>
                <a:t>상담 메모 작성</a:t>
              </a:r>
              <a:endParaRPr lang="ko-KR" altLang="en-US" sz="1100" b="1" dirty="0"/>
            </a:p>
          </p:txBody>
        </p:sp>
        <p:sp>
          <p:nvSpPr>
            <p:cNvPr id="68" name="TextBox 67"/>
            <p:cNvSpPr txBox="1"/>
            <p:nvPr/>
          </p:nvSpPr>
          <p:spPr>
            <a:xfrm>
              <a:off x="5055469" y="185376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69" name="직사각형 68"/>
            <p:cNvSpPr/>
            <p:nvPr/>
          </p:nvSpPr>
          <p:spPr>
            <a:xfrm>
              <a:off x="2970870" y="4329100"/>
              <a:ext cx="1620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완료</a:t>
              </a:r>
              <a:endParaRPr lang="ko-KR" altLang="en-US" sz="1000" b="1" dirty="0">
                <a:solidFill>
                  <a:schemeClr val="tx1"/>
                </a:solidFill>
              </a:endParaRPr>
            </a:p>
          </p:txBody>
        </p:sp>
        <p:sp>
          <p:nvSpPr>
            <p:cNvPr id="70" name="직사각형 69"/>
            <p:cNvSpPr/>
            <p:nvPr/>
          </p:nvSpPr>
          <p:spPr>
            <a:xfrm>
              <a:off x="2179830" y="2382214"/>
              <a:ext cx="3180345" cy="179374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56" name="표 55"/>
          <p:cNvGraphicFramePr>
            <a:graphicFrameLocks noGrp="1"/>
          </p:cNvGraphicFramePr>
          <p:nvPr>
            <p:extLst/>
          </p:nvPr>
        </p:nvGraphicFramePr>
        <p:xfrm>
          <a:off x="7808120" y="650426"/>
          <a:ext cx="1967152" cy="20988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tx1"/>
                          </a:solidFill>
                        </a:rPr>
                        <a:t>Description</a:t>
                      </a:r>
                      <a:endParaRPr lang="ko-KR" altLang="en-US" sz="900" b="1"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Write</a:t>
                      </a:r>
                      <a:r>
                        <a:rPr lang="en-US" altLang="ko-KR" sz="800" baseline="0" smtClean="0">
                          <a:solidFill>
                            <a:schemeClr val="tx1"/>
                          </a:solidFill>
                        </a:rPr>
                        <a:t> Counseling Memo pop-up </a:t>
                      </a:r>
                      <a:endParaRPr lang="en-US" altLang="ko-KR" sz="80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Khi click button </a:t>
                      </a:r>
                      <a:r>
                        <a:rPr lang="ko-KR" altLang="en-US" sz="800" smtClean="0">
                          <a:solidFill>
                            <a:schemeClr val="tx1"/>
                          </a:solidFill>
                        </a:rPr>
                        <a:t>완료 </a:t>
                      </a:r>
                      <a:r>
                        <a:rPr lang="en-US" altLang="ko-KR" sz="800" smtClean="0">
                          <a:solidFill>
                            <a:schemeClr val="tx1"/>
                          </a:solidFill>
                        </a:rPr>
                        <a:t>– Hoàn</a:t>
                      </a:r>
                      <a:r>
                        <a:rPr lang="en-US" altLang="ko-KR" sz="800" baseline="0" smtClean="0">
                          <a:solidFill>
                            <a:schemeClr val="tx1"/>
                          </a:solidFill>
                        </a:rPr>
                        <a:t> tất, đóng pop-up, </a:t>
                      </a:r>
                      <a:r>
                        <a:rPr lang="en-US" altLang="ko-KR" sz="800" smtClean="0">
                          <a:solidFill>
                            <a:schemeClr val="tx1"/>
                          </a:solidFill>
                        </a:rPr>
                        <a:t>thêm</a:t>
                      </a:r>
                      <a:r>
                        <a:rPr lang="en-US" altLang="ko-KR" sz="800" baseline="0" smtClean="0">
                          <a:solidFill>
                            <a:schemeClr val="tx1"/>
                          </a:solidFill>
                        </a:rPr>
                        <a:t> Memo vào phần danh sách Memo</a:t>
                      </a:r>
                      <a:endParaRPr lang="en-US" altLang="ko-KR" sz="80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Nếu</a:t>
                      </a:r>
                      <a:r>
                        <a:rPr lang="en-US" altLang="ko-KR" sz="800" baseline="0" smtClean="0">
                          <a:solidFill>
                            <a:schemeClr val="tx1"/>
                          </a:solidFill>
                        </a:rPr>
                        <a:t> chưa thêm nội dung Memo nhưng đã click </a:t>
                      </a:r>
                      <a:r>
                        <a:rPr lang="en-US" altLang="ko-KR" sz="800" smtClean="0">
                          <a:solidFill>
                            <a:schemeClr val="tx1"/>
                          </a:solidFill>
                        </a:rPr>
                        <a:t>[</a:t>
                      </a:r>
                      <a:r>
                        <a:rPr lang="ko-KR" altLang="en-US" sz="800" smtClean="0">
                          <a:solidFill>
                            <a:schemeClr val="tx1"/>
                          </a:solidFill>
                        </a:rPr>
                        <a:t>완료</a:t>
                      </a:r>
                      <a:r>
                        <a:rPr lang="en-US" altLang="ko-KR" sz="800" smtClean="0">
                          <a:solidFill>
                            <a:schemeClr val="tx1"/>
                          </a:solidFill>
                        </a:rPr>
                        <a:t>] button</a:t>
                      </a:r>
                      <a:r>
                        <a:rPr lang="en-US" altLang="ko-KR" sz="800" baseline="0" smtClean="0">
                          <a:solidFill>
                            <a:schemeClr val="tx1"/>
                          </a:solidFill>
                        </a:rPr>
                        <a:t>, hiển thị </a:t>
                      </a:r>
                      <a:r>
                        <a:rPr lang="en-US" altLang="ko-KR" sz="800" smtClean="0">
                          <a:solidFill>
                            <a:schemeClr val="tx1"/>
                          </a:solidFill>
                        </a:rPr>
                        <a:t>alert pop-up : </a:t>
                      </a:r>
                      <a:r>
                        <a:rPr lang="ko-KR" altLang="en-US" sz="800" smtClean="0">
                          <a:solidFill>
                            <a:schemeClr val="tx1"/>
                          </a:solidFill>
                        </a:rPr>
                        <a:t>작성된 내용이 없습니다</a:t>
                      </a:r>
                      <a:r>
                        <a:rPr lang="en-US" altLang="ko-KR" sz="800" smtClean="0">
                          <a:solidFill>
                            <a:schemeClr val="tx1"/>
                          </a:solidFill>
                        </a:rPr>
                        <a:t>.</a:t>
                      </a:r>
                      <a:endParaRPr lang="en-US" altLang="ko-KR"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0" name="슬라이드 번호 개체 틀 39"/>
          <p:cNvSpPr>
            <a:spLocks noGrp="1"/>
          </p:cNvSpPr>
          <p:nvPr>
            <p:ph type="sldNum" sz="quarter" idx="4"/>
          </p:nvPr>
        </p:nvSpPr>
        <p:spPr/>
        <p:txBody>
          <a:bodyPr/>
          <a:lstStyle/>
          <a:p>
            <a:fld id="{C70D9EDE-4299-4BB9-BBD1-CAF81FD85894}" type="slidenum">
              <a:rPr lang="ko-KR" altLang="en-US" smtClean="0"/>
              <a:pPr/>
              <a:t>47</a:t>
            </a:fld>
            <a:endParaRPr lang="ko-KR" altLang="en-US"/>
          </a:p>
        </p:txBody>
      </p:sp>
      <p:sp>
        <p:nvSpPr>
          <p:cNvPr id="41" name="타원 40"/>
          <p:cNvSpPr/>
          <p:nvPr/>
        </p:nvSpPr>
        <p:spPr>
          <a:xfrm>
            <a:off x="3530012" y="183375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2" name="TextBox 41"/>
          <p:cNvSpPr txBox="1"/>
          <p:nvPr/>
        </p:nvSpPr>
        <p:spPr>
          <a:xfrm>
            <a:off x="1188559" y="117792"/>
            <a:ext cx="1007007" cy="215444"/>
          </a:xfrm>
          <a:prstGeom prst="rect">
            <a:avLst/>
          </a:prstGeom>
          <a:noFill/>
        </p:spPr>
        <p:txBody>
          <a:bodyPr wrap="none" rtlCol="0">
            <a:spAutoFit/>
          </a:bodyPr>
          <a:lstStyle/>
          <a:p>
            <a:r>
              <a:rPr lang="en-US" altLang="ko-KR" sz="800" dirty="0" smtClean="0">
                <a:solidFill>
                  <a:prstClr val="black"/>
                </a:solidFill>
              </a:rPr>
              <a:t>Counseling Detail</a:t>
            </a:r>
            <a:endParaRPr lang="ko-KR" altLang="en-US" sz="800" dirty="0">
              <a:solidFill>
                <a:prstClr val="black"/>
              </a:solidFill>
            </a:endParaRPr>
          </a:p>
        </p:txBody>
      </p:sp>
      <p:sp>
        <p:nvSpPr>
          <p:cNvPr id="43" name="TextBox 42"/>
          <p:cNvSpPr txBox="1"/>
          <p:nvPr/>
        </p:nvSpPr>
        <p:spPr>
          <a:xfrm>
            <a:off x="1186463" y="352286"/>
            <a:ext cx="3721532" cy="215444"/>
          </a:xfrm>
          <a:prstGeom prst="rect">
            <a:avLst/>
          </a:prstGeom>
          <a:noFill/>
        </p:spPr>
        <p:txBody>
          <a:bodyPr wrap="none" rtlCol="0">
            <a:spAutoFit/>
          </a:bodyPr>
          <a:lstStyle/>
          <a:p>
            <a:r>
              <a:rPr lang="en-US" altLang="ko-KR" sz="800" spc="-20" dirty="0" smtClean="0">
                <a:solidFill>
                  <a:prstClr val="black"/>
                </a:solidFill>
              </a:rPr>
              <a:t>Counseling Management &gt;Counseling History</a:t>
            </a:r>
            <a:r>
              <a:rPr lang="en-US" altLang="ko-KR" sz="800" dirty="0" smtClean="0">
                <a:solidFill>
                  <a:prstClr val="black"/>
                </a:solidFill>
              </a:rPr>
              <a:t>&gt;Click to a specific Counseling </a:t>
            </a:r>
            <a:endParaRPr lang="ko-KR" altLang="en-US" sz="800" dirty="0">
              <a:solidFill>
                <a:prstClr val="black"/>
              </a:solidFill>
            </a:endParaRPr>
          </a:p>
        </p:txBody>
      </p:sp>
    </p:spTree>
    <p:extLst>
      <p:ext uri="{BB962C8B-B14F-4D97-AF65-F5344CB8AC3E}">
        <p14:creationId xmlns:p14="http://schemas.microsoft.com/office/powerpoint/2010/main" val="1835821775"/>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1323439"/>
          </a:xfrm>
          <a:prstGeom prst="rect">
            <a:avLst/>
          </a:prstGeom>
          <a:noFill/>
        </p:spPr>
        <p:txBody>
          <a:bodyPr wrap="square" rtlCol="0">
            <a:spAutoFit/>
          </a:bodyPr>
          <a:lstStyle/>
          <a:p>
            <a:r>
              <a:rPr lang="en-US" altLang="ko-KR" sz="4000" b="1" spc="-20">
                <a:solidFill>
                  <a:prstClr val="black"/>
                </a:solidFill>
              </a:rPr>
              <a:t>Counseling Management</a:t>
            </a:r>
          </a:p>
          <a:p>
            <a:r>
              <a:rPr lang="en-US" altLang="ko-KR" sz="4000" b="1" spc="-20">
                <a:solidFill>
                  <a:prstClr val="black"/>
                </a:solidFill>
              </a:rPr>
              <a:t>&gt; Psychological Test</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189244"/>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988840"/>
            <a:ext cx="748923" cy="261610"/>
          </a:xfrm>
          <a:prstGeom prst="rect">
            <a:avLst/>
          </a:prstGeom>
          <a:noFill/>
        </p:spPr>
        <p:txBody>
          <a:bodyPr wrap="none" rtlCol="0">
            <a:spAutoFit/>
          </a:bodyPr>
          <a:lstStyle/>
          <a:p>
            <a:r>
              <a:rPr lang="ko-KR" altLang="en-US" sz="1100" b="1" dirty="0" smtClean="0"/>
              <a:t>심리검사</a:t>
            </a:r>
            <a:endParaRPr lang="ko-KR" altLang="en-US" sz="1100" b="1" dirty="0"/>
          </a:p>
        </p:txBody>
      </p:sp>
      <p:sp>
        <p:nvSpPr>
          <p:cNvPr id="36" name="직사각형 35"/>
          <p:cNvSpPr/>
          <p:nvPr/>
        </p:nvSpPr>
        <p:spPr>
          <a:xfrm>
            <a:off x="267387" y="2466511"/>
            <a:ext cx="7415915" cy="150516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38" name="TextBox 37"/>
          <p:cNvSpPr txBox="1"/>
          <p:nvPr/>
        </p:nvSpPr>
        <p:spPr>
          <a:xfrm>
            <a:off x="711279" y="2518597"/>
            <a:ext cx="5064207" cy="1408078"/>
          </a:xfrm>
          <a:prstGeom prst="rect">
            <a:avLst/>
          </a:prstGeom>
          <a:noFill/>
        </p:spPr>
        <p:txBody>
          <a:bodyPr wrap="none" rtlCol="0">
            <a:spAutoFit/>
          </a:bodyPr>
          <a:lstStyle/>
          <a:p>
            <a:pPr>
              <a:lnSpc>
                <a:spcPct val="150000"/>
              </a:lnSpc>
            </a:pPr>
            <a:r>
              <a:rPr lang="ko-KR" altLang="en-US" sz="900" b="1" dirty="0" err="1" smtClean="0"/>
              <a:t>심리검사명</a:t>
            </a:r>
            <a:r>
              <a:rPr lang="ko-KR" altLang="en-US" sz="900" b="1" dirty="0" smtClean="0"/>
              <a:t>   </a:t>
            </a:r>
            <a:r>
              <a:rPr lang="en-US" altLang="ko-KR" sz="900" dirty="0" smtClean="0"/>
              <a:t>&gt;   </a:t>
            </a:r>
            <a:r>
              <a:rPr lang="ko-KR" altLang="en-US" sz="900" dirty="0" smtClean="0"/>
              <a:t>□ </a:t>
            </a:r>
            <a:r>
              <a:rPr lang="en-US" altLang="ko-KR" sz="900" dirty="0"/>
              <a:t>MCI</a:t>
            </a:r>
            <a:r>
              <a:rPr lang="ko-KR" altLang="en-US" sz="900" dirty="0" smtClean="0"/>
              <a:t>진로탐색검사     □ </a:t>
            </a:r>
            <a:r>
              <a:rPr lang="en-US" altLang="ko-KR" sz="900" dirty="0"/>
              <a:t>CFPI</a:t>
            </a:r>
            <a:r>
              <a:rPr lang="ko-KR" altLang="en-US" sz="900" dirty="0" smtClean="0"/>
              <a:t>진로그림검사    □ </a:t>
            </a:r>
            <a:r>
              <a:rPr lang="en-US" altLang="ko-KR" sz="900" dirty="0" smtClean="0"/>
              <a:t>MST</a:t>
            </a:r>
            <a:r>
              <a:rPr lang="ko-KR" altLang="en-US" sz="900" dirty="0" smtClean="0"/>
              <a:t>학습동기유형검사</a:t>
            </a:r>
            <a:endParaRPr lang="en-US" altLang="ko-KR" sz="900" dirty="0" smtClean="0"/>
          </a:p>
          <a:p>
            <a:pPr>
              <a:lnSpc>
                <a:spcPct val="150000"/>
              </a:lnSpc>
            </a:pPr>
            <a:r>
              <a:rPr lang="ko-KR" altLang="en-US" sz="900" dirty="0" smtClean="0"/>
              <a:t>                      □ 성격</a:t>
            </a:r>
            <a:r>
              <a:rPr lang="en-US" altLang="ko-KR" sz="900" dirty="0" smtClean="0"/>
              <a:t>5</a:t>
            </a:r>
            <a:r>
              <a:rPr lang="ko-KR" altLang="en-US" sz="900" dirty="0" smtClean="0"/>
              <a:t>요인검사    □ </a:t>
            </a:r>
            <a:r>
              <a:rPr lang="en-US" altLang="ko-KR" sz="900" dirty="0" smtClean="0"/>
              <a:t>EPDI</a:t>
            </a:r>
            <a:r>
              <a:rPr lang="ko-KR" altLang="en-US" sz="900" dirty="0" smtClean="0"/>
              <a:t>성격유형검사    □ </a:t>
            </a:r>
            <a:r>
              <a:rPr lang="en-US" altLang="ko-KR" sz="900" dirty="0" smtClean="0"/>
              <a:t>PAT </a:t>
            </a:r>
            <a:r>
              <a:rPr lang="ko-KR" altLang="en-US" sz="900" dirty="0" smtClean="0"/>
              <a:t>부모양육태도검사 </a:t>
            </a:r>
            <a:endParaRPr lang="en-US" altLang="ko-KR" sz="900" dirty="0" smtClean="0"/>
          </a:p>
          <a:p>
            <a:pPr>
              <a:lnSpc>
                <a:spcPct val="150000"/>
              </a:lnSpc>
            </a:pPr>
            <a:r>
              <a:rPr lang="ko-KR" altLang="en-US" sz="900" dirty="0" smtClean="0"/>
              <a:t>                      □ </a:t>
            </a:r>
            <a:r>
              <a:rPr lang="en-US" altLang="ko-KR" sz="900" dirty="0" smtClean="0"/>
              <a:t>PSRI </a:t>
            </a:r>
            <a:r>
              <a:rPr lang="ko-KR" altLang="en-US" sz="900" dirty="0" smtClean="0"/>
              <a:t>직무스트레스검사    □ </a:t>
            </a:r>
            <a:r>
              <a:rPr lang="en-US" altLang="ko-KR" sz="900" dirty="0" smtClean="0"/>
              <a:t>MBTI</a:t>
            </a:r>
          </a:p>
          <a:p>
            <a:pPr>
              <a:lnSpc>
                <a:spcPct val="250000"/>
              </a:lnSpc>
            </a:pPr>
            <a:r>
              <a:rPr lang="ko-KR" altLang="en-US" sz="900" b="1" dirty="0" smtClean="0"/>
              <a:t>상태            </a:t>
            </a:r>
            <a:r>
              <a:rPr lang="en-US" altLang="ko-KR" sz="900" dirty="0" smtClean="0"/>
              <a:t>&gt;   </a:t>
            </a:r>
            <a:r>
              <a:rPr lang="ko-KR" altLang="en-US" sz="900" dirty="0" smtClean="0"/>
              <a:t>□ 결제 대기    □ 결제 완료    □ 결제 포기    □ 결제 취소    □ 요청 취소 </a:t>
            </a:r>
            <a:endParaRPr lang="en-US" altLang="ko-KR" sz="900" dirty="0" smtClean="0"/>
          </a:p>
          <a:p>
            <a:pPr>
              <a:lnSpc>
                <a:spcPct val="250000"/>
              </a:lnSpc>
            </a:pPr>
            <a:r>
              <a:rPr lang="ko-KR" altLang="en-US" sz="900" b="1" dirty="0" smtClean="0"/>
              <a:t>회원 검색</a:t>
            </a:r>
            <a:r>
              <a:rPr lang="ko-KR" altLang="en-US" sz="900" dirty="0" smtClean="0"/>
              <a:t>     </a:t>
            </a:r>
            <a:r>
              <a:rPr lang="en-US" altLang="ko-KR" sz="900" dirty="0" smtClean="0"/>
              <a:t>&gt;</a:t>
            </a:r>
            <a:endParaRPr lang="ko-KR" altLang="en-US" sz="900" dirty="0"/>
          </a:p>
        </p:txBody>
      </p:sp>
      <p:sp>
        <p:nvSpPr>
          <p:cNvPr id="49" name="직사각형 48"/>
          <p:cNvSpPr/>
          <p:nvPr/>
        </p:nvSpPr>
        <p:spPr>
          <a:xfrm>
            <a:off x="6485264" y="2977076"/>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pic>
        <p:nvPicPr>
          <p:cNvPr id="50" name="그림 49" descr="페이징.PNG"/>
          <p:cNvPicPr>
            <a:picLocks noChangeAspect="1"/>
          </p:cNvPicPr>
          <p:nvPr/>
        </p:nvPicPr>
        <p:blipFill>
          <a:blip r:embed="rId3" cstate="print"/>
          <a:stretch>
            <a:fillRect/>
          </a:stretch>
        </p:blipFill>
        <p:spPr>
          <a:xfrm>
            <a:off x="3685514" y="6092713"/>
            <a:ext cx="819000" cy="264233"/>
          </a:xfrm>
          <a:prstGeom prst="rect">
            <a:avLst/>
          </a:prstGeom>
        </p:spPr>
      </p:pic>
      <p:sp>
        <p:nvSpPr>
          <p:cNvPr id="40" name="직사각형 39"/>
          <p:cNvSpPr/>
          <p:nvPr/>
        </p:nvSpPr>
        <p:spPr>
          <a:xfrm>
            <a:off x="1788492" y="3607770"/>
            <a:ext cx="3031277"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41" name="TextBox 40"/>
          <p:cNvSpPr txBox="1"/>
          <p:nvPr/>
        </p:nvSpPr>
        <p:spPr>
          <a:xfrm>
            <a:off x="321236" y="4089140"/>
            <a:ext cx="1747594" cy="246221"/>
          </a:xfrm>
          <a:prstGeom prst="rect">
            <a:avLst/>
          </a:prstGeom>
          <a:noFill/>
        </p:spPr>
        <p:txBody>
          <a:bodyPr wrap="none" rtlCol="0">
            <a:spAutoFit/>
          </a:bodyPr>
          <a:lstStyle/>
          <a:p>
            <a:r>
              <a:rPr lang="ko-KR" altLang="en-US" sz="1000" b="1" dirty="0" smtClean="0"/>
              <a:t>심리검사 요청 리스트 </a:t>
            </a:r>
            <a:r>
              <a:rPr lang="en-US" altLang="ko-KR" sz="800" dirty="0" smtClean="0"/>
              <a:t>: 10</a:t>
            </a:r>
            <a:r>
              <a:rPr lang="ko-KR" altLang="en-US" sz="800" dirty="0" smtClean="0"/>
              <a:t>건</a:t>
            </a:r>
            <a:endParaRPr lang="ko-KR" altLang="en-US" sz="800" dirty="0"/>
          </a:p>
        </p:txBody>
      </p:sp>
      <p:graphicFrame>
        <p:nvGraphicFramePr>
          <p:cNvPr id="81" name="표 80"/>
          <p:cNvGraphicFramePr>
            <a:graphicFrameLocks noGrp="1"/>
          </p:cNvGraphicFramePr>
          <p:nvPr>
            <p:extLst/>
          </p:nvPr>
        </p:nvGraphicFramePr>
        <p:xfrm>
          <a:off x="270617" y="4412392"/>
          <a:ext cx="7412688" cy="1594634"/>
        </p:xfrm>
        <a:graphic>
          <a:graphicData uri="http://schemas.openxmlformats.org/drawingml/2006/table">
            <a:tbl>
              <a:tblPr/>
              <a:tblGrid>
                <a:gridCol w="593615"/>
                <a:gridCol w="1021785"/>
                <a:gridCol w="1686875"/>
                <a:gridCol w="1376307"/>
                <a:gridCol w="1376307"/>
                <a:gridCol w="1357799"/>
              </a:tblGrid>
              <a:tr h="412546">
                <a:tc>
                  <a:txBody>
                    <a:bodyPr/>
                    <a:lstStyle/>
                    <a:p>
                      <a:pPr algn="ctr" fontAlgn="ctr"/>
                      <a:r>
                        <a:rPr lang="ko-KR" altLang="en-US" sz="900" b="1" i="0" u="none" strike="noStrike" dirty="0">
                          <a:solidFill>
                            <a:srgbClr val="000000"/>
                          </a:solidFill>
                          <a:latin typeface="맑은 고딕"/>
                        </a:rPr>
                        <a:t>번호</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회원명</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심리검사</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요청일시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결제일시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769542">
                <a:tc>
                  <a:txBody>
                    <a:bodyPr/>
                    <a:lstStyle/>
                    <a:p>
                      <a:pPr algn="ctr" fontAlgn="ctr"/>
                      <a:r>
                        <a:rPr lang="en-US" altLang="ko-KR" sz="900" b="0" i="0" u="none" strike="noStrike" dirty="0" smtClean="0">
                          <a:solidFill>
                            <a:srgbClr val="000000"/>
                          </a:solidFill>
                          <a:latin typeface="맑은 고딕"/>
                        </a:rPr>
                        <a:t>3</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a:lnSpc>
                          <a:spcPct val="180000"/>
                        </a:lnSpc>
                      </a:pPr>
                      <a:r>
                        <a:rPr lang="en-US" altLang="ko-KR" sz="900" b="0" i="0" u="none" strike="noStrike" dirty="0" smtClean="0">
                          <a:solidFill>
                            <a:srgbClr val="000000"/>
                          </a:solidFill>
                          <a:latin typeface="+mn-lt"/>
                        </a:rPr>
                        <a:t> MCI</a:t>
                      </a:r>
                      <a:r>
                        <a:rPr lang="ko-KR" altLang="en-US" sz="900" b="0" i="0" u="none" strike="noStrike" dirty="0" smtClean="0">
                          <a:solidFill>
                            <a:srgbClr val="000000"/>
                          </a:solidFill>
                          <a:latin typeface="+mn-lt"/>
                        </a:rPr>
                        <a:t>진로탐색검사 </a:t>
                      </a:r>
                    </a:p>
                    <a:p>
                      <a:pPr algn="ctr">
                        <a:lnSpc>
                          <a:spcPct val="180000"/>
                        </a:lnSpc>
                      </a:pPr>
                      <a:r>
                        <a:rPr lang="en-US" altLang="ko-KR" sz="900" b="0" i="0" u="none" strike="noStrike" dirty="0" smtClean="0">
                          <a:solidFill>
                            <a:srgbClr val="000000"/>
                          </a:solidFill>
                          <a:latin typeface="+mn-lt"/>
                        </a:rPr>
                        <a:t> CFPI</a:t>
                      </a:r>
                      <a:r>
                        <a:rPr lang="ko-KR" altLang="en-US" sz="900" b="0" i="0" u="none" strike="noStrike" dirty="0" smtClean="0">
                          <a:solidFill>
                            <a:srgbClr val="000000"/>
                          </a:solidFill>
                          <a:latin typeface="+mn-lt"/>
                        </a:rPr>
                        <a:t>진로그림검사</a:t>
                      </a:r>
                    </a:p>
                    <a:p>
                      <a:pPr algn="ctr">
                        <a:lnSpc>
                          <a:spcPct val="180000"/>
                        </a:lnSpc>
                      </a:pPr>
                      <a:r>
                        <a:rPr lang="en-US" altLang="ko-KR" sz="900" b="0" i="0" u="none" strike="noStrike" dirty="0" smtClean="0">
                          <a:solidFill>
                            <a:srgbClr val="000000"/>
                          </a:solidFill>
                          <a:latin typeface="+mn-lt"/>
                        </a:rPr>
                        <a:t> MBTI</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2016-03-02(</a:t>
                      </a:r>
                      <a:r>
                        <a:rPr lang="ko-KR" altLang="en-US" sz="900" b="0" i="0" u="none" strike="noStrike" dirty="0" smtClean="0">
                          <a:solidFill>
                            <a:srgbClr val="000000"/>
                          </a:solidFill>
                          <a:latin typeface="+mn-lt"/>
                        </a:rPr>
                        <a:t>월</a:t>
                      </a:r>
                      <a:r>
                        <a:rPr lang="en-US" altLang="ko-KR" sz="900" b="0" i="0" u="none" strike="noStrike" dirty="0" smtClean="0">
                          <a:solidFill>
                            <a:srgbClr val="000000"/>
                          </a:solidFill>
                          <a:latin typeface="+mn-lt"/>
                        </a:rPr>
                        <a:t>) 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2016-03-03(</a:t>
                      </a:r>
                      <a:r>
                        <a:rPr lang="ko-KR" altLang="en-US" sz="900" b="0" i="0" u="none" strike="noStrike" dirty="0" smtClean="0">
                          <a:solidFill>
                            <a:srgbClr val="000000"/>
                          </a:solidFill>
                          <a:latin typeface="+mn-lt"/>
                        </a:rPr>
                        <a:t>월</a:t>
                      </a:r>
                      <a:r>
                        <a:rPr lang="en-US" altLang="ko-KR" sz="900" b="0" i="0" u="none" strike="noStrike" dirty="0" smtClean="0">
                          <a:solidFill>
                            <a:srgbClr val="000000"/>
                          </a:solidFill>
                          <a:latin typeface="+mn-lt"/>
                        </a:rPr>
                        <a:t>) 09:29:59</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a:lnSpc>
                          <a:spcPct val="170000"/>
                        </a:lnSpc>
                      </a:pPr>
                      <a:r>
                        <a:rPr lang="ko-KR" altLang="en-US" sz="900" b="0" i="0" u="none" strike="noStrike" dirty="0" smtClean="0">
                          <a:solidFill>
                            <a:srgbClr val="000000"/>
                          </a:solidFill>
                          <a:latin typeface="맑은 고딕"/>
                        </a:rPr>
                        <a:t>결제 대기</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r>
                        <a:rPr lang="en-US" altLang="ko-KR" sz="900" b="0" i="0" u="none" strike="noStrike" dirty="0" smtClean="0">
                          <a:solidFill>
                            <a:srgbClr val="000000"/>
                          </a:solidFill>
                          <a:latin typeface="맑은 고딕"/>
                        </a:rPr>
                        <a:t>2</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홍길자</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 MBTI</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2016-03-01(</a:t>
                      </a:r>
                      <a:r>
                        <a:rPr lang="ko-KR" altLang="en-US" sz="900" b="0" i="0" u="none" strike="noStrike" dirty="0" smtClean="0">
                          <a:solidFill>
                            <a:srgbClr val="000000"/>
                          </a:solidFill>
                          <a:latin typeface="+mn-lt"/>
                        </a:rPr>
                        <a:t>일</a:t>
                      </a:r>
                      <a:r>
                        <a:rPr lang="en-US" altLang="ko-KR" sz="900" b="0" i="0" u="none" strike="noStrike" dirty="0" smtClean="0">
                          <a:solidFill>
                            <a:srgbClr val="000000"/>
                          </a:solidFill>
                          <a:latin typeface="+mn-lt"/>
                        </a:rPr>
                        <a:t>) 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2016-03-05(</a:t>
                      </a:r>
                      <a:r>
                        <a:rPr lang="ko-KR" altLang="en-US" sz="900" b="0" i="0" u="none" strike="noStrike" dirty="0" smtClean="0">
                          <a:solidFill>
                            <a:srgbClr val="000000"/>
                          </a:solidFill>
                          <a:latin typeface="+mn-lt"/>
                        </a:rPr>
                        <a:t>월</a:t>
                      </a:r>
                      <a:r>
                        <a:rPr lang="en-US" altLang="ko-KR" sz="900" b="0" i="0" u="none" strike="noStrike" dirty="0" smtClean="0">
                          <a:solidFill>
                            <a:srgbClr val="000000"/>
                          </a:solidFill>
                          <a:latin typeface="+mn-lt"/>
                        </a:rPr>
                        <a:t>) 09:29:59</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결제 완료</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cxnSp>
        <p:nvCxnSpPr>
          <p:cNvPr id="83" name="직선 연결선 82"/>
          <p:cNvCxnSpPr/>
          <p:nvPr/>
        </p:nvCxnSpPr>
        <p:spPr>
          <a:xfrm>
            <a:off x="828842" y="3229624"/>
            <a:ext cx="510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직사각형 38"/>
          <p:cNvSpPr/>
          <p:nvPr/>
        </p:nvSpPr>
        <p:spPr>
          <a:xfrm>
            <a:off x="4836108" y="4064310"/>
            <a:ext cx="1092000"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심리검사 요청</a:t>
            </a:r>
            <a:endParaRPr lang="ko-KR" altLang="en-US" sz="800" dirty="0">
              <a:solidFill>
                <a:schemeClr val="bg1"/>
              </a:solidFill>
            </a:endParaRPr>
          </a:p>
        </p:txBody>
      </p:sp>
      <p:sp>
        <p:nvSpPr>
          <p:cNvPr id="45" name="TextBox 44"/>
          <p:cNvSpPr txBox="1"/>
          <p:nvPr/>
        </p:nvSpPr>
        <p:spPr>
          <a:xfrm>
            <a:off x="1181675" y="2020035"/>
            <a:ext cx="1959191" cy="215444"/>
          </a:xfrm>
          <a:prstGeom prst="rect">
            <a:avLst/>
          </a:prstGeom>
          <a:noFill/>
        </p:spPr>
        <p:txBody>
          <a:bodyPr wrap="none" rtlCol="0">
            <a:spAutoFit/>
          </a:bodyPr>
          <a:lstStyle/>
          <a:p>
            <a:r>
              <a:rPr lang="ko-KR" altLang="en-US" sz="800" dirty="0" smtClean="0"/>
              <a:t>회원에게 요청한 심리검사 정보입니다</a:t>
            </a:r>
            <a:r>
              <a:rPr lang="en-US" altLang="ko-KR" sz="800" dirty="0" smtClean="0"/>
              <a:t>.</a:t>
            </a:r>
            <a:endParaRPr lang="ko-KR" altLang="en-US" sz="800" dirty="0"/>
          </a:p>
        </p:txBody>
      </p:sp>
      <p:sp>
        <p:nvSpPr>
          <p:cNvPr id="46" name="TextBox 45"/>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RCW-0404</a:t>
            </a:r>
            <a:endParaRPr lang="ko-KR" altLang="en-US" sz="800" dirty="0">
              <a:solidFill>
                <a:prstClr val="black"/>
              </a:solidFill>
            </a:endParaRPr>
          </a:p>
        </p:txBody>
      </p:sp>
      <p:sp>
        <p:nvSpPr>
          <p:cNvPr id="48" name="직사각형 47"/>
          <p:cNvSpPr/>
          <p:nvPr/>
        </p:nvSpPr>
        <p:spPr>
          <a:xfrm>
            <a:off x="3246560" y="4061690"/>
            <a:ext cx="1521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심리검사 사이트 정보</a:t>
            </a:r>
            <a:endParaRPr lang="ko-KR" altLang="en-US" sz="800" dirty="0">
              <a:solidFill>
                <a:schemeClr val="tx1"/>
              </a:solidFill>
            </a:endParaRPr>
          </a:p>
        </p:txBody>
      </p:sp>
      <p:cxnSp>
        <p:nvCxnSpPr>
          <p:cNvPr id="52" name="직선 연결선 51"/>
          <p:cNvCxnSpPr/>
          <p:nvPr/>
        </p:nvCxnSpPr>
        <p:spPr>
          <a:xfrm>
            <a:off x="828842" y="3553712"/>
            <a:ext cx="510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타원 41"/>
          <p:cNvSpPr/>
          <p:nvPr/>
        </p:nvSpPr>
        <p:spPr>
          <a:xfrm>
            <a:off x="1651992" y="237235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51" name="타원 50"/>
          <p:cNvSpPr/>
          <p:nvPr/>
        </p:nvSpPr>
        <p:spPr>
          <a:xfrm>
            <a:off x="145746" y="407121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53" name="타원 52"/>
          <p:cNvSpPr/>
          <p:nvPr/>
        </p:nvSpPr>
        <p:spPr>
          <a:xfrm>
            <a:off x="3071071" y="397168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54" name="타원 53"/>
          <p:cNvSpPr/>
          <p:nvPr/>
        </p:nvSpPr>
        <p:spPr>
          <a:xfrm>
            <a:off x="4777511" y="397168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55" name="타원 54"/>
          <p:cNvSpPr/>
          <p:nvPr/>
        </p:nvSpPr>
        <p:spPr>
          <a:xfrm>
            <a:off x="2571316" y="430544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56" name="타원 55"/>
          <p:cNvSpPr/>
          <p:nvPr/>
        </p:nvSpPr>
        <p:spPr>
          <a:xfrm>
            <a:off x="4115573" y="430544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
        <p:nvSpPr>
          <p:cNvPr id="57" name="타원 56"/>
          <p:cNvSpPr/>
          <p:nvPr/>
        </p:nvSpPr>
        <p:spPr>
          <a:xfrm>
            <a:off x="5508842" y="430544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9</a:t>
            </a:r>
            <a:endParaRPr lang="ko-KR" altLang="en-US" sz="1200" b="1" dirty="0">
              <a:solidFill>
                <a:schemeClr val="bg1"/>
              </a:solidFill>
              <a:latin typeface="+mn-ea"/>
            </a:endParaRPr>
          </a:p>
        </p:txBody>
      </p:sp>
      <p:sp>
        <p:nvSpPr>
          <p:cNvPr id="60" name="타원 59"/>
          <p:cNvSpPr/>
          <p:nvPr/>
        </p:nvSpPr>
        <p:spPr>
          <a:xfrm>
            <a:off x="6873994" y="430544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10</a:t>
            </a:r>
            <a:endParaRPr lang="ko-KR" altLang="en-US" sz="1200" b="1" dirty="0">
              <a:solidFill>
                <a:schemeClr val="bg1"/>
              </a:solidFill>
              <a:latin typeface="+mn-ea"/>
            </a:endParaRPr>
          </a:p>
        </p:txBody>
      </p:sp>
      <p:grpSp>
        <p:nvGrpSpPr>
          <p:cNvPr id="68" name="그룹 67"/>
          <p:cNvGrpSpPr/>
          <p:nvPr/>
        </p:nvGrpSpPr>
        <p:grpSpPr>
          <a:xfrm>
            <a:off x="6142662" y="4068596"/>
            <a:ext cx="1540641" cy="253127"/>
            <a:chOff x="5670150" y="4200990"/>
            <a:chExt cx="1422130" cy="253127"/>
          </a:xfrm>
        </p:grpSpPr>
        <p:sp>
          <p:nvSpPr>
            <p:cNvPr id="62" name="직사각형 61"/>
            <p:cNvSpPr/>
            <p:nvPr/>
          </p:nvSpPr>
          <p:spPr>
            <a:xfrm>
              <a:off x="5670150" y="4200990"/>
              <a:ext cx="1422129" cy="2520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최근 요청 순</a:t>
              </a:r>
              <a:endParaRPr lang="ko-KR" altLang="en-US" sz="900" dirty="0">
                <a:solidFill>
                  <a:schemeClr val="tx1"/>
                </a:solidFill>
              </a:endParaRPr>
            </a:p>
          </p:txBody>
        </p:sp>
        <p:sp>
          <p:nvSpPr>
            <p:cNvPr id="63" name="직사각형 62"/>
            <p:cNvSpPr/>
            <p:nvPr/>
          </p:nvSpPr>
          <p:spPr>
            <a:xfrm>
              <a:off x="6821565" y="4202117"/>
              <a:ext cx="270715"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grpSp>
      <p:sp>
        <p:nvSpPr>
          <p:cNvPr id="65" name="타원 64"/>
          <p:cNvSpPr/>
          <p:nvPr/>
        </p:nvSpPr>
        <p:spPr>
          <a:xfrm>
            <a:off x="5947641" y="397168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graphicFrame>
        <p:nvGraphicFramePr>
          <p:cNvPr id="61" name="표 60"/>
          <p:cNvGraphicFramePr>
            <a:graphicFrameLocks noGrp="1"/>
          </p:cNvGraphicFramePr>
          <p:nvPr>
            <p:extLst/>
          </p:nvPr>
        </p:nvGraphicFramePr>
        <p:xfrm>
          <a:off x="7808120" y="650426"/>
          <a:ext cx="2455470" cy="6183120"/>
        </p:xfrm>
        <a:graphic>
          <a:graphicData uri="http://schemas.openxmlformats.org/drawingml/2006/table">
            <a:tbl>
              <a:tblPr firstRow="1" bandRow="1">
                <a:tableStyleId>{5C22544A-7EE6-4342-B048-85BDC9FD1C3A}</a:tableStyleId>
              </a:tblPr>
              <a:tblGrid>
                <a:gridCol w="281648"/>
                <a:gridCol w="2173822"/>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bài</a:t>
                      </a:r>
                      <a:r>
                        <a:rPr lang="en-US" altLang="ko-KR" sz="800" baseline="0" dirty="0" smtClean="0">
                          <a:solidFill>
                            <a:schemeClr val="tx1"/>
                          </a:solidFill>
                        </a:rPr>
                        <a:t> Test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lý</a:t>
                      </a:r>
                      <a:r>
                        <a:rPr lang="en-US" altLang="ko-KR" sz="800" baseline="0" dirty="0" smtClean="0">
                          <a:solidFill>
                            <a:schemeClr val="tx1"/>
                          </a:solidFill>
                        </a:rPr>
                        <a:t> </a:t>
                      </a:r>
                      <a:r>
                        <a:rPr lang="en-US" altLang="ko-KR" sz="800" baseline="0" dirty="0" err="1" smtClean="0">
                          <a:solidFill>
                            <a:schemeClr val="tx1"/>
                          </a:solidFill>
                        </a:rPr>
                        <a:t>đang</a:t>
                      </a:r>
                      <a:r>
                        <a:rPr lang="en-US" altLang="ko-KR" sz="800" baseline="0" dirty="0" smtClean="0">
                          <a:solidFill>
                            <a:schemeClr val="tx1"/>
                          </a:solidFill>
                        </a:rPr>
                        <a:t> </a:t>
                      </a:r>
                      <a:r>
                        <a:rPr lang="en-US" altLang="ko-KR" sz="800" baseline="0" dirty="0" err="1" smtClean="0">
                          <a:solidFill>
                            <a:schemeClr val="tx1"/>
                          </a:solidFill>
                        </a:rPr>
                        <a:t>chờ</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thanh</a:t>
                      </a:r>
                      <a:r>
                        <a:rPr lang="en-US" altLang="ko-KR" sz="800" baseline="0" dirty="0" smtClean="0">
                          <a:solidFill>
                            <a:schemeClr val="tx1"/>
                          </a:solidFill>
                        </a:rPr>
                        <a:t> </a:t>
                      </a:r>
                      <a:r>
                        <a:rPr lang="en-US" altLang="ko-KR" sz="800" baseline="0" dirty="0" err="1" smtClean="0">
                          <a:solidFill>
                            <a:schemeClr val="tx1"/>
                          </a:solidFill>
                        </a:rPr>
                        <a:t>toán</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dirty="0" smtClean="0">
                          <a:solidFill>
                            <a:schemeClr val="tx1"/>
                          </a:solidFill>
                        </a:rPr>
                        <a:t>New button</a:t>
                      </a:r>
                      <a:r>
                        <a:rPr lang="en-US" altLang="ko-KR" sz="800" baseline="0" dirty="0" smtClean="0">
                          <a:solidFill>
                            <a:schemeClr val="tx1"/>
                          </a:solidFill>
                        </a:rPr>
                        <a:t> (N icon) </a:t>
                      </a:r>
                      <a:r>
                        <a:rPr lang="en-US" altLang="ko-KR" sz="800" dirty="0" smtClean="0">
                          <a:solidFill>
                            <a:schemeClr val="tx1"/>
                          </a:solidFill>
                        </a:rPr>
                        <a:t>, </a:t>
                      </a: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mở</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chi </a:t>
                      </a:r>
                      <a:r>
                        <a:rPr lang="en-US" altLang="ko-KR" sz="800" baseline="0" dirty="0" err="1" smtClean="0">
                          <a:solidFill>
                            <a:schemeClr val="tx1"/>
                          </a:solidFill>
                        </a:rPr>
                        <a:t>tiết</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ẩn</a:t>
                      </a:r>
                      <a:r>
                        <a:rPr lang="en-US" altLang="ko-KR" sz="800" baseline="0" dirty="0" smtClean="0">
                          <a:solidFill>
                            <a:schemeClr val="tx1"/>
                          </a:solidFill>
                        </a:rPr>
                        <a:t> </a:t>
                      </a:r>
                      <a:r>
                        <a:rPr lang="en-US" altLang="ko-KR" sz="800" dirty="0" smtClean="0">
                          <a:solidFill>
                            <a:schemeClr val="tx1"/>
                          </a:solidFill>
                        </a:rPr>
                        <a:t>New button</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Admin &gt; </a:t>
                      </a:r>
                      <a:r>
                        <a:rPr lang="en-US" altLang="ko-KR" sz="800" dirty="0" err="1" smtClean="0">
                          <a:solidFill>
                            <a:schemeClr val="tx1"/>
                          </a:solidFill>
                        </a:rPr>
                        <a:t>Quản</a:t>
                      </a:r>
                      <a:r>
                        <a:rPr lang="en-US" altLang="ko-KR" sz="800" baseline="0" dirty="0" smtClean="0">
                          <a:solidFill>
                            <a:schemeClr val="tx1"/>
                          </a:solidFill>
                        </a:rPr>
                        <a:t> </a:t>
                      </a:r>
                      <a:r>
                        <a:rPr lang="en-US" altLang="ko-KR" sz="800" baseline="0" dirty="0" err="1" smtClean="0">
                          <a:solidFill>
                            <a:schemeClr val="tx1"/>
                          </a:solidFill>
                        </a:rPr>
                        <a:t>lý</a:t>
                      </a:r>
                      <a:r>
                        <a:rPr lang="en-US" altLang="ko-KR" sz="800" baseline="0" dirty="0" smtClean="0">
                          <a:solidFill>
                            <a:schemeClr val="tx1"/>
                          </a:solidFill>
                        </a:rPr>
                        <a:t> </a:t>
                      </a:r>
                      <a:r>
                        <a:rPr lang="en-US" altLang="ko-KR" sz="800" baseline="0" dirty="0" err="1" smtClean="0">
                          <a:solidFill>
                            <a:schemeClr val="tx1"/>
                          </a:solidFill>
                        </a:rPr>
                        <a:t>vận</a:t>
                      </a:r>
                      <a:r>
                        <a:rPr lang="en-US" altLang="ko-KR" sz="800" baseline="0" dirty="0" smtClean="0">
                          <a:solidFill>
                            <a:schemeClr val="tx1"/>
                          </a:solidFill>
                        </a:rPr>
                        <a:t> </a:t>
                      </a:r>
                      <a:r>
                        <a:rPr lang="en-US" altLang="ko-KR" sz="800" baseline="0" dirty="0" err="1" smtClean="0">
                          <a:solidFill>
                            <a:schemeClr val="tx1"/>
                          </a:solidFill>
                        </a:rPr>
                        <a:t>hành</a:t>
                      </a:r>
                      <a:r>
                        <a:rPr lang="en-US" altLang="ko-KR" sz="800" baseline="0" dirty="0" smtClean="0">
                          <a:solidFill>
                            <a:schemeClr val="tx1"/>
                          </a:solidFill>
                        </a:rPr>
                        <a:t> </a:t>
                      </a:r>
                      <a:r>
                        <a:rPr lang="en-US" altLang="ko-KR" sz="800" baseline="0" dirty="0" err="1" smtClean="0">
                          <a:solidFill>
                            <a:schemeClr val="tx1"/>
                          </a:solidFill>
                        </a:rPr>
                        <a:t>Dịch</a:t>
                      </a:r>
                      <a:r>
                        <a:rPr lang="en-US" altLang="ko-KR" sz="800" baseline="0" dirty="0" smtClean="0">
                          <a:solidFill>
                            <a:schemeClr val="tx1"/>
                          </a:solidFill>
                        </a:rPr>
                        <a:t> </a:t>
                      </a:r>
                      <a:r>
                        <a:rPr lang="en-US" altLang="ko-KR" sz="800" baseline="0" dirty="0" err="1" smtClean="0">
                          <a:solidFill>
                            <a:schemeClr val="tx1"/>
                          </a:solidFill>
                        </a:rPr>
                        <a:t>vụ</a:t>
                      </a:r>
                      <a:r>
                        <a:rPr lang="en-US" altLang="ko-KR" sz="800" baseline="0" dirty="0" smtClean="0">
                          <a:solidFill>
                            <a:schemeClr val="tx1"/>
                          </a:solidFill>
                        </a:rPr>
                        <a:t> </a:t>
                      </a:r>
                      <a:r>
                        <a:rPr lang="en-US" altLang="ko-KR" sz="800" dirty="0" smtClean="0">
                          <a:solidFill>
                            <a:schemeClr val="tx1"/>
                          </a:solidFill>
                        </a:rPr>
                        <a:t>&gt; </a:t>
                      </a: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danh</a:t>
                      </a:r>
                      <a:r>
                        <a:rPr lang="en-US" altLang="ko-KR" sz="800" baseline="0" dirty="0" smtClean="0">
                          <a:solidFill>
                            <a:schemeClr val="tx1"/>
                          </a:solidFill>
                        </a:rPr>
                        <a:t> </a:t>
                      </a:r>
                      <a:r>
                        <a:rPr lang="en-US" altLang="ko-KR" sz="800" baseline="0" dirty="0" err="1" smtClean="0">
                          <a:solidFill>
                            <a:schemeClr val="tx1"/>
                          </a:solidFill>
                        </a:rPr>
                        <a:t>sách</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Bài</a:t>
                      </a:r>
                      <a:r>
                        <a:rPr lang="en-US" altLang="ko-KR" sz="800" baseline="0" dirty="0" smtClean="0">
                          <a:solidFill>
                            <a:schemeClr val="tx1"/>
                          </a:solidFill>
                        </a:rPr>
                        <a:t> test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thêm</a:t>
                      </a:r>
                      <a:r>
                        <a:rPr lang="en-US" altLang="ko-KR" sz="800" baseline="0" dirty="0" smtClean="0">
                          <a:solidFill>
                            <a:schemeClr val="tx1"/>
                          </a:solidFill>
                        </a:rPr>
                        <a:t> ở </a:t>
                      </a:r>
                      <a:r>
                        <a:rPr lang="en-US" altLang="ko-KR" sz="800" baseline="0" dirty="0" err="1" smtClean="0">
                          <a:solidFill>
                            <a:schemeClr val="tx1"/>
                          </a:solidFill>
                        </a:rPr>
                        <a:t>bên</a:t>
                      </a:r>
                      <a:r>
                        <a:rPr lang="en-US" altLang="ko-KR" sz="800" baseline="0" dirty="0" smtClean="0">
                          <a:solidFill>
                            <a:schemeClr val="tx1"/>
                          </a:solidFill>
                        </a:rPr>
                        <a:t> tab Psychology Test Management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lượng</a:t>
                      </a:r>
                      <a:r>
                        <a:rPr lang="en-US" altLang="ko-KR" sz="800" baseline="0" dirty="0" smtClean="0">
                          <a:solidFill>
                            <a:schemeClr val="tx1"/>
                          </a:solidFill>
                        </a:rPr>
                        <a:t>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quả</a:t>
                      </a:r>
                      <a:r>
                        <a:rPr lang="en-US" altLang="ko-KR" sz="800" baseline="0" dirty="0" smtClean="0">
                          <a:solidFill>
                            <a:schemeClr val="tx1"/>
                          </a:solidFill>
                        </a:rPr>
                        <a:t> </a:t>
                      </a:r>
                      <a:r>
                        <a:rPr lang="en-US" altLang="ko-KR" sz="800" baseline="0" dirty="0" err="1" smtClean="0">
                          <a:solidFill>
                            <a:schemeClr val="tx1"/>
                          </a:solidFill>
                        </a:rPr>
                        <a:t>tìm</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30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quả</a:t>
                      </a:r>
                      <a:r>
                        <a:rPr lang="en-US" altLang="ko-KR" sz="800" baseline="0" dirty="0" smtClean="0">
                          <a:solidFill>
                            <a:schemeClr val="tx1"/>
                          </a:solidFill>
                        </a:rPr>
                        <a:t> </a:t>
                      </a:r>
                      <a:r>
                        <a:rPr lang="en-US" altLang="ko-KR" sz="800" baseline="0" dirty="0" err="1" smtClean="0">
                          <a:solidFill>
                            <a:schemeClr val="tx1"/>
                          </a:solidFill>
                        </a:rPr>
                        <a:t>mỗi</a:t>
                      </a:r>
                      <a:r>
                        <a:rPr lang="en-US" altLang="ko-KR" sz="800" baseline="0" dirty="0" smtClean="0">
                          <a:solidFill>
                            <a:schemeClr val="tx1"/>
                          </a:solidFill>
                        </a:rPr>
                        <a:t> </a:t>
                      </a:r>
                      <a:r>
                        <a:rPr lang="en-US" altLang="ko-KR" sz="800" baseline="0" dirty="0" err="1" smtClean="0">
                          <a:solidFill>
                            <a:schemeClr val="tx1"/>
                          </a:solidFill>
                        </a:rPr>
                        <a:t>lượt</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User,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[Counseling Detail Info] </a:t>
                      </a:r>
                      <a:r>
                        <a:rPr lang="en-US" altLang="ko-KR" sz="800" dirty="0" smtClean="0">
                          <a:solidFill>
                            <a:schemeClr val="tx1"/>
                          </a:solidFill>
                        </a:rPr>
                        <a:t>(RCW-040401)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mở</a:t>
                      </a:r>
                      <a:r>
                        <a:rPr lang="en-US" altLang="ko-KR" sz="800" baseline="0" dirty="0" smtClean="0">
                          <a:solidFill>
                            <a:schemeClr val="tx1"/>
                          </a:solidFill>
                        </a:rPr>
                        <a:t> pop-up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tài</a:t>
                      </a:r>
                      <a:r>
                        <a:rPr lang="en-US" altLang="ko-KR" sz="800" baseline="0" dirty="0" smtClean="0">
                          <a:solidFill>
                            <a:schemeClr val="tx1"/>
                          </a:solidFill>
                        </a:rPr>
                        <a:t> </a:t>
                      </a:r>
                      <a:r>
                        <a:rPr lang="en-US" altLang="ko-KR" sz="800" baseline="0" dirty="0" err="1" smtClean="0">
                          <a:solidFill>
                            <a:schemeClr val="tx1"/>
                          </a:solidFill>
                        </a:rPr>
                        <a:t>khoản</a:t>
                      </a:r>
                      <a:r>
                        <a:rPr lang="en-US" altLang="ko-KR" sz="800" baseline="0" dirty="0" smtClean="0">
                          <a:solidFill>
                            <a:schemeClr val="tx1"/>
                          </a:solidFill>
                        </a:rPr>
                        <a:t> ở site </a:t>
                      </a:r>
                      <a:r>
                        <a:rPr lang="en-US" altLang="ko-KR" sz="800" baseline="0" dirty="0" err="1" smtClean="0">
                          <a:solidFill>
                            <a:schemeClr val="tx1"/>
                          </a:solidFill>
                        </a:rPr>
                        <a:t>làm</a:t>
                      </a:r>
                      <a:r>
                        <a:rPr lang="en-US" altLang="ko-KR" sz="800" baseline="0" dirty="0" smtClean="0">
                          <a:solidFill>
                            <a:schemeClr val="tx1"/>
                          </a:solidFill>
                        </a:rPr>
                        <a:t> test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lý</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dirty="0" smtClean="0">
                          <a:solidFill>
                            <a:schemeClr val="tx1"/>
                          </a:solidFill>
                        </a:rPr>
                        <a:t>Required Psychological Test List]</a:t>
                      </a:r>
                      <a:r>
                        <a:rPr lang="en-US" altLang="ko-KR" sz="800" baseline="0" dirty="0" smtClean="0">
                          <a:solidFill>
                            <a:schemeClr val="tx1"/>
                          </a:solidFill>
                        </a:rPr>
                        <a:t> </a:t>
                      </a:r>
                      <a:r>
                        <a:rPr lang="en-US" altLang="ko-KR" sz="800" dirty="0" smtClean="0">
                          <a:solidFill>
                            <a:schemeClr val="tx1"/>
                          </a:solidFill>
                        </a:rPr>
                        <a:t>(RCW-0404P1)</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a:t>
                      </a:r>
                      <a:r>
                        <a:rPr lang="en-US" altLang="ko-KR" sz="800" dirty="0" err="1" smtClean="0">
                          <a:solidFill>
                            <a:schemeClr val="tx1"/>
                          </a:solidFill>
                        </a:rPr>
                        <a:t>nhấn</a:t>
                      </a:r>
                      <a:r>
                        <a:rPr lang="en-US" altLang="ko-KR" sz="800" baseline="0" dirty="0" smtClean="0">
                          <a:solidFill>
                            <a:schemeClr val="tx1"/>
                          </a:solidFill>
                        </a:rPr>
                        <a:t>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pop-up [</a:t>
                      </a:r>
                      <a:r>
                        <a:rPr lang="en-US" altLang="ko-KR" sz="800" dirty="0" smtClean="0">
                          <a:solidFill>
                            <a:schemeClr val="tx1"/>
                          </a:solidFill>
                        </a:rPr>
                        <a:t>Required Psychological Test pop-up](RCW-0404P2)</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Sắp</a:t>
                      </a:r>
                      <a:r>
                        <a:rPr lang="en-US" altLang="ko-KR" sz="800" baseline="0" dirty="0" smtClean="0">
                          <a:solidFill>
                            <a:schemeClr val="tx1"/>
                          </a:solidFill>
                        </a:rPr>
                        <a:t> </a:t>
                      </a:r>
                      <a:r>
                        <a:rPr lang="en-US" altLang="ko-KR" sz="800" baseline="0" dirty="0" err="1" smtClean="0">
                          <a:solidFill>
                            <a:schemeClr val="tx1"/>
                          </a:solidFill>
                        </a:rPr>
                        <a:t>xếp</a:t>
                      </a:r>
                      <a:r>
                        <a:rPr lang="en-US" altLang="ko-KR" sz="800" baseline="0" dirty="0" smtClean="0">
                          <a:solidFill>
                            <a:schemeClr val="tx1"/>
                          </a:solidFill>
                        </a:rPr>
                        <a:t> </a:t>
                      </a:r>
                      <a:r>
                        <a:rPr lang="en-US" altLang="ko-KR" sz="800" baseline="0" dirty="0" err="1" smtClean="0">
                          <a:solidFill>
                            <a:schemeClr val="tx1"/>
                          </a:solidFill>
                        </a:rPr>
                        <a:t>thứ</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dirty="0" smtClean="0">
                          <a:solidFill>
                            <a:schemeClr val="tx1"/>
                          </a:solidFill>
                        </a:rPr>
                        <a:t>(</a:t>
                      </a:r>
                      <a:r>
                        <a:rPr lang="ko-KR" altLang="en-US" sz="800" b="1" dirty="0" smtClean="0">
                          <a:solidFill>
                            <a:schemeClr val="tx1"/>
                          </a:solidFill>
                        </a:rPr>
                        <a:t>최근 요청 순 </a:t>
                      </a:r>
                      <a:r>
                        <a:rPr lang="en-US" altLang="ko-KR" sz="800" b="1" dirty="0" smtClean="0">
                          <a:solidFill>
                            <a:schemeClr val="tx1"/>
                          </a:solidFill>
                        </a:rPr>
                        <a:t>– </a:t>
                      </a:r>
                      <a:r>
                        <a:rPr lang="en-US" altLang="ko-KR" sz="800" b="1" dirty="0" err="1" smtClean="0">
                          <a:solidFill>
                            <a:schemeClr val="tx1"/>
                          </a:solidFill>
                        </a:rPr>
                        <a:t>Lần</a:t>
                      </a:r>
                      <a:r>
                        <a:rPr lang="en-US" altLang="ko-KR" sz="800" b="1" dirty="0" smtClean="0">
                          <a:solidFill>
                            <a:schemeClr val="tx1"/>
                          </a:solidFill>
                        </a:rPr>
                        <a:t> </a:t>
                      </a:r>
                      <a:r>
                        <a:rPr lang="en-US" altLang="ko-KR" sz="800" b="1" dirty="0" err="1" smtClean="0">
                          <a:solidFill>
                            <a:schemeClr val="tx1"/>
                          </a:solidFill>
                        </a:rPr>
                        <a:t>yêu</a:t>
                      </a:r>
                      <a:r>
                        <a:rPr lang="en-US" altLang="ko-KR" sz="800" b="1" baseline="0" dirty="0" smtClean="0">
                          <a:solidFill>
                            <a:schemeClr val="tx1"/>
                          </a:solidFill>
                        </a:rPr>
                        <a:t> </a:t>
                      </a:r>
                      <a:r>
                        <a:rPr lang="en-US" altLang="ko-KR" sz="800" b="1" baseline="0" dirty="0" err="1" smtClean="0">
                          <a:solidFill>
                            <a:schemeClr val="tx1"/>
                          </a:solidFill>
                        </a:rPr>
                        <a:t>cầu</a:t>
                      </a:r>
                      <a:r>
                        <a:rPr lang="en-US" altLang="ko-KR" sz="800" b="1" baseline="0" dirty="0" smtClean="0">
                          <a:solidFill>
                            <a:schemeClr val="tx1"/>
                          </a:solidFill>
                        </a:rPr>
                        <a:t> </a:t>
                      </a:r>
                      <a:r>
                        <a:rPr lang="en-US" altLang="ko-KR" sz="800" b="1" baseline="0" dirty="0" err="1" smtClean="0">
                          <a:solidFill>
                            <a:schemeClr val="tx1"/>
                          </a:solidFill>
                        </a:rPr>
                        <a:t>gần</a:t>
                      </a:r>
                      <a:r>
                        <a:rPr lang="en-US" altLang="ko-KR" sz="800" b="1" baseline="0" dirty="0" smtClean="0">
                          <a:solidFill>
                            <a:schemeClr val="tx1"/>
                          </a:solidFill>
                        </a:rPr>
                        <a:t> </a:t>
                      </a:r>
                      <a:r>
                        <a:rPr lang="en-US" altLang="ko-KR" sz="800" b="1" baseline="0" dirty="0" err="1" smtClean="0">
                          <a:solidFill>
                            <a:schemeClr val="tx1"/>
                          </a:solidFill>
                        </a:rPr>
                        <a:t>nhất</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최근 결제 순 </a:t>
                      </a:r>
                      <a:r>
                        <a:rPr lang="en-US" altLang="ko-KR" sz="800" dirty="0" smtClean="0">
                          <a:solidFill>
                            <a:schemeClr val="tx1"/>
                          </a:solidFill>
                        </a:rPr>
                        <a:t>– </a:t>
                      </a:r>
                      <a:r>
                        <a:rPr lang="en-US" altLang="ko-KR" sz="800" dirty="0" err="1" smtClean="0">
                          <a:solidFill>
                            <a:schemeClr val="tx1"/>
                          </a:solidFill>
                        </a:rPr>
                        <a:t>Thứ</a:t>
                      </a:r>
                      <a:r>
                        <a:rPr lang="en-US" altLang="ko-KR" sz="800" dirty="0" smtClean="0">
                          <a:solidFill>
                            <a:schemeClr val="tx1"/>
                          </a:solidFill>
                        </a:rPr>
                        <a:t> </a:t>
                      </a:r>
                      <a:r>
                        <a:rPr lang="en-US" altLang="ko-KR" sz="80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thanh</a:t>
                      </a:r>
                      <a:r>
                        <a:rPr lang="en-US" altLang="ko-KR" sz="800" baseline="0" dirty="0" smtClean="0">
                          <a:solidFill>
                            <a:schemeClr val="tx1"/>
                          </a:solidFill>
                        </a:rPr>
                        <a:t> </a:t>
                      </a:r>
                      <a:r>
                        <a:rPr lang="en-US" altLang="ko-KR" sz="800" baseline="0" dirty="0" err="1" smtClean="0">
                          <a:solidFill>
                            <a:schemeClr val="tx1"/>
                          </a:solidFill>
                        </a:rPr>
                        <a:t>toán</a:t>
                      </a:r>
                      <a:r>
                        <a:rPr lang="en-US" altLang="ko-KR" sz="800" baseline="0" dirty="0" smtClean="0">
                          <a:solidFill>
                            <a:schemeClr val="tx1"/>
                          </a:solidFill>
                        </a:rPr>
                        <a:t> </a:t>
                      </a:r>
                      <a:r>
                        <a:rPr lang="en-US" altLang="ko-KR" sz="800" baseline="0" dirty="0" err="1" smtClean="0">
                          <a:solidFill>
                            <a:schemeClr val="tx1"/>
                          </a:solidFill>
                        </a:rPr>
                        <a:t>gần</a:t>
                      </a:r>
                      <a:r>
                        <a:rPr lang="en-US" altLang="ko-KR" sz="800" baseline="0" dirty="0" smtClean="0">
                          <a:solidFill>
                            <a:schemeClr val="tx1"/>
                          </a:solidFill>
                        </a:rPr>
                        <a:t> </a:t>
                      </a:r>
                      <a:r>
                        <a:rPr lang="en-US" altLang="ko-KR" sz="800" baseline="0" dirty="0" err="1" smtClean="0">
                          <a:solidFill>
                            <a:schemeClr val="tx1"/>
                          </a:solidFill>
                        </a:rPr>
                        <a:t>nhất</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이름 순 </a:t>
                      </a:r>
                      <a:r>
                        <a:rPr lang="en-US" altLang="ko-KR" sz="800" dirty="0" smtClean="0">
                          <a:solidFill>
                            <a:schemeClr val="tx1"/>
                          </a:solidFill>
                        </a:rPr>
                        <a:t>– </a:t>
                      </a:r>
                      <a:r>
                        <a:rPr lang="en-US" altLang="ko-KR" sz="800" dirty="0" err="1" smtClean="0">
                          <a:solidFill>
                            <a:schemeClr val="tx1"/>
                          </a:solidFill>
                        </a:rPr>
                        <a:t>theo</a:t>
                      </a:r>
                      <a:r>
                        <a:rPr lang="en-US" altLang="ko-KR" sz="800" dirty="0" smtClean="0">
                          <a:solidFill>
                            <a:schemeClr val="tx1"/>
                          </a:solidFill>
                        </a:rPr>
                        <a:t> </a:t>
                      </a:r>
                      <a:r>
                        <a:rPr lang="en-US" altLang="ko-KR" sz="800" dirty="0" err="1" smtClean="0">
                          <a:solidFill>
                            <a:schemeClr val="tx1"/>
                          </a:solidFill>
                        </a:rPr>
                        <a:t>Tên</a:t>
                      </a:r>
                      <a:r>
                        <a:rPr lang="en-US" altLang="ko-KR" sz="800" baseline="0" dirty="0" smtClean="0">
                          <a:solidFill>
                            <a:schemeClr val="tx1"/>
                          </a:solidFill>
                        </a:rPr>
                        <a:t> </a:t>
                      </a:r>
                      <a:r>
                        <a:rPr lang="en-US" altLang="ko-KR" sz="80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7</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cả</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bài</a:t>
                      </a:r>
                      <a:r>
                        <a:rPr lang="en-US" altLang="ko-KR" sz="800" baseline="0" dirty="0" smtClean="0">
                          <a:solidFill>
                            <a:schemeClr val="tx1"/>
                          </a:solidFill>
                        </a:rPr>
                        <a:t> test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lý</a:t>
                      </a:r>
                      <a:r>
                        <a:rPr lang="en-US" altLang="ko-KR" sz="800" baseline="0" dirty="0" smtClean="0">
                          <a:solidFill>
                            <a:schemeClr val="tx1"/>
                          </a:solidFill>
                        </a:rPr>
                        <a:t> </a:t>
                      </a:r>
                      <a:r>
                        <a:rPr lang="en-US" altLang="ko-KR" sz="800" baseline="0" dirty="0" err="1" smtClean="0">
                          <a:solidFill>
                            <a:schemeClr val="tx1"/>
                          </a:solidFill>
                        </a:rPr>
                        <a:t>mà</a:t>
                      </a:r>
                      <a:r>
                        <a:rPr lang="en-US" altLang="ko-KR" sz="800" baseline="0" dirty="0" smtClean="0">
                          <a:solidFill>
                            <a:schemeClr val="tx1"/>
                          </a:solidFill>
                        </a:rPr>
                        <a:t> User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yêu</a:t>
                      </a:r>
                      <a:r>
                        <a:rPr lang="en-US" altLang="ko-KR" sz="800" baseline="0" dirty="0" smtClean="0">
                          <a:solidFill>
                            <a:schemeClr val="tx1"/>
                          </a:solidFill>
                        </a:rPr>
                        <a:t> </a:t>
                      </a:r>
                      <a:r>
                        <a:rPr lang="en-US" altLang="ko-KR" sz="800" baseline="0" dirty="0" err="1" smtClean="0">
                          <a:solidFill>
                            <a:schemeClr val="tx1"/>
                          </a:solidFill>
                        </a:rPr>
                        <a:t>cầu</a:t>
                      </a:r>
                      <a:r>
                        <a:rPr lang="en-US" altLang="ko-KR" sz="800" baseline="0" dirty="0" smtClean="0">
                          <a:solidFill>
                            <a:schemeClr val="tx1"/>
                          </a:solidFill>
                        </a:rPr>
                        <a:t> </a:t>
                      </a:r>
                      <a:r>
                        <a:rPr lang="en-US" altLang="ko-KR" sz="800" baseline="0" dirty="0" err="1" smtClean="0">
                          <a:solidFill>
                            <a:schemeClr val="tx1"/>
                          </a:solidFill>
                        </a:rPr>
                        <a:t>làm</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8</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Counselor </a:t>
                      </a:r>
                      <a:r>
                        <a:rPr lang="en-US" altLang="ko-KR" sz="800" baseline="0" dirty="0" err="1" smtClean="0">
                          <a:solidFill>
                            <a:schemeClr val="tx1"/>
                          </a:solidFill>
                        </a:rPr>
                        <a:t>yêu</a:t>
                      </a:r>
                      <a:r>
                        <a:rPr lang="en-US" altLang="ko-KR" sz="800" baseline="0" dirty="0" smtClean="0">
                          <a:solidFill>
                            <a:schemeClr val="tx1"/>
                          </a:solidFill>
                        </a:rPr>
                        <a:t> </a:t>
                      </a:r>
                      <a:r>
                        <a:rPr lang="en-US" altLang="ko-KR" sz="800" baseline="0" dirty="0" err="1" smtClean="0">
                          <a:solidFill>
                            <a:schemeClr val="tx1"/>
                          </a:solidFill>
                        </a:rPr>
                        <a:t>cầu</a:t>
                      </a:r>
                      <a:r>
                        <a:rPr lang="en-US" altLang="ko-KR" sz="800" baseline="0" dirty="0" smtClean="0">
                          <a:solidFill>
                            <a:schemeClr val="tx1"/>
                          </a:solidFill>
                        </a:rPr>
                        <a:t> </a:t>
                      </a:r>
                      <a:r>
                        <a:rPr lang="en-US" altLang="ko-KR" sz="800" baseline="0" dirty="0" err="1" smtClean="0">
                          <a:solidFill>
                            <a:schemeClr val="tx1"/>
                          </a:solidFill>
                        </a:rPr>
                        <a:t>làm</a:t>
                      </a:r>
                      <a:r>
                        <a:rPr lang="en-US" altLang="ko-KR" sz="800" baseline="0" dirty="0" smtClean="0">
                          <a:solidFill>
                            <a:schemeClr val="tx1"/>
                          </a:solidFill>
                        </a:rPr>
                        <a:t> Test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lý</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9</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giờ</a:t>
                      </a:r>
                      <a:r>
                        <a:rPr lang="en-US" altLang="ko-KR" sz="800" baseline="0" dirty="0" smtClean="0">
                          <a:solidFill>
                            <a:schemeClr val="tx1"/>
                          </a:solidFill>
                        </a:rPr>
                        <a:t> User </a:t>
                      </a:r>
                      <a:r>
                        <a:rPr lang="en-US" altLang="ko-KR" sz="800" baseline="0" dirty="0" err="1" smtClean="0">
                          <a:solidFill>
                            <a:schemeClr val="tx1"/>
                          </a:solidFill>
                        </a:rPr>
                        <a:t>thanh</a:t>
                      </a:r>
                      <a:r>
                        <a:rPr lang="en-US" altLang="ko-KR" sz="800" baseline="0" dirty="0" smtClean="0">
                          <a:solidFill>
                            <a:schemeClr val="tx1"/>
                          </a:solidFill>
                        </a:rPr>
                        <a:t> </a:t>
                      </a:r>
                      <a:r>
                        <a:rPr lang="en-US" altLang="ko-KR" sz="800" baseline="0" dirty="0" err="1" smtClean="0">
                          <a:solidFill>
                            <a:schemeClr val="tx1"/>
                          </a:solidFill>
                        </a:rPr>
                        <a:t>toán</a:t>
                      </a:r>
                      <a:r>
                        <a:rPr lang="en-US" altLang="ko-KR" sz="800" baseline="0" dirty="0" smtClean="0">
                          <a:solidFill>
                            <a:schemeClr val="tx1"/>
                          </a:solidFill>
                        </a:rPr>
                        <a:t> </a:t>
                      </a:r>
                      <a:r>
                        <a:rPr lang="en-US" altLang="ko-KR" sz="800" baseline="0" dirty="0" err="1" smtClean="0">
                          <a:solidFill>
                            <a:schemeClr val="tx1"/>
                          </a:solidFill>
                        </a:rPr>
                        <a:t>để</a:t>
                      </a:r>
                      <a:r>
                        <a:rPr lang="en-US" altLang="ko-KR" sz="800" baseline="0" dirty="0" smtClean="0">
                          <a:solidFill>
                            <a:schemeClr val="tx1"/>
                          </a:solidFill>
                        </a:rPr>
                        <a:t> </a:t>
                      </a:r>
                      <a:r>
                        <a:rPr lang="en-US" altLang="ko-KR" sz="800" baseline="0" dirty="0" err="1" smtClean="0">
                          <a:solidFill>
                            <a:schemeClr val="tx1"/>
                          </a:solidFill>
                        </a:rPr>
                        <a:t>làm</a:t>
                      </a:r>
                      <a:r>
                        <a:rPr lang="en-US" altLang="ko-KR" sz="800" baseline="0" dirty="0" smtClean="0">
                          <a:solidFill>
                            <a:schemeClr val="tx1"/>
                          </a:solidFill>
                        </a:rPr>
                        <a:t> </a:t>
                      </a:r>
                      <a:r>
                        <a:rPr lang="en-US" altLang="ko-KR" sz="800" baseline="0" dirty="0" err="1" smtClean="0">
                          <a:solidFill>
                            <a:schemeClr val="tx1"/>
                          </a:solidFill>
                        </a:rPr>
                        <a:t>bài</a:t>
                      </a:r>
                      <a:r>
                        <a:rPr lang="en-US" altLang="ko-KR" sz="800" baseline="0" dirty="0" smtClean="0">
                          <a:solidFill>
                            <a:schemeClr val="tx1"/>
                          </a:solidFill>
                        </a:rPr>
                        <a:t> test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lý</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yêu</a:t>
                      </a:r>
                      <a:r>
                        <a:rPr lang="en-US" altLang="ko-KR" sz="800" baseline="0" dirty="0" smtClean="0">
                          <a:solidFill>
                            <a:schemeClr val="tx1"/>
                          </a:solidFill>
                        </a:rPr>
                        <a:t> </a:t>
                      </a:r>
                      <a:r>
                        <a:rPr lang="en-US" altLang="ko-KR" sz="800" baseline="0" dirty="0" err="1" smtClean="0">
                          <a:solidFill>
                            <a:schemeClr val="tx1"/>
                          </a:solidFill>
                        </a:rPr>
                        <a:t>cầu</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đó</a:t>
                      </a:r>
                      <a:endParaRPr lang="en-US" altLang="ko-KR" sz="800" baseline="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10</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tx1"/>
                          </a:solidFill>
                          <a:latin typeface="+mn-lt"/>
                          <a:ea typeface="+mn-ea"/>
                          <a:cs typeface="+mn-cs"/>
                        </a:rPr>
                        <a:t>결제 대기 </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Đ</a:t>
                      </a:r>
                      <a:r>
                        <a:rPr lang="en-US" altLang="ko-KR" sz="800" kern="1200" baseline="0" dirty="0" err="1" smtClean="0">
                          <a:solidFill>
                            <a:schemeClr val="tx1"/>
                          </a:solidFill>
                          <a:latin typeface="+mn-lt"/>
                          <a:ea typeface="+mn-ea"/>
                          <a:cs typeface="+mn-cs"/>
                        </a:rPr>
                        <a:t>ang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đợi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User </a:t>
                      </a:r>
                      <a:r>
                        <a:rPr lang="en-US" altLang="ko-KR" sz="800" kern="1200" baseline="0" dirty="0" err="1" smtClean="0">
                          <a:solidFill>
                            <a:schemeClr val="tx1"/>
                          </a:solidFill>
                          <a:latin typeface="+mn-lt"/>
                          <a:ea typeface="+mn-ea"/>
                          <a:cs typeface="+mn-cs"/>
                        </a:rPr>
                        <a:t>cho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bài</a:t>
                      </a:r>
                      <a:r>
                        <a:rPr lang="en-US" altLang="ko-KR" sz="800" kern="1200" baseline="0" dirty="0" smtClean="0">
                          <a:solidFill>
                            <a:schemeClr val="tx1"/>
                          </a:solidFill>
                          <a:latin typeface="+mn-lt"/>
                          <a:ea typeface="+mn-ea"/>
                          <a:cs typeface="+mn-cs"/>
                        </a:rPr>
                        <a:t> test </a:t>
                      </a:r>
                      <a:r>
                        <a:rPr lang="en-US" altLang="ko-KR" sz="800" kern="1200" baseline="0" dirty="0" err="1" smtClean="0">
                          <a:solidFill>
                            <a:schemeClr val="tx1"/>
                          </a:solidFill>
                          <a:latin typeface="+mn-lt"/>
                          <a:ea typeface="+mn-ea"/>
                          <a:cs typeface="+mn-cs"/>
                        </a:rPr>
                        <a:t>tâm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phải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phí</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mà</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yêu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cầu</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tx1"/>
                          </a:solidFill>
                          <a:latin typeface="+mn-lt"/>
                          <a:ea typeface="+mn-ea"/>
                          <a:cs typeface="+mn-cs"/>
                        </a:rPr>
                        <a:t>결제 완료 </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Hoàn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tx1"/>
                          </a:solidFill>
                          <a:latin typeface="+mn-lt"/>
                          <a:ea typeface="+mn-ea"/>
                          <a:cs typeface="+mn-cs"/>
                        </a:rPr>
                        <a:t>결제 포기 </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Hết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hạn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r>
                        <a:rPr lang="en-US" altLang="ko-KR" sz="800" kern="1200" baseline="0" dirty="0" smtClean="0">
                          <a:solidFill>
                            <a:schemeClr val="tx1"/>
                          </a:solidFill>
                          <a:latin typeface="+mn-lt"/>
                          <a:ea typeface="+mn-ea"/>
                          <a:cs typeface="+mn-cs"/>
                        </a:rPr>
                        <a:t> –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hạn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hiệu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lực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r>
                        <a:rPr lang="en-US" altLang="ko-KR" sz="800" kern="1200" baseline="0" dirty="0" smtClean="0">
                          <a:solidFill>
                            <a:schemeClr val="tx1"/>
                          </a:solidFill>
                          <a:latin typeface="+mn-lt"/>
                          <a:ea typeface="+mn-ea"/>
                          <a:cs typeface="+mn-cs"/>
                        </a:rPr>
                        <a:t> (3 </a:t>
                      </a:r>
                      <a:r>
                        <a:rPr lang="en-US" altLang="ko-KR" sz="800" kern="1200" baseline="0" dirty="0" err="1" smtClean="0">
                          <a:solidFill>
                            <a:schemeClr val="tx1"/>
                          </a:solidFill>
                          <a:latin typeface="+mn-lt"/>
                          <a:ea typeface="+mn-ea"/>
                          <a:cs typeface="+mn-cs"/>
                        </a:rPr>
                        <a:t>ngày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a:t>
                      </a:r>
                      <a:r>
                        <a:rPr lang="en-US" altLang="ko-KR" sz="800" kern="1200" baseline="0" dirty="0" smtClean="0">
                          <a:solidFill>
                            <a:schemeClr val="tx1"/>
                          </a:solidFill>
                          <a:latin typeface="+mn-lt"/>
                          <a:ea typeface="+mn-ea"/>
                          <a:cs typeface="+mn-cs"/>
                        </a:rPr>
                        <a:t> qua </a:t>
                      </a:r>
                      <a:r>
                        <a:rPr lang="en-US" altLang="ko-KR" sz="800" kern="1200" baseline="0" dirty="0" err="1" smtClean="0">
                          <a:solidFill>
                            <a:schemeClr val="tx1"/>
                          </a:solidFill>
                          <a:latin typeface="+mn-lt"/>
                          <a:ea typeface="+mn-ea"/>
                          <a:cs typeface="+mn-cs"/>
                        </a:rPr>
                        <a:t>nhưng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vẫn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chưa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r>
                        <a:rPr lang="en-US" altLang="ko-KR" sz="800" kern="1200" baseline="0" dirty="0" smtClean="0">
                          <a:solidFill>
                            <a:schemeClr val="tx1"/>
                          </a:solidFill>
                          <a:latin typeface="+mn-lt"/>
                          <a:ea typeface="+mn-ea"/>
                          <a:cs typeface="+mn-cs"/>
                        </a:rPr>
                        <a:t>.</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tx1"/>
                          </a:solidFill>
                          <a:latin typeface="+mn-lt"/>
                          <a:ea typeface="+mn-ea"/>
                          <a:cs typeface="+mn-cs"/>
                        </a:rPr>
                        <a:t>결제 취소 </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내담자의 요청에 의해</a:t>
                      </a:r>
                      <a:r>
                        <a:rPr lang="en-US" altLang="ko-KR" sz="800" kern="1200" dirty="0" err="1" smtClean="0">
                          <a:solidFill>
                            <a:schemeClr val="tx1"/>
                          </a:solidFill>
                          <a:latin typeface="+mn-lt"/>
                          <a:ea typeface="+mn-ea"/>
                          <a:cs typeface="+mn-cs"/>
                        </a:rPr>
                        <a:t>Căn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cứ</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yêu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cầu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người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(User),</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Admin</a:t>
                      </a:r>
                      <a:r>
                        <a:rPr lang="ko-KR" altLang="en-US"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sẽ</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hủy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trang</a:t>
                      </a:r>
                      <a:r>
                        <a:rPr lang="en-US" altLang="ko-KR" sz="800" kern="1200" baseline="0" dirty="0" smtClean="0">
                          <a:solidFill>
                            <a:schemeClr val="tx1"/>
                          </a:solidFill>
                          <a:latin typeface="+mn-lt"/>
                          <a:ea typeface="+mn-ea"/>
                          <a:cs typeface="+mn-cs"/>
                        </a:rPr>
                        <a:t> Admin</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tx1"/>
                          </a:solidFill>
                          <a:latin typeface="+mn-lt"/>
                          <a:ea typeface="+mn-ea"/>
                          <a:cs typeface="+mn-cs"/>
                        </a:rPr>
                        <a:t>요청 취소 </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Couselor</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hủy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yêu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cầu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thanh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toán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bài</a:t>
                      </a:r>
                      <a:r>
                        <a:rPr lang="en-US" altLang="ko-KR" sz="800" kern="1200" baseline="0" dirty="0" smtClean="0">
                          <a:solidFill>
                            <a:schemeClr val="tx1"/>
                          </a:solidFill>
                          <a:latin typeface="+mn-lt"/>
                          <a:ea typeface="+mn-ea"/>
                          <a:cs typeface="+mn-cs"/>
                        </a:rPr>
                        <a:t> test </a:t>
                      </a:r>
                      <a:r>
                        <a:rPr lang="en-US" altLang="ko-KR" sz="800" kern="1200" baseline="0" dirty="0" err="1" smtClean="0">
                          <a:solidFill>
                            <a:schemeClr val="tx1"/>
                          </a:solidFill>
                          <a:latin typeface="+mn-lt"/>
                          <a:ea typeface="+mn-ea"/>
                          <a:cs typeface="+mn-cs"/>
                        </a:rPr>
                        <a:t>tâm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lý</a:t>
                      </a:r>
                      <a:r>
                        <a:rPr lang="en-US" altLang="ko-KR" sz="800" kern="1200" baseline="0" dirty="0" smtClean="0">
                          <a:solidFill>
                            <a:schemeClr val="tx1"/>
                          </a:solidFill>
                          <a:latin typeface="+mn-lt"/>
                          <a:ea typeface="+mn-ea"/>
                          <a:cs typeface="+mn-cs"/>
                        </a:rPr>
                        <a:t>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4" name="슬라이드 번호 개체 틀 63"/>
          <p:cNvSpPr>
            <a:spLocks noGrp="1"/>
          </p:cNvSpPr>
          <p:nvPr>
            <p:ph type="sldNum" sz="quarter" idx="4"/>
          </p:nvPr>
        </p:nvSpPr>
        <p:spPr/>
        <p:txBody>
          <a:bodyPr/>
          <a:lstStyle/>
          <a:p>
            <a:fld id="{C70D9EDE-4299-4BB9-BBD1-CAF81FD85894}" type="slidenum">
              <a:rPr lang="ko-KR" altLang="en-US" smtClean="0"/>
              <a:pPr/>
              <a:t>49</a:t>
            </a:fld>
            <a:endParaRPr lang="ko-KR" altLang="en-US"/>
          </a:p>
        </p:txBody>
      </p:sp>
      <p:sp>
        <p:nvSpPr>
          <p:cNvPr id="33" name="TextBox 32"/>
          <p:cNvSpPr txBox="1"/>
          <p:nvPr/>
        </p:nvSpPr>
        <p:spPr>
          <a:xfrm>
            <a:off x="1225727" y="117792"/>
            <a:ext cx="1683474" cy="215444"/>
          </a:xfrm>
          <a:prstGeom prst="rect">
            <a:avLst/>
          </a:prstGeom>
          <a:noFill/>
        </p:spPr>
        <p:txBody>
          <a:bodyPr wrap="none" rtlCol="0">
            <a:spAutoFit/>
          </a:bodyPr>
          <a:lstStyle/>
          <a:p>
            <a:r>
              <a:rPr lang="en-US" altLang="ko-KR" sz="800" dirty="0" smtClean="0">
                <a:solidFill>
                  <a:prstClr val="black"/>
                </a:solidFill>
              </a:rPr>
              <a:t>Required Psychological Test List</a:t>
            </a:r>
            <a:endParaRPr lang="ko-KR" altLang="en-US" sz="800" dirty="0">
              <a:solidFill>
                <a:prstClr val="black"/>
              </a:solidFill>
            </a:endParaRPr>
          </a:p>
        </p:txBody>
      </p:sp>
      <p:sp>
        <p:nvSpPr>
          <p:cNvPr id="34" name="TextBox 33"/>
          <p:cNvSpPr txBox="1"/>
          <p:nvPr/>
        </p:nvSpPr>
        <p:spPr>
          <a:xfrm>
            <a:off x="1223631" y="352286"/>
            <a:ext cx="2244204" cy="215444"/>
          </a:xfrm>
          <a:prstGeom prst="rect">
            <a:avLst/>
          </a:prstGeom>
          <a:noFill/>
        </p:spPr>
        <p:txBody>
          <a:bodyPr wrap="none" rtlCol="0">
            <a:spAutoFit/>
          </a:bodyPr>
          <a:lstStyle/>
          <a:p>
            <a:r>
              <a:rPr lang="en-US" altLang="ko-KR" sz="800" spc="-20" dirty="0" smtClean="0">
                <a:solidFill>
                  <a:prstClr val="black"/>
                </a:solidFill>
              </a:rPr>
              <a:t>Counseling Management &gt; Psychological Test</a:t>
            </a:r>
            <a:endParaRPr lang="en-US" altLang="ko-KR" sz="800" spc="-20" dirty="0">
              <a:solidFill>
                <a:prstClr val="black"/>
              </a:solidFill>
            </a:endParaRPr>
          </a:p>
        </p:txBody>
      </p:sp>
    </p:spTree>
    <p:extLst>
      <p:ext uri="{BB962C8B-B14F-4D97-AF65-F5344CB8AC3E}">
        <p14:creationId xmlns:p14="http://schemas.microsoft.com/office/powerpoint/2010/main" val="30979973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515667" y="124096"/>
            <a:ext cx="601447" cy="215444"/>
          </a:xfrm>
          <a:prstGeom prst="rect">
            <a:avLst/>
          </a:prstGeom>
          <a:noFill/>
        </p:spPr>
        <p:txBody>
          <a:bodyPr wrap="none" rtlCol="0">
            <a:spAutoFit/>
          </a:bodyPr>
          <a:lstStyle/>
          <a:p>
            <a:r>
              <a:rPr lang="en-US" altLang="ko-KR" sz="800" dirty="0">
                <a:solidFill>
                  <a:prstClr val="black"/>
                </a:solidFill>
              </a:rPr>
              <a:t>Site Map</a:t>
            </a:r>
            <a:endParaRPr lang="ko-KR" altLang="en-US" sz="800" dirty="0">
              <a:solidFill>
                <a:prstClr val="black"/>
              </a:solidFill>
            </a:endParaRPr>
          </a:p>
        </p:txBody>
      </p:sp>
      <p:sp>
        <p:nvSpPr>
          <p:cNvPr id="43" name="직사각형 42"/>
          <p:cNvSpPr/>
          <p:nvPr/>
        </p:nvSpPr>
        <p:spPr>
          <a:xfrm>
            <a:off x="567865" y="657740"/>
            <a:ext cx="8820980" cy="58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2477725" y="2069885"/>
            <a:ext cx="108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Counselor Management</a:t>
            </a:r>
            <a:endParaRPr lang="ko-KR" altLang="en-US" sz="1000" dirty="0">
              <a:solidFill>
                <a:schemeClr val="tx1"/>
              </a:solidFill>
            </a:endParaRPr>
          </a:p>
        </p:txBody>
      </p:sp>
      <p:sp>
        <p:nvSpPr>
          <p:cNvPr id="4" name="직사각형 3"/>
          <p:cNvSpPr/>
          <p:nvPr/>
        </p:nvSpPr>
        <p:spPr>
          <a:xfrm>
            <a:off x="3692980" y="2069885"/>
            <a:ext cx="108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Report</a:t>
            </a:r>
            <a:endParaRPr lang="ko-KR" altLang="en-US" sz="1000" dirty="0">
              <a:solidFill>
                <a:schemeClr val="tx1"/>
              </a:solidFill>
            </a:endParaRPr>
          </a:p>
        </p:txBody>
      </p:sp>
      <p:sp>
        <p:nvSpPr>
          <p:cNvPr id="6" name="직사각형 5"/>
          <p:cNvSpPr/>
          <p:nvPr/>
        </p:nvSpPr>
        <p:spPr>
          <a:xfrm>
            <a:off x="4907995" y="2059690"/>
            <a:ext cx="108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Customer Center</a:t>
            </a:r>
            <a:endParaRPr lang="ko-KR" altLang="en-US" sz="1000" dirty="0">
              <a:solidFill>
                <a:schemeClr val="tx1"/>
              </a:solidFill>
            </a:endParaRPr>
          </a:p>
        </p:txBody>
      </p:sp>
      <p:sp>
        <p:nvSpPr>
          <p:cNvPr id="8" name="직사각형 7"/>
          <p:cNvSpPr/>
          <p:nvPr/>
        </p:nvSpPr>
        <p:spPr>
          <a:xfrm>
            <a:off x="2477725" y="3027245"/>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Schedule</a:t>
            </a:r>
            <a:endParaRPr lang="ko-KR" altLang="en-US" sz="1000" dirty="0">
              <a:solidFill>
                <a:schemeClr val="tx1"/>
              </a:solidFill>
            </a:endParaRPr>
          </a:p>
        </p:txBody>
      </p:sp>
      <p:sp>
        <p:nvSpPr>
          <p:cNvPr id="9" name="직사각형 8"/>
          <p:cNvSpPr/>
          <p:nvPr/>
        </p:nvSpPr>
        <p:spPr>
          <a:xfrm>
            <a:off x="3692980" y="2586050"/>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Satisfation</a:t>
            </a:r>
            <a:r>
              <a:rPr lang="en-US" altLang="ko-KR" sz="1000" dirty="0">
                <a:solidFill>
                  <a:schemeClr val="tx1"/>
                </a:solidFill>
              </a:rPr>
              <a:t> Report</a:t>
            </a:r>
            <a:endParaRPr lang="ko-KR" altLang="en-US" sz="1000" dirty="0">
              <a:solidFill>
                <a:schemeClr val="tx1"/>
              </a:solidFill>
            </a:endParaRPr>
          </a:p>
        </p:txBody>
      </p:sp>
      <p:sp>
        <p:nvSpPr>
          <p:cNvPr id="10" name="직사각형 9"/>
          <p:cNvSpPr/>
          <p:nvPr/>
        </p:nvSpPr>
        <p:spPr>
          <a:xfrm>
            <a:off x="2477725" y="3915090"/>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Psychology Counseling</a:t>
            </a:r>
            <a:endParaRPr lang="ko-KR" altLang="en-US" sz="1000" dirty="0">
              <a:solidFill>
                <a:schemeClr val="tx1"/>
              </a:solidFill>
            </a:endParaRPr>
          </a:p>
        </p:txBody>
      </p:sp>
      <p:sp>
        <p:nvSpPr>
          <p:cNvPr id="12" name="직사각형 11"/>
          <p:cNvSpPr/>
          <p:nvPr/>
        </p:nvSpPr>
        <p:spPr>
          <a:xfrm>
            <a:off x="2477725" y="3465040"/>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Counseling History </a:t>
            </a:r>
            <a:endParaRPr lang="ko-KR" altLang="en-US" sz="1000" dirty="0">
              <a:solidFill>
                <a:schemeClr val="tx1"/>
              </a:solidFill>
            </a:endParaRPr>
          </a:p>
        </p:txBody>
      </p:sp>
      <p:sp>
        <p:nvSpPr>
          <p:cNvPr id="163" name="직사각형 162"/>
          <p:cNvSpPr/>
          <p:nvPr/>
        </p:nvSpPr>
        <p:spPr>
          <a:xfrm>
            <a:off x="3557726" y="1349805"/>
            <a:ext cx="2728774" cy="324000"/>
          </a:xfrm>
          <a:prstGeom prst="rect">
            <a:avLst/>
          </a:prstGeom>
          <a:solidFill>
            <a:schemeClr val="tx1">
              <a:lumMod val="75000"/>
              <a:lumOff val="2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bg1"/>
                </a:solidFill>
              </a:rPr>
              <a:t>Hello Psychology Counselor</a:t>
            </a:r>
            <a:r>
              <a:rPr lang="ko-KR" altLang="en-US" sz="1000" dirty="0">
                <a:solidFill>
                  <a:schemeClr val="bg1"/>
                </a:solidFill>
              </a:rPr>
              <a:t> </a:t>
            </a:r>
            <a:r>
              <a:rPr lang="en-US" altLang="ko-KR" sz="1000" dirty="0">
                <a:solidFill>
                  <a:schemeClr val="bg1"/>
                </a:solidFill>
              </a:rPr>
              <a:t>Web</a:t>
            </a:r>
            <a:endParaRPr lang="ko-KR" altLang="en-US" sz="1000" dirty="0">
              <a:solidFill>
                <a:schemeClr val="bg1"/>
              </a:solidFill>
            </a:endParaRPr>
          </a:p>
        </p:txBody>
      </p:sp>
      <p:sp>
        <p:nvSpPr>
          <p:cNvPr id="196" name="직사각형 195"/>
          <p:cNvSpPr/>
          <p:nvPr/>
        </p:nvSpPr>
        <p:spPr>
          <a:xfrm>
            <a:off x="6123130" y="2069885"/>
            <a:ext cx="108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Login</a:t>
            </a:r>
            <a:endParaRPr lang="ko-KR" altLang="en-US" sz="1000" dirty="0">
              <a:solidFill>
                <a:schemeClr val="tx1"/>
              </a:solidFill>
            </a:endParaRPr>
          </a:p>
        </p:txBody>
      </p:sp>
      <p:sp>
        <p:nvSpPr>
          <p:cNvPr id="197" name="직사각형 196"/>
          <p:cNvSpPr/>
          <p:nvPr/>
        </p:nvSpPr>
        <p:spPr>
          <a:xfrm>
            <a:off x="7338265" y="2069885"/>
            <a:ext cx="108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000" dirty="0">
                <a:solidFill>
                  <a:schemeClr val="tx1"/>
                </a:solidFill>
              </a:rPr>
              <a:t>Counselor </a:t>
            </a:r>
          </a:p>
          <a:p>
            <a:pPr algn="ctr"/>
            <a:r>
              <a:rPr lang="en-US" altLang="ko-KR" sz="1000" dirty="0">
                <a:solidFill>
                  <a:schemeClr val="tx1"/>
                </a:solidFill>
              </a:rPr>
              <a:t>Registration</a:t>
            </a:r>
            <a:endParaRPr lang="ko-KR" altLang="en-US" sz="1000" dirty="0">
              <a:solidFill>
                <a:schemeClr val="tx1"/>
              </a:solidFill>
            </a:endParaRPr>
          </a:p>
        </p:txBody>
      </p:sp>
      <p:sp>
        <p:nvSpPr>
          <p:cNvPr id="49" name="직사각형 48"/>
          <p:cNvSpPr/>
          <p:nvPr/>
        </p:nvSpPr>
        <p:spPr>
          <a:xfrm>
            <a:off x="2477725" y="2586050"/>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Reservation List</a:t>
            </a:r>
            <a:endParaRPr lang="ko-KR" altLang="en-US" sz="1000" dirty="0">
              <a:solidFill>
                <a:schemeClr val="tx1"/>
              </a:solidFill>
            </a:endParaRPr>
          </a:p>
        </p:txBody>
      </p:sp>
      <p:sp>
        <p:nvSpPr>
          <p:cNvPr id="28" name="직사각형 27"/>
          <p:cNvSpPr/>
          <p:nvPr/>
        </p:nvSpPr>
        <p:spPr>
          <a:xfrm>
            <a:off x="1262590" y="2069885"/>
            <a:ext cx="1080000" cy="324000"/>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Home</a:t>
            </a:r>
            <a:endParaRPr lang="ko-KR" altLang="en-US" sz="1000" dirty="0">
              <a:solidFill>
                <a:schemeClr val="tx1"/>
              </a:solidFill>
            </a:endParaRPr>
          </a:p>
        </p:txBody>
      </p:sp>
      <p:sp>
        <p:nvSpPr>
          <p:cNvPr id="32" name="직사각형 31"/>
          <p:cNvSpPr/>
          <p:nvPr/>
        </p:nvSpPr>
        <p:spPr>
          <a:xfrm>
            <a:off x="4907996" y="2586050"/>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Notice</a:t>
            </a:r>
            <a:endParaRPr lang="ko-KR" altLang="en-US" sz="1000" dirty="0">
              <a:solidFill>
                <a:schemeClr val="tx1"/>
              </a:solidFill>
            </a:endParaRPr>
          </a:p>
        </p:txBody>
      </p:sp>
      <p:sp>
        <p:nvSpPr>
          <p:cNvPr id="33" name="직사각형 32"/>
          <p:cNvSpPr/>
          <p:nvPr/>
        </p:nvSpPr>
        <p:spPr>
          <a:xfrm>
            <a:off x="4907996" y="3465040"/>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000" dirty="0">
                <a:solidFill>
                  <a:schemeClr val="tx1"/>
                </a:solidFill>
              </a:rPr>
              <a:t>Terms of Service</a:t>
            </a:r>
            <a:endParaRPr lang="ko-KR" altLang="en-US" sz="1000" dirty="0">
              <a:solidFill>
                <a:schemeClr val="tx1"/>
              </a:solidFill>
            </a:endParaRPr>
          </a:p>
        </p:txBody>
      </p:sp>
      <p:sp>
        <p:nvSpPr>
          <p:cNvPr id="34" name="직사각형 33"/>
          <p:cNvSpPr/>
          <p:nvPr/>
        </p:nvSpPr>
        <p:spPr>
          <a:xfrm>
            <a:off x="4907996" y="3902835"/>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000" dirty="0">
                <a:solidFill>
                  <a:schemeClr val="tx1"/>
                </a:solidFill>
              </a:rPr>
              <a:t>Privacy Policy</a:t>
            </a:r>
            <a:endParaRPr lang="ko-KR" altLang="en-US" sz="1000" dirty="0">
              <a:solidFill>
                <a:schemeClr val="tx1"/>
              </a:solidFill>
            </a:endParaRPr>
          </a:p>
        </p:txBody>
      </p:sp>
      <p:cxnSp>
        <p:nvCxnSpPr>
          <p:cNvPr id="36" name="꺾인 연결선 35"/>
          <p:cNvCxnSpPr>
            <a:stCxn id="163" idx="2"/>
            <a:endCxn id="28" idx="0"/>
          </p:cNvCxnSpPr>
          <p:nvPr/>
        </p:nvCxnSpPr>
        <p:spPr>
          <a:xfrm rot="5400000">
            <a:off x="3164312" y="312085"/>
            <a:ext cx="396080" cy="3119523"/>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꺾인 연결선 37"/>
          <p:cNvCxnSpPr>
            <a:stCxn id="163" idx="2"/>
            <a:endCxn id="3" idx="0"/>
          </p:cNvCxnSpPr>
          <p:nvPr/>
        </p:nvCxnSpPr>
        <p:spPr>
          <a:xfrm rot="5400000">
            <a:off x="3771879" y="919651"/>
            <a:ext cx="396080" cy="1904388"/>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꺾인 연결선 39"/>
          <p:cNvCxnSpPr>
            <a:stCxn id="163" idx="2"/>
            <a:endCxn id="4" idx="0"/>
          </p:cNvCxnSpPr>
          <p:nvPr/>
        </p:nvCxnSpPr>
        <p:spPr>
          <a:xfrm rot="5400000">
            <a:off x="4379507" y="1527280"/>
            <a:ext cx="396080" cy="689133"/>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꺾인 연결선 43"/>
          <p:cNvCxnSpPr>
            <a:stCxn id="163" idx="2"/>
            <a:endCxn id="6" idx="0"/>
          </p:cNvCxnSpPr>
          <p:nvPr/>
        </p:nvCxnSpPr>
        <p:spPr>
          <a:xfrm rot="16200000" flipH="1">
            <a:off x="4992113" y="1603806"/>
            <a:ext cx="385885" cy="525882"/>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3683455" y="3027245"/>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Profit Report</a:t>
            </a:r>
            <a:endParaRPr lang="ko-KR" altLang="en-US" sz="1000" dirty="0">
              <a:solidFill>
                <a:schemeClr val="tx1"/>
              </a:solidFill>
            </a:endParaRPr>
          </a:p>
        </p:txBody>
      </p:sp>
      <p:sp>
        <p:nvSpPr>
          <p:cNvPr id="56" name="직사각형 55"/>
          <p:cNvSpPr/>
          <p:nvPr/>
        </p:nvSpPr>
        <p:spPr>
          <a:xfrm>
            <a:off x="4907454" y="4352885"/>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000" dirty="0">
                <a:solidFill>
                  <a:schemeClr val="tx1"/>
                </a:solidFill>
              </a:rPr>
              <a:t>Inquiry</a:t>
            </a:r>
            <a:endParaRPr lang="ko-KR" altLang="en-US" sz="1000" dirty="0">
              <a:solidFill>
                <a:schemeClr val="tx1"/>
              </a:solidFill>
            </a:endParaRPr>
          </a:p>
        </p:txBody>
      </p:sp>
      <p:cxnSp>
        <p:nvCxnSpPr>
          <p:cNvPr id="58" name="꺾인 연결선 57"/>
          <p:cNvCxnSpPr>
            <a:stCxn id="163" idx="2"/>
            <a:endCxn id="196" idx="0"/>
          </p:cNvCxnSpPr>
          <p:nvPr/>
        </p:nvCxnSpPr>
        <p:spPr>
          <a:xfrm rot="16200000" flipH="1">
            <a:off x="5594581" y="1001337"/>
            <a:ext cx="396080" cy="1741017"/>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꺾인 연결선 59"/>
          <p:cNvCxnSpPr>
            <a:stCxn id="163" idx="2"/>
            <a:endCxn id="197" idx="0"/>
          </p:cNvCxnSpPr>
          <p:nvPr/>
        </p:nvCxnSpPr>
        <p:spPr>
          <a:xfrm rot="16200000" flipH="1">
            <a:off x="6202149" y="393769"/>
            <a:ext cx="396080" cy="2956152"/>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2477725" y="4367200"/>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Message</a:t>
            </a:r>
            <a:endParaRPr lang="ko-KR" altLang="en-US" sz="1000" dirty="0">
              <a:solidFill>
                <a:schemeClr val="tx1"/>
              </a:solidFill>
            </a:endParaRPr>
          </a:p>
        </p:txBody>
      </p:sp>
      <p:sp>
        <p:nvSpPr>
          <p:cNvPr id="29" name="직사각형 28"/>
          <p:cNvSpPr/>
          <p:nvPr/>
        </p:nvSpPr>
        <p:spPr>
          <a:xfrm>
            <a:off x="4907996" y="3027245"/>
            <a:ext cx="1080000" cy="324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000" dirty="0">
                <a:solidFill>
                  <a:schemeClr val="tx1"/>
                </a:solidFill>
              </a:rPr>
              <a:t>FAQ</a:t>
            </a:r>
            <a:endParaRPr lang="ko-KR" altLang="en-US" sz="1000" dirty="0">
              <a:solidFill>
                <a:schemeClr val="tx1"/>
              </a:solidFill>
            </a:endParaRPr>
          </a:p>
        </p:txBody>
      </p:sp>
      <p:sp>
        <p:nvSpPr>
          <p:cNvPr id="30" name="슬라이드 번호 개체 틀 29"/>
          <p:cNvSpPr>
            <a:spLocks noGrp="1"/>
          </p:cNvSpPr>
          <p:nvPr>
            <p:ph type="sldNum" sz="quarter" idx="4"/>
          </p:nvPr>
        </p:nvSpPr>
        <p:spPr/>
        <p:txBody>
          <a:bodyPr/>
          <a:lstStyle/>
          <a:p>
            <a:fld id="{C70D9EDE-4299-4BB9-BBD1-CAF81FD85894}" type="slidenum">
              <a:rPr lang="ko-KR" altLang="en-US" smtClean="0"/>
              <a:pPr/>
              <a:t>5</a:t>
            </a:fld>
            <a:endParaRPr lang="ko-KR" altLang="en-US"/>
          </a:p>
        </p:txBody>
      </p:sp>
    </p:spTree>
    <p:extLst>
      <p:ext uri="{BB962C8B-B14F-4D97-AF65-F5344CB8AC3E}">
        <p14:creationId xmlns:p14="http://schemas.microsoft.com/office/powerpoint/2010/main" val="1831183584"/>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988840"/>
            <a:ext cx="748923" cy="261610"/>
          </a:xfrm>
          <a:prstGeom prst="rect">
            <a:avLst/>
          </a:prstGeom>
          <a:noFill/>
        </p:spPr>
        <p:txBody>
          <a:bodyPr wrap="none" rtlCol="0">
            <a:spAutoFit/>
          </a:bodyPr>
          <a:lstStyle/>
          <a:p>
            <a:r>
              <a:rPr lang="ko-KR" altLang="en-US" sz="1100" b="1" dirty="0" smtClean="0"/>
              <a:t>심리검사</a:t>
            </a:r>
            <a:endParaRPr lang="ko-KR" altLang="en-US" sz="1100" b="1" dirty="0"/>
          </a:p>
        </p:txBody>
      </p:sp>
      <p:sp>
        <p:nvSpPr>
          <p:cNvPr id="36" name="직사각형 35"/>
          <p:cNvSpPr/>
          <p:nvPr/>
        </p:nvSpPr>
        <p:spPr>
          <a:xfrm>
            <a:off x="267387" y="2466511"/>
            <a:ext cx="7415915" cy="150516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38" name="TextBox 37"/>
          <p:cNvSpPr txBox="1"/>
          <p:nvPr/>
        </p:nvSpPr>
        <p:spPr>
          <a:xfrm>
            <a:off x="711279" y="2518597"/>
            <a:ext cx="5064207" cy="1408078"/>
          </a:xfrm>
          <a:prstGeom prst="rect">
            <a:avLst/>
          </a:prstGeom>
          <a:noFill/>
        </p:spPr>
        <p:txBody>
          <a:bodyPr wrap="none" rtlCol="0">
            <a:spAutoFit/>
          </a:bodyPr>
          <a:lstStyle/>
          <a:p>
            <a:pPr>
              <a:lnSpc>
                <a:spcPct val="150000"/>
              </a:lnSpc>
            </a:pPr>
            <a:r>
              <a:rPr lang="ko-KR" altLang="en-US" sz="900" b="1" dirty="0" err="1" smtClean="0"/>
              <a:t>심리검사명</a:t>
            </a:r>
            <a:r>
              <a:rPr lang="ko-KR" altLang="en-US" sz="900" b="1" dirty="0" smtClean="0"/>
              <a:t>   </a:t>
            </a:r>
            <a:r>
              <a:rPr lang="en-US" altLang="ko-KR" sz="900" dirty="0" smtClean="0"/>
              <a:t>&gt;   </a:t>
            </a:r>
            <a:r>
              <a:rPr lang="ko-KR" altLang="en-US" sz="900" dirty="0" smtClean="0"/>
              <a:t>□ </a:t>
            </a:r>
            <a:r>
              <a:rPr lang="en-US" altLang="ko-KR" sz="900" dirty="0"/>
              <a:t>MCI</a:t>
            </a:r>
            <a:r>
              <a:rPr lang="ko-KR" altLang="en-US" sz="900" dirty="0" smtClean="0"/>
              <a:t>진로탐색검사     □ </a:t>
            </a:r>
            <a:r>
              <a:rPr lang="en-US" altLang="ko-KR" sz="900" dirty="0"/>
              <a:t>CFPI</a:t>
            </a:r>
            <a:r>
              <a:rPr lang="ko-KR" altLang="en-US" sz="900" dirty="0" smtClean="0"/>
              <a:t>진로그림검사    □ </a:t>
            </a:r>
            <a:r>
              <a:rPr lang="en-US" altLang="ko-KR" sz="900" dirty="0" smtClean="0"/>
              <a:t>MST</a:t>
            </a:r>
            <a:r>
              <a:rPr lang="ko-KR" altLang="en-US" sz="900" dirty="0" smtClean="0"/>
              <a:t>학습동기유형검사</a:t>
            </a:r>
            <a:endParaRPr lang="en-US" altLang="ko-KR" sz="900" dirty="0" smtClean="0"/>
          </a:p>
          <a:p>
            <a:pPr>
              <a:lnSpc>
                <a:spcPct val="150000"/>
              </a:lnSpc>
            </a:pPr>
            <a:r>
              <a:rPr lang="ko-KR" altLang="en-US" sz="900" dirty="0" smtClean="0"/>
              <a:t>                      □ 성격</a:t>
            </a:r>
            <a:r>
              <a:rPr lang="en-US" altLang="ko-KR" sz="900" dirty="0" smtClean="0"/>
              <a:t>5</a:t>
            </a:r>
            <a:r>
              <a:rPr lang="ko-KR" altLang="en-US" sz="900" dirty="0" smtClean="0"/>
              <a:t>요인검사    □ </a:t>
            </a:r>
            <a:r>
              <a:rPr lang="en-US" altLang="ko-KR" sz="900" dirty="0" smtClean="0"/>
              <a:t>EPDI</a:t>
            </a:r>
            <a:r>
              <a:rPr lang="ko-KR" altLang="en-US" sz="900" dirty="0" smtClean="0"/>
              <a:t>성격유형검사    □ </a:t>
            </a:r>
            <a:r>
              <a:rPr lang="en-US" altLang="ko-KR" sz="900" dirty="0" smtClean="0"/>
              <a:t>PAT </a:t>
            </a:r>
            <a:r>
              <a:rPr lang="ko-KR" altLang="en-US" sz="900" dirty="0" smtClean="0"/>
              <a:t>부모양육태도검사 </a:t>
            </a:r>
            <a:endParaRPr lang="en-US" altLang="ko-KR" sz="900" dirty="0" smtClean="0"/>
          </a:p>
          <a:p>
            <a:pPr>
              <a:lnSpc>
                <a:spcPct val="150000"/>
              </a:lnSpc>
            </a:pPr>
            <a:r>
              <a:rPr lang="ko-KR" altLang="en-US" sz="900" dirty="0" smtClean="0"/>
              <a:t>                      □ </a:t>
            </a:r>
            <a:r>
              <a:rPr lang="en-US" altLang="ko-KR" sz="900" dirty="0" smtClean="0"/>
              <a:t>PSRI </a:t>
            </a:r>
            <a:r>
              <a:rPr lang="ko-KR" altLang="en-US" sz="900" dirty="0" smtClean="0"/>
              <a:t>직무스트레스검사    □ </a:t>
            </a:r>
            <a:r>
              <a:rPr lang="en-US" altLang="ko-KR" sz="900" dirty="0" smtClean="0"/>
              <a:t>MBTI    </a:t>
            </a:r>
            <a:r>
              <a:rPr lang="ko-KR" altLang="en-US" sz="900" dirty="0" smtClean="0"/>
              <a:t>□</a:t>
            </a:r>
            <a:endParaRPr lang="en-US" altLang="ko-KR" sz="900" dirty="0" smtClean="0"/>
          </a:p>
          <a:p>
            <a:pPr>
              <a:lnSpc>
                <a:spcPct val="250000"/>
              </a:lnSpc>
            </a:pPr>
            <a:r>
              <a:rPr lang="ko-KR" altLang="en-US" sz="900" b="1" dirty="0" smtClean="0"/>
              <a:t>상태            </a:t>
            </a:r>
            <a:r>
              <a:rPr lang="en-US" altLang="ko-KR" sz="900" dirty="0" smtClean="0"/>
              <a:t>&gt;   </a:t>
            </a:r>
            <a:r>
              <a:rPr lang="ko-KR" altLang="en-US" sz="900" dirty="0" smtClean="0"/>
              <a:t>□ 결제 대기    □ 결제 완료    □ 결제 포기    □ 결제 취소    □ 요청 취소 </a:t>
            </a:r>
            <a:endParaRPr lang="en-US" altLang="ko-KR" sz="900" dirty="0" smtClean="0"/>
          </a:p>
          <a:p>
            <a:pPr>
              <a:lnSpc>
                <a:spcPct val="250000"/>
              </a:lnSpc>
            </a:pPr>
            <a:r>
              <a:rPr lang="ko-KR" altLang="en-US" sz="900" b="1" dirty="0" smtClean="0"/>
              <a:t>회원 검색</a:t>
            </a:r>
            <a:r>
              <a:rPr lang="ko-KR" altLang="en-US" sz="900" dirty="0" smtClean="0"/>
              <a:t>     </a:t>
            </a:r>
            <a:r>
              <a:rPr lang="en-US" altLang="ko-KR" sz="900" dirty="0" smtClean="0"/>
              <a:t>&gt;</a:t>
            </a:r>
            <a:endParaRPr lang="ko-KR" altLang="en-US" sz="900" dirty="0"/>
          </a:p>
        </p:txBody>
      </p:sp>
      <p:sp>
        <p:nvSpPr>
          <p:cNvPr id="49" name="직사각형 48"/>
          <p:cNvSpPr/>
          <p:nvPr/>
        </p:nvSpPr>
        <p:spPr>
          <a:xfrm>
            <a:off x="6485264" y="2977076"/>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pic>
        <p:nvPicPr>
          <p:cNvPr id="50" name="그림 49" descr="페이징.PNG"/>
          <p:cNvPicPr>
            <a:picLocks noChangeAspect="1"/>
          </p:cNvPicPr>
          <p:nvPr/>
        </p:nvPicPr>
        <p:blipFill>
          <a:blip r:embed="rId3" cstate="print"/>
          <a:stretch>
            <a:fillRect/>
          </a:stretch>
        </p:blipFill>
        <p:spPr>
          <a:xfrm>
            <a:off x="3685514" y="6092713"/>
            <a:ext cx="819000" cy="264233"/>
          </a:xfrm>
          <a:prstGeom prst="rect">
            <a:avLst/>
          </a:prstGeom>
        </p:spPr>
      </p:pic>
      <p:sp>
        <p:nvSpPr>
          <p:cNvPr id="58" name="TextBox 57"/>
          <p:cNvSpPr txBox="1"/>
          <p:nvPr/>
        </p:nvSpPr>
        <p:spPr>
          <a:xfrm>
            <a:off x="1229221" y="117792"/>
            <a:ext cx="1181734" cy="215444"/>
          </a:xfrm>
          <a:prstGeom prst="rect">
            <a:avLst/>
          </a:prstGeom>
          <a:noFill/>
        </p:spPr>
        <p:txBody>
          <a:bodyPr wrap="none" rtlCol="0">
            <a:spAutoFit/>
          </a:bodyPr>
          <a:lstStyle/>
          <a:p>
            <a:r>
              <a:rPr lang="ko-KR" altLang="en-US" sz="800" dirty="0" smtClean="0">
                <a:solidFill>
                  <a:prstClr val="black"/>
                </a:solidFill>
              </a:rPr>
              <a:t>심리검사 요청 리스트</a:t>
            </a:r>
            <a:endParaRPr lang="ko-KR" altLang="en-US" sz="800" dirty="0">
              <a:solidFill>
                <a:prstClr val="black"/>
              </a:solidFill>
            </a:endParaRPr>
          </a:p>
        </p:txBody>
      </p:sp>
      <p:sp>
        <p:nvSpPr>
          <p:cNvPr id="59" name="TextBox 58"/>
          <p:cNvSpPr txBox="1"/>
          <p:nvPr/>
        </p:nvSpPr>
        <p:spPr>
          <a:xfrm>
            <a:off x="1226951" y="352286"/>
            <a:ext cx="2778325" cy="215444"/>
          </a:xfrm>
          <a:prstGeom prst="rect">
            <a:avLst/>
          </a:prstGeom>
          <a:noFill/>
        </p:spPr>
        <p:txBody>
          <a:bodyPr wrap="none" rtlCol="0">
            <a:spAutoFit/>
          </a:bodyPr>
          <a:lstStyle/>
          <a:p>
            <a:r>
              <a:rPr lang="ko-KR" altLang="en-US" sz="800" dirty="0" smtClean="0">
                <a:solidFill>
                  <a:prstClr val="black"/>
                </a:solidFill>
              </a:rPr>
              <a:t>상담관리 </a:t>
            </a:r>
            <a:r>
              <a:rPr lang="en-US" altLang="ko-KR" sz="800" dirty="0" smtClean="0">
                <a:solidFill>
                  <a:prstClr val="black"/>
                </a:solidFill>
              </a:rPr>
              <a:t>&gt; </a:t>
            </a:r>
            <a:r>
              <a:rPr lang="ko-KR" altLang="en-US" sz="800" dirty="0" smtClean="0">
                <a:solidFill>
                  <a:prstClr val="black"/>
                </a:solidFill>
              </a:rPr>
              <a:t>심리검사 </a:t>
            </a:r>
            <a:r>
              <a:rPr lang="en-US" altLang="ko-KR" sz="800" dirty="0" smtClean="0">
                <a:solidFill>
                  <a:prstClr val="black"/>
                </a:solidFill>
              </a:rPr>
              <a:t>&gt; </a:t>
            </a:r>
            <a:r>
              <a:rPr lang="ko-KR" altLang="en-US" sz="800" dirty="0" smtClean="0">
                <a:solidFill>
                  <a:prstClr val="black"/>
                </a:solidFill>
              </a:rPr>
              <a:t>심리검사 사이트 계정 정보 클릭</a:t>
            </a:r>
            <a:endParaRPr lang="ko-KR" altLang="en-US" sz="800" dirty="0">
              <a:solidFill>
                <a:prstClr val="black"/>
              </a:solidFill>
            </a:endParaRPr>
          </a:p>
        </p:txBody>
      </p:sp>
      <p:sp>
        <p:nvSpPr>
          <p:cNvPr id="40" name="직사각형 39"/>
          <p:cNvSpPr/>
          <p:nvPr/>
        </p:nvSpPr>
        <p:spPr>
          <a:xfrm>
            <a:off x="1788492" y="3607770"/>
            <a:ext cx="3031277"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41" name="TextBox 40"/>
          <p:cNvSpPr txBox="1"/>
          <p:nvPr/>
        </p:nvSpPr>
        <p:spPr>
          <a:xfrm>
            <a:off x="321236" y="4089140"/>
            <a:ext cx="1747594" cy="246221"/>
          </a:xfrm>
          <a:prstGeom prst="rect">
            <a:avLst/>
          </a:prstGeom>
          <a:noFill/>
        </p:spPr>
        <p:txBody>
          <a:bodyPr wrap="none" rtlCol="0">
            <a:spAutoFit/>
          </a:bodyPr>
          <a:lstStyle/>
          <a:p>
            <a:r>
              <a:rPr lang="ko-KR" altLang="en-US" sz="1000" b="1" dirty="0" smtClean="0"/>
              <a:t>심리검사 요청 리스트 </a:t>
            </a:r>
            <a:r>
              <a:rPr lang="en-US" altLang="ko-KR" sz="800" dirty="0" smtClean="0"/>
              <a:t>: 10</a:t>
            </a:r>
            <a:r>
              <a:rPr lang="ko-KR" altLang="en-US" sz="800" dirty="0" smtClean="0"/>
              <a:t>건</a:t>
            </a:r>
            <a:endParaRPr lang="ko-KR" altLang="en-US" sz="800" dirty="0"/>
          </a:p>
        </p:txBody>
      </p:sp>
      <p:graphicFrame>
        <p:nvGraphicFramePr>
          <p:cNvPr id="81" name="표 80"/>
          <p:cNvGraphicFramePr>
            <a:graphicFrameLocks noGrp="1"/>
          </p:cNvGraphicFramePr>
          <p:nvPr>
            <p:extLst>
              <p:ext uri="{D42A27DB-BD31-4B8C-83A1-F6EECF244321}">
                <p14:modId xmlns:p14="http://schemas.microsoft.com/office/powerpoint/2010/main" val="2757319478"/>
              </p:ext>
            </p:extLst>
          </p:nvPr>
        </p:nvGraphicFramePr>
        <p:xfrm>
          <a:off x="270617" y="4412392"/>
          <a:ext cx="7412688" cy="1594634"/>
        </p:xfrm>
        <a:graphic>
          <a:graphicData uri="http://schemas.openxmlformats.org/drawingml/2006/table">
            <a:tbl>
              <a:tblPr/>
              <a:tblGrid>
                <a:gridCol w="593615"/>
                <a:gridCol w="1021785"/>
                <a:gridCol w="1686875"/>
                <a:gridCol w="1376307"/>
                <a:gridCol w="1376307"/>
                <a:gridCol w="1357799"/>
              </a:tblGrid>
              <a:tr h="412546">
                <a:tc>
                  <a:txBody>
                    <a:bodyPr/>
                    <a:lstStyle/>
                    <a:p>
                      <a:pPr algn="ctr" fontAlgn="ctr"/>
                      <a:r>
                        <a:rPr lang="ko-KR" altLang="en-US" sz="900" b="1" i="0" u="none" strike="noStrike" dirty="0">
                          <a:solidFill>
                            <a:srgbClr val="000000"/>
                          </a:solidFill>
                          <a:latin typeface="맑은 고딕"/>
                        </a:rPr>
                        <a:t>번호</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회원명</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심리검사</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요청일시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결제일시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769542">
                <a:tc>
                  <a:txBody>
                    <a:bodyPr/>
                    <a:lstStyle/>
                    <a:p>
                      <a:pPr algn="ctr" fontAlgn="ctr"/>
                      <a:r>
                        <a:rPr lang="en-US" altLang="ko-KR" sz="900" b="0" i="0" u="none" strike="noStrike" dirty="0" smtClean="0">
                          <a:solidFill>
                            <a:srgbClr val="000000"/>
                          </a:solidFill>
                          <a:latin typeface="맑은 고딕"/>
                        </a:rPr>
                        <a:t>3</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a:lnSpc>
                          <a:spcPct val="180000"/>
                        </a:lnSpc>
                      </a:pPr>
                      <a:r>
                        <a:rPr lang="en-US" altLang="ko-KR" sz="900" b="0" i="0" u="none" strike="noStrike" dirty="0" smtClean="0">
                          <a:solidFill>
                            <a:srgbClr val="000000"/>
                          </a:solidFill>
                          <a:latin typeface="+mn-lt"/>
                        </a:rPr>
                        <a:t> MCI</a:t>
                      </a:r>
                      <a:r>
                        <a:rPr lang="ko-KR" altLang="en-US" sz="900" b="0" i="0" u="none" strike="noStrike" dirty="0" smtClean="0">
                          <a:solidFill>
                            <a:srgbClr val="000000"/>
                          </a:solidFill>
                          <a:latin typeface="+mn-lt"/>
                        </a:rPr>
                        <a:t>진로탐색검사 </a:t>
                      </a:r>
                    </a:p>
                    <a:p>
                      <a:pPr algn="ctr">
                        <a:lnSpc>
                          <a:spcPct val="180000"/>
                        </a:lnSpc>
                      </a:pPr>
                      <a:r>
                        <a:rPr lang="en-US" altLang="ko-KR" sz="900" b="0" i="0" u="none" strike="noStrike" dirty="0" smtClean="0">
                          <a:solidFill>
                            <a:srgbClr val="000000"/>
                          </a:solidFill>
                          <a:latin typeface="+mn-lt"/>
                        </a:rPr>
                        <a:t> CFPI</a:t>
                      </a:r>
                      <a:r>
                        <a:rPr lang="ko-KR" altLang="en-US" sz="900" b="0" i="0" u="none" strike="noStrike" dirty="0" smtClean="0">
                          <a:solidFill>
                            <a:srgbClr val="000000"/>
                          </a:solidFill>
                          <a:latin typeface="+mn-lt"/>
                        </a:rPr>
                        <a:t>진로그림검사</a:t>
                      </a:r>
                    </a:p>
                    <a:p>
                      <a:pPr algn="ctr">
                        <a:lnSpc>
                          <a:spcPct val="180000"/>
                        </a:lnSpc>
                      </a:pPr>
                      <a:r>
                        <a:rPr lang="en-US" altLang="ko-KR" sz="900" b="0" i="0" u="none" strike="noStrike" dirty="0" smtClean="0">
                          <a:solidFill>
                            <a:srgbClr val="000000"/>
                          </a:solidFill>
                          <a:latin typeface="+mn-lt"/>
                        </a:rPr>
                        <a:t> MBTI</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2016-03-02(</a:t>
                      </a:r>
                      <a:r>
                        <a:rPr lang="ko-KR" altLang="en-US" sz="900" b="0" i="0" u="none" strike="noStrike" dirty="0" smtClean="0">
                          <a:solidFill>
                            <a:srgbClr val="000000"/>
                          </a:solidFill>
                          <a:latin typeface="+mn-lt"/>
                        </a:rPr>
                        <a:t>월</a:t>
                      </a:r>
                      <a:r>
                        <a:rPr lang="en-US" altLang="ko-KR" sz="900" b="0" i="0" u="none" strike="noStrike" dirty="0" smtClean="0">
                          <a:solidFill>
                            <a:srgbClr val="000000"/>
                          </a:solidFill>
                          <a:latin typeface="+mn-lt"/>
                        </a:rPr>
                        <a:t>) 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2016-03-03(</a:t>
                      </a:r>
                      <a:r>
                        <a:rPr lang="ko-KR" altLang="en-US" sz="900" b="0" i="0" u="none" strike="noStrike" dirty="0" smtClean="0">
                          <a:solidFill>
                            <a:srgbClr val="000000"/>
                          </a:solidFill>
                          <a:latin typeface="+mn-lt"/>
                        </a:rPr>
                        <a:t>월</a:t>
                      </a:r>
                      <a:r>
                        <a:rPr lang="en-US" altLang="ko-KR" sz="900" b="0" i="0" u="none" strike="noStrike" dirty="0" smtClean="0">
                          <a:solidFill>
                            <a:srgbClr val="000000"/>
                          </a:solidFill>
                          <a:latin typeface="+mn-lt"/>
                        </a:rPr>
                        <a:t>) 09:29:59</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a:lnSpc>
                          <a:spcPct val="170000"/>
                        </a:lnSpc>
                      </a:pPr>
                      <a:r>
                        <a:rPr lang="ko-KR" altLang="en-US" sz="900" b="0" i="0" u="none" strike="noStrike" dirty="0" smtClean="0">
                          <a:solidFill>
                            <a:srgbClr val="000000"/>
                          </a:solidFill>
                          <a:latin typeface="맑은 고딕"/>
                        </a:rPr>
                        <a:t>결제 대기</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r>
                        <a:rPr lang="en-US" altLang="ko-KR" sz="900" b="0" i="0" u="none" strike="noStrike" dirty="0" smtClean="0">
                          <a:solidFill>
                            <a:srgbClr val="000000"/>
                          </a:solidFill>
                          <a:latin typeface="맑은 고딕"/>
                        </a:rPr>
                        <a:t>2</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홍길자</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 MBTI</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2016-03-01(</a:t>
                      </a:r>
                      <a:r>
                        <a:rPr lang="ko-KR" altLang="en-US" sz="900" b="0" i="0" u="none" strike="noStrike" dirty="0" smtClean="0">
                          <a:solidFill>
                            <a:srgbClr val="000000"/>
                          </a:solidFill>
                          <a:latin typeface="+mn-lt"/>
                        </a:rPr>
                        <a:t>일</a:t>
                      </a:r>
                      <a:r>
                        <a:rPr lang="en-US" altLang="ko-KR" sz="900" b="0" i="0" u="none" strike="noStrike" dirty="0" smtClean="0">
                          <a:solidFill>
                            <a:srgbClr val="000000"/>
                          </a:solidFill>
                          <a:latin typeface="+mn-lt"/>
                        </a:rPr>
                        <a:t>) 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2016-03-05(</a:t>
                      </a:r>
                      <a:r>
                        <a:rPr lang="ko-KR" altLang="en-US" sz="900" b="0" i="0" u="none" strike="noStrike" dirty="0" smtClean="0">
                          <a:solidFill>
                            <a:srgbClr val="000000"/>
                          </a:solidFill>
                          <a:latin typeface="+mn-lt"/>
                        </a:rPr>
                        <a:t>월</a:t>
                      </a:r>
                      <a:r>
                        <a:rPr lang="en-US" altLang="ko-KR" sz="900" b="0" i="0" u="none" strike="noStrike" dirty="0" smtClean="0">
                          <a:solidFill>
                            <a:srgbClr val="000000"/>
                          </a:solidFill>
                          <a:latin typeface="+mn-lt"/>
                        </a:rPr>
                        <a:t>) 09:29:59</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결제 완료</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cxnSp>
        <p:nvCxnSpPr>
          <p:cNvPr id="83" name="직선 연결선 82"/>
          <p:cNvCxnSpPr/>
          <p:nvPr/>
        </p:nvCxnSpPr>
        <p:spPr>
          <a:xfrm>
            <a:off x="828842" y="3229624"/>
            <a:ext cx="510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직사각형 38"/>
          <p:cNvSpPr/>
          <p:nvPr/>
        </p:nvSpPr>
        <p:spPr>
          <a:xfrm>
            <a:off x="4836108" y="4064310"/>
            <a:ext cx="1092000"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심리검사 요청</a:t>
            </a:r>
            <a:endParaRPr lang="ko-KR" altLang="en-US" sz="800" dirty="0">
              <a:solidFill>
                <a:schemeClr val="bg1"/>
              </a:solidFill>
            </a:endParaRPr>
          </a:p>
        </p:txBody>
      </p:sp>
      <p:sp>
        <p:nvSpPr>
          <p:cNvPr id="45" name="TextBox 44"/>
          <p:cNvSpPr txBox="1"/>
          <p:nvPr/>
        </p:nvSpPr>
        <p:spPr>
          <a:xfrm>
            <a:off x="1181675" y="2020035"/>
            <a:ext cx="1959191" cy="215444"/>
          </a:xfrm>
          <a:prstGeom prst="rect">
            <a:avLst/>
          </a:prstGeom>
          <a:noFill/>
        </p:spPr>
        <p:txBody>
          <a:bodyPr wrap="none" rtlCol="0">
            <a:spAutoFit/>
          </a:bodyPr>
          <a:lstStyle/>
          <a:p>
            <a:r>
              <a:rPr lang="ko-KR" altLang="en-US" sz="800" dirty="0" smtClean="0"/>
              <a:t>회원에게 요청한 심리검사 정보입니다</a:t>
            </a:r>
            <a:r>
              <a:rPr lang="en-US" altLang="ko-KR" sz="800" dirty="0" smtClean="0"/>
              <a:t>.</a:t>
            </a:r>
            <a:endParaRPr lang="ko-KR" altLang="en-US" sz="800" dirty="0"/>
          </a:p>
        </p:txBody>
      </p:sp>
      <p:sp>
        <p:nvSpPr>
          <p:cNvPr id="46" name="TextBox 45"/>
          <p:cNvSpPr txBox="1"/>
          <p:nvPr/>
        </p:nvSpPr>
        <p:spPr>
          <a:xfrm>
            <a:off x="5928109" y="117792"/>
            <a:ext cx="792205" cy="215444"/>
          </a:xfrm>
          <a:prstGeom prst="rect">
            <a:avLst/>
          </a:prstGeom>
          <a:noFill/>
        </p:spPr>
        <p:txBody>
          <a:bodyPr wrap="none" rtlCol="0">
            <a:spAutoFit/>
          </a:bodyPr>
          <a:lstStyle/>
          <a:p>
            <a:r>
              <a:rPr lang="en-US" altLang="ko-KR" sz="800" dirty="0" smtClean="0">
                <a:solidFill>
                  <a:prstClr val="black"/>
                </a:solidFill>
              </a:rPr>
              <a:t>RCW-0404P1</a:t>
            </a:r>
            <a:endParaRPr lang="ko-KR" altLang="en-US" sz="800" dirty="0">
              <a:solidFill>
                <a:prstClr val="black"/>
              </a:solidFill>
            </a:endParaRPr>
          </a:p>
        </p:txBody>
      </p:sp>
      <p:sp>
        <p:nvSpPr>
          <p:cNvPr id="48" name="직사각형 47"/>
          <p:cNvSpPr/>
          <p:nvPr/>
        </p:nvSpPr>
        <p:spPr>
          <a:xfrm>
            <a:off x="3246560" y="4061690"/>
            <a:ext cx="1521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심리검사 사이트 정보</a:t>
            </a:r>
            <a:endParaRPr lang="ko-KR" altLang="en-US" sz="800" dirty="0">
              <a:solidFill>
                <a:schemeClr val="tx1"/>
              </a:solidFill>
            </a:endParaRPr>
          </a:p>
        </p:txBody>
      </p:sp>
      <p:cxnSp>
        <p:nvCxnSpPr>
          <p:cNvPr id="52" name="직선 연결선 51"/>
          <p:cNvCxnSpPr/>
          <p:nvPr/>
        </p:nvCxnSpPr>
        <p:spPr>
          <a:xfrm>
            <a:off x="828842" y="3553712"/>
            <a:ext cx="510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 name="그룹 67"/>
          <p:cNvGrpSpPr/>
          <p:nvPr/>
        </p:nvGrpSpPr>
        <p:grpSpPr>
          <a:xfrm>
            <a:off x="6142662" y="4068596"/>
            <a:ext cx="1540641" cy="253127"/>
            <a:chOff x="5670150" y="4200990"/>
            <a:chExt cx="1422130" cy="253127"/>
          </a:xfrm>
        </p:grpSpPr>
        <p:sp>
          <p:nvSpPr>
            <p:cNvPr id="62" name="직사각형 61"/>
            <p:cNvSpPr/>
            <p:nvPr/>
          </p:nvSpPr>
          <p:spPr>
            <a:xfrm>
              <a:off x="5670150" y="4200990"/>
              <a:ext cx="1422129" cy="2520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최근 요청 순</a:t>
              </a:r>
              <a:endParaRPr lang="ko-KR" altLang="en-US" sz="900" dirty="0">
                <a:solidFill>
                  <a:schemeClr val="tx1"/>
                </a:solidFill>
              </a:endParaRPr>
            </a:p>
          </p:txBody>
        </p:sp>
        <p:sp>
          <p:nvSpPr>
            <p:cNvPr id="63" name="직사각형 62"/>
            <p:cNvSpPr/>
            <p:nvPr/>
          </p:nvSpPr>
          <p:spPr>
            <a:xfrm>
              <a:off x="6821565" y="4202117"/>
              <a:ext cx="270715"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grpSp>
      <p:graphicFrame>
        <p:nvGraphicFramePr>
          <p:cNvPr id="61" name="표 60"/>
          <p:cNvGraphicFramePr>
            <a:graphicFrameLocks noGrp="1"/>
          </p:cNvGraphicFramePr>
          <p:nvPr>
            <p:extLst>
              <p:ext uri="{D42A27DB-BD31-4B8C-83A1-F6EECF244321}">
                <p14:modId xmlns:p14="http://schemas.microsoft.com/office/powerpoint/2010/main" val="930716408"/>
              </p:ext>
            </p:extLst>
          </p:nvPr>
        </p:nvGraphicFramePr>
        <p:xfrm>
          <a:off x="7808120" y="650426"/>
          <a:ext cx="1967152" cy="17940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strike="sngStrike" dirty="0" smtClean="0">
                          <a:solidFill>
                            <a:srgbClr val="0000FF"/>
                          </a:solidFill>
                        </a:rPr>
                        <a:t>1</a:t>
                      </a:r>
                      <a:endParaRPr lang="ko-KR" altLang="en-US" sz="800" b="0" strike="sngStrike" dirty="0">
                        <a:solidFill>
                          <a:srgbClr val="0000FF"/>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trike="sngStrike" smtClean="0">
                          <a:solidFill>
                            <a:srgbClr val="0000FF"/>
                          </a:solidFill>
                        </a:rPr>
                        <a:t>Admin &gt; Member Info</a:t>
                      </a:r>
                      <a:r>
                        <a:rPr lang="ko-KR" altLang="en-US" sz="800" strike="sngStrike" smtClean="0">
                          <a:solidFill>
                            <a:srgbClr val="0000FF"/>
                          </a:solidFill>
                        </a:rPr>
                        <a:t> </a:t>
                      </a:r>
                      <a:r>
                        <a:rPr lang="en-US" altLang="ko-KR" sz="800" strike="sngStrike" smtClean="0">
                          <a:solidFill>
                            <a:srgbClr val="0000FF"/>
                          </a:solidFill>
                        </a:rPr>
                        <a:t>&gt; Hiển</a:t>
                      </a:r>
                      <a:r>
                        <a:rPr lang="en-US" altLang="ko-KR" sz="800" strike="sngStrike" baseline="0" smtClean="0">
                          <a:solidFill>
                            <a:srgbClr val="0000FF"/>
                          </a:solidFill>
                        </a:rPr>
                        <a:t> thị thông tin tài khoản của Counselor trên site chứa test tâm lý</a:t>
                      </a:r>
                      <a:endParaRPr lang="ko-KR" altLang="en-US" sz="800" strike="sngStrike" dirty="0" smtClean="0">
                        <a:solidFill>
                          <a:srgbClr val="0000FF"/>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Link cho từng</a:t>
                      </a:r>
                      <a:r>
                        <a:rPr lang="en-US" altLang="ko-KR" sz="800" baseline="0" smtClean="0"/>
                        <a:t> button</a:t>
                      </a:r>
                      <a:endParaRPr lang="en-US" altLang="ko-KR"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Guidance</a:t>
                      </a:r>
                      <a:r>
                        <a:rPr lang="ko-KR" altLang="en-US" sz="800" kern="120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URL : </a:t>
                      </a:r>
                      <a:r>
                        <a:rPr lang="en-US" altLang="ko-KR" sz="800" kern="1200" dirty="0" smtClean="0">
                          <a:solidFill>
                            <a:schemeClr val="dk1"/>
                          </a:solidFill>
                          <a:latin typeface="+mn-lt"/>
                          <a:ea typeface="+mn-ea"/>
                          <a:cs typeface="+mn-cs"/>
                          <a:hlinkClick r:id="rId4"/>
                        </a:rPr>
                        <a:t>http://www.guidance.co.kr/agmain/index.asp</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A</a:t>
                      </a:r>
                      <a:r>
                        <a:rPr lang="vi-VN" altLang="ko-KR" sz="800" kern="1200" smtClean="0">
                          <a:solidFill>
                            <a:schemeClr val="dk1"/>
                          </a:solidFill>
                          <a:latin typeface="+mn-lt"/>
                          <a:ea typeface="+mn-ea"/>
                          <a:cs typeface="+mn-cs"/>
                        </a:rPr>
                        <a:t>ssesta</a:t>
                      </a:r>
                      <a:r>
                        <a:rPr lang="ko-KR" altLang="en-US" sz="800" kern="120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URL : http://mbti.career4u.net/Main/Main.asp</a:t>
                      </a:r>
                      <a:endParaRPr lang="en-US" altLang="ko-KR"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64" name="그룹 63"/>
          <p:cNvGrpSpPr/>
          <p:nvPr/>
        </p:nvGrpSpPr>
        <p:grpSpPr>
          <a:xfrm>
            <a:off x="2515230" y="629167"/>
            <a:ext cx="4811758" cy="3104604"/>
            <a:chOff x="1601670" y="1738336"/>
            <a:chExt cx="4441617" cy="3104604"/>
          </a:xfrm>
        </p:grpSpPr>
        <p:sp>
          <p:nvSpPr>
            <p:cNvPr id="66" name="직사각형 65"/>
            <p:cNvSpPr/>
            <p:nvPr/>
          </p:nvSpPr>
          <p:spPr>
            <a:xfrm>
              <a:off x="1601670" y="1738336"/>
              <a:ext cx="3579627" cy="310460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7" name="직선 연결선 66"/>
            <p:cNvCxnSpPr/>
            <p:nvPr/>
          </p:nvCxnSpPr>
          <p:spPr>
            <a:xfrm>
              <a:off x="1604880" y="2237951"/>
              <a:ext cx="3422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677872" y="1856919"/>
              <a:ext cx="1434120" cy="261610"/>
            </a:xfrm>
            <a:prstGeom prst="rect">
              <a:avLst/>
            </a:prstGeom>
            <a:noFill/>
          </p:spPr>
          <p:txBody>
            <a:bodyPr wrap="none" rtlCol="0">
              <a:spAutoFit/>
            </a:bodyPr>
            <a:lstStyle/>
            <a:p>
              <a:r>
                <a:rPr lang="ko-KR" altLang="en-US" sz="1100" b="1" dirty="0" smtClean="0">
                  <a:solidFill>
                    <a:srgbClr val="000000"/>
                  </a:solidFill>
                </a:rPr>
                <a:t>심리검사 사이트 정보</a:t>
              </a:r>
              <a:endParaRPr lang="en-US" altLang="ko-KR" sz="1100" b="1" dirty="0" smtClean="0">
                <a:solidFill>
                  <a:srgbClr val="000000"/>
                </a:solidFill>
              </a:endParaRPr>
            </a:p>
          </p:txBody>
        </p:sp>
        <p:sp>
          <p:nvSpPr>
            <p:cNvPr id="69" name="TextBox 68"/>
            <p:cNvSpPr txBox="1"/>
            <p:nvPr/>
          </p:nvSpPr>
          <p:spPr>
            <a:xfrm>
              <a:off x="4800385" y="1835249"/>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70" name="TextBox 69"/>
            <p:cNvSpPr txBox="1"/>
            <p:nvPr/>
          </p:nvSpPr>
          <p:spPr>
            <a:xfrm>
              <a:off x="1716755" y="3044279"/>
              <a:ext cx="643963" cy="246221"/>
            </a:xfrm>
            <a:prstGeom prst="rect">
              <a:avLst/>
            </a:prstGeom>
            <a:noFill/>
          </p:spPr>
          <p:txBody>
            <a:bodyPr wrap="none" rtlCol="0">
              <a:spAutoFit/>
            </a:bodyPr>
            <a:lstStyle/>
            <a:p>
              <a:r>
                <a:rPr lang="ko-KR" altLang="en-US" sz="1000" dirty="0" err="1" smtClean="0"/>
                <a:t>가이던스</a:t>
              </a:r>
              <a:endParaRPr lang="ko-KR" altLang="en-US" sz="1000" dirty="0"/>
            </a:p>
          </p:txBody>
        </p:sp>
        <p:sp>
          <p:nvSpPr>
            <p:cNvPr id="71" name="TextBox 70"/>
            <p:cNvSpPr txBox="1"/>
            <p:nvPr/>
          </p:nvSpPr>
          <p:spPr>
            <a:xfrm>
              <a:off x="2297026" y="3044046"/>
              <a:ext cx="525588" cy="246221"/>
            </a:xfrm>
            <a:prstGeom prst="rect">
              <a:avLst/>
            </a:prstGeom>
            <a:noFill/>
          </p:spPr>
          <p:txBody>
            <a:bodyPr wrap="none" rtlCol="0">
              <a:spAutoFit/>
            </a:bodyPr>
            <a:lstStyle/>
            <a:p>
              <a:r>
                <a:rPr lang="ko-KR" altLang="en-US" sz="1000" dirty="0" smtClean="0"/>
                <a:t>아이디</a:t>
              </a:r>
              <a:endParaRPr lang="ko-KR" altLang="en-US" sz="1000" dirty="0"/>
            </a:p>
          </p:txBody>
        </p:sp>
        <p:sp>
          <p:nvSpPr>
            <p:cNvPr id="73" name="TextBox 72"/>
            <p:cNvSpPr txBox="1"/>
            <p:nvPr/>
          </p:nvSpPr>
          <p:spPr>
            <a:xfrm>
              <a:off x="2300526" y="3273830"/>
              <a:ext cx="643963" cy="246221"/>
            </a:xfrm>
            <a:prstGeom prst="rect">
              <a:avLst/>
            </a:prstGeom>
            <a:noFill/>
          </p:spPr>
          <p:txBody>
            <a:bodyPr wrap="none" rtlCol="0">
              <a:spAutoFit/>
            </a:bodyPr>
            <a:lstStyle/>
            <a:p>
              <a:r>
                <a:rPr lang="ko-KR" altLang="en-US" sz="1000" dirty="0" smtClean="0"/>
                <a:t>비밀번호</a:t>
              </a:r>
              <a:endParaRPr lang="ko-KR" altLang="en-US" sz="1000" dirty="0"/>
            </a:p>
          </p:txBody>
        </p:sp>
        <p:sp>
          <p:nvSpPr>
            <p:cNvPr id="74" name="TextBox 73"/>
            <p:cNvSpPr txBox="1"/>
            <p:nvPr/>
          </p:nvSpPr>
          <p:spPr>
            <a:xfrm>
              <a:off x="1721546" y="3781030"/>
              <a:ext cx="643963" cy="246221"/>
            </a:xfrm>
            <a:prstGeom prst="rect">
              <a:avLst/>
            </a:prstGeom>
            <a:noFill/>
          </p:spPr>
          <p:txBody>
            <a:bodyPr wrap="none" rtlCol="0">
              <a:spAutoFit/>
            </a:bodyPr>
            <a:lstStyle/>
            <a:p>
              <a:r>
                <a:rPr lang="ko-KR" altLang="en-US" sz="1000" dirty="0" smtClean="0"/>
                <a:t>어세스타</a:t>
              </a:r>
              <a:endParaRPr lang="ko-KR" altLang="en-US" sz="1000" dirty="0"/>
            </a:p>
          </p:txBody>
        </p:sp>
        <p:sp>
          <p:nvSpPr>
            <p:cNvPr id="75" name="TextBox 74"/>
            <p:cNvSpPr txBox="1"/>
            <p:nvPr/>
          </p:nvSpPr>
          <p:spPr>
            <a:xfrm>
              <a:off x="2450544" y="3780797"/>
              <a:ext cx="1833638" cy="246221"/>
            </a:xfrm>
            <a:prstGeom prst="rect">
              <a:avLst/>
            </a:prstGeom>
            <a:noFill/>
          </p:spPr>
          <p:txBody>
            <a:bodyPr wrap="none" rtlCol="0">
              <a:spAutoFit/>
            </a:bodyPr>
            <a:lstStyle/>
            <a:p>
              <a:r>
                <a:rPr lang="ko-KR" altLang="en-US" sz="1000" dirty="0" smtClean="0"/>
                <a:t>직접 가입하신 계정으로 로그인</a:t>
              </a:r>
              <a:endParaRPr lang="ko-KR" altLang="en-US" sz="1000" dirty="0"/>
            </a:p>
          </p:txBody>
        </p:sp>
        <p:cxnSp>
          <p:nvCxnSpPr>
            <p:cNvPr id="76" name="직선 연결선 75"/>
            <p:cNvCxnSpPr/>
            <p:nvPr/>
          </p:nvCxnSpPr>
          <p:spPr>
            <a:xfrm>
              <a:off x="1770140" y="3650781"/>
              <a:ext cx="32898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929715" y="3044046"/>
              <a:ext cx="3113572" cy="246221"/>
            </a:xfrm>
            <a:prstGeom prst="rect">
              <a:avLst/>
            </a:prstGeom>
            <a:noFill/>
          </p:spPr>
          <p:txBody>
            <a:bodyPr wrap="none" rtlCol="0">
              <a:spAutoFit/>
            </a:bodyPr>
            <a:lstStyle/>
            <a:p>
              <a:r>
                <a:rPr lang="en-US" altLang="ko-KR" sz="1000" smtClean="0"/>
                <a:t>:  </a:t>
              </a:r>
              <a:r>
                <a:rPr lang="en-US" altLang="ko-KR" sz="1000" b="1" smtClean="0"/>
                <a:t>Giống với Counselor ID trên Hello Counselor Web</a:t>
              </a:r>
              <a:endParaRPr lang="ko-KR" altLang="en-US" sz="1000" b="1" dirty="0"/>
            </a:p>
          </p:txBody>
        </p:sp>
        <p:sp>
          <p:nvSpPr>
            <p:cNvPr id="78" name="TextBox 77"/>
            <p:cNvSpPr txBox="1"/>
            <p:nvPr/>
          </p:nvSpPr>
          <p:spPr>
            <a:xfrm>
              <a:off x="2933217" y="3273830"/>
              <a:ext cx="2165087" cy="400110"/>
            </a:xfrm>
            <a:prstGeom prst="rect">
              <a:avLst/>
            </a:prstGeom>
            <a:noFill/>
          </p:spPr>
          <p:txBody>
            <a:bodyPr wrap="none" rtlCol="0">
              <a:spAutoFit/>
            </a:bodyPr>
            <a:lstStyle/>
            <a:p>
              <a:r>
                <a:rPr lang="en-US" altLang="ko-KR" sz="1000" smtClean="0"/>
                <a:t>:  </a:t>
              </a:r>
              <a:r>
                <a:rPr lang="en-US" altLang="ko-KR" sz="1000" b="1" smtClean="0"/>
                <a:t>Cài đặt dựa trên ngày tháng năm</a:t>
              </a:r>
            </a:p>
            <a:p>
              <a:r>
                <a:rPr lang="en-US" altLang="ko-KR" sz="1000" b="1" smtClean="0"/>
                <a:t> sinh của Counselor</a:t>
              </a:r>
              <a:r>
                <a:rPr lang="ko-KR" altLang="en-US" sz="1000" b="1" smtClean="0"/>
                <a:t> </a:t>
              </a:r>
              <a:r>
                <a:rPr lang="en-US" altLang="ko-KR" sz="1000" b="1" dirty="0" smtClean="0"/>
                <a:t>(YYYYMMDD)</a:t>
              </a:r>
              <a:endParaRPr lang="ko-KR" altLang="en-US" sz="1000" b="1" dirty="0"/>
            </a:p>
          </p:txBody>
        </p:sp>
        <p:sp>
          <p:nvSpPr>
            <p:cNvPr id="79" name="직사각형 78"/>
            <p:cNvSpPr/>
            <p:nvPr/>
          </p:nvSpPr>
          <p:spPr>
            <a:xfrm>
              <a:off x="1721545" y="2327961"/>
              <a:ext cx="3335122" cy="564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p:cNvSpPr/>
            <p:nvPr/>
          </p:nvSpPr>
          <p:spPr>
            <a:xfrm>
              <a:off x="1767051" y="2403799"/>
              <a:ext cx="3223071" cy="242118"/>
            </a:xfrm>
            <a:prstGeom prst="rect">
              <a:avLst/>
            </a:prstGeom>
          </p:spPr>
          <p:txBody>
            <a:bodyPr wrap="none">
              <a:spAutoFit/>
            </a:bodyPr>
            <a:lstStyle/>
            <a:p>
              <a:pPr>
                <a:lnSpc>
                  <a:spcPct val="120000"/>
                </a:lnSpc>
              </a:pPr>
              <a:r>
                <a:rPr lang="ko-KR" altLang="en-US" sz="900" dirty="0" smtClean="0"/>
                <a:t>심리검사 사이트 접속 시 아래의 계정으로 로그인하시면 됩니다</a:t>
              </a:r>
              <a:r>
                <a:rPr lang="en-US" altLang="ko-KR" sz="900" dirty="0" smtClean="0"/>
                <a:t>.</a:t>
              </a:r>
              <a:endParaRPr lang="ko-KR" altLang="en-US" sz="900" dirty="0"/>
            </a:p>
          </p:txBody>
        </p:sp>
        <p:sp>
          <p:nvSpPr>
            <p:cNvPr id="82" name="직사각형 81"/>
            <p:cNvSpPr/>
            <p:nvPr/>
          </p:nvSpPr>
          <p:spPr>
            <a:xfrm>
              <a:off x="1791344" y="4239090"/>
              <a:ext cx="1587243" cy="324000"/>
            </a:xfrm>
            <a:prstGeom prst="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err="1" smtClean="0">
                  <a:solidFill>
                    <a:schemeClr val="tx1"/>
                  </a:solidFill>
                </a:rPr>
                <a:t>가이던스</a:t>
              </a:r>
              <a:r>
                <a:rPr lang="ko-KR" altLang="en-US" sz="1000" b="1" dirty="0" smtClean="0">
                  <a:solidFill>
                    <a:schemeClr val="tx1"/>
                  </a:solidFill>
                </a:rPr>
                <a:t> </a:t>
              </a:r>
              <a:r>
                <a:rPr lang="ko-KR" altLang="en-US" sz="1000" b="1" dirty="0" err="1" smtClean="0">
                  <a:solidFill>
                    <a:schemeClr val="tx1"/>
                  </a:solidFill>
                </a:rPr>
                <a:t>바로가기</a:t>
              </a:r>
              <a:r>
                <a:rPr lang="ko-KR" altLang="en-US" sz="1000" b="1" dirty="0" smtClean="0">
                  <a:solidFill>
                    <a:schemeClr val="tx1"/>
                  </a:solidFill>
                </a:rPr>
                <a:t>   </a:t>
              </a:r>
              <a:r>
                <a:rPr lang="en-US" altLang="ko-KR" sz="1000" b="1" dirty="0" smtClean="0">
                  <a:solidFill>
                    <a:schemeClr val="tx1"/>
                  </a:solidFill>
                </a:rPr>
                <a:t>&gt;</a:t>
              </a:r>
              <a:endParaRPr lang="ko-KR" altLang="en-US" sz="1000" b="1" dirty="0">
                <a:solidFill>
                  <a:schemeClr val="tx1"/>
                </a:solidFill>
              </a:endParaRPr>
            </a:p>
          </p:txBody>
        </p:sp>
        <p:sp>
          <p:nvSpPr>
            <p:cNvPr id="84" name="직사각형 83"/>
            <p:cNvSpPr/>
            <p:nvPr/>
          </p:nvSpPr>
          <p:spPr>
            <a:xfrm>
              <a:off x="3429379" y="4239090"/>
              <a:ext cx="1627290" cy="324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어세스타 </a:t>
              </a:r>
              <a:r>
                <a:rPr lang="ko-KR" altLang="en-US" sz="1000" b="1" dirty="0" err="1" smtClean="0">
                  <a:solidFill>
                    <a:schemeClr val="tx1"/>
                  </a:solidFill>
                </a:rPr>
                <a:t>바로가기</a:t>
              </a:r>
              <a:r>
                <a:rPr lang="ko-KR" altLang="en-US" sz="1000" b="1" dirty="0" smtClean="0">
                  <a:solidFill>
                    <a:schemeClr val="tx1"/>
                  </a:solidFill>
                </a:rPr>
                <a:t>      </a:t>
              </a:r>
              <a:r>
                <a:rPr lang="en-US" altLang="ko-KR" sz="1000" b="1" dirty="0" smtClean="0">
                  <a:solidFill>
                    <a:schemeClr val="tx1"/>
                  </a:solidFill>
                </a:rPr>
                <a:t>&gt;</a:t>
              </a:r>
              <a:endParaRPr lang="ko-KR" altLang="en-US" sz="1000" b="1" dirty="0">
                <a:solidFill>
                  <a:schemeClr val="tx1"/>
                </a:solidFill>
              </a:endParaRPr>
            </a:p>
          </p:txBody>
        </p:sp>
      </p:grpSp>
      <p:pic>
        <p:nvPicPr>
          <p:cNvPr id="86" name="그림 85" descr="Single_Tap.png"/>
          <p:cNvPicPr>
            <a:picLocks noChangeAspect="1"/>
          </p:cNvPicPr>
          <p:nvPr/>
        </p:nvPicPr>
        <p:blipFill>
          <a:blip r:embed="rId5" cstate="print">
            <a:lum contrast="-40000"/>
          </a:blip>
          <a:stretch>
            <a:fillRect/>
          </a:stretch>
        </p:blipFill>
        <p:spPr>
          <a:xfrm>
            <a:off x="4454195" y="3274046"/>
            <a:ext cx="897000" cy="828000"/>
          </a:xfrm>
          <a:prstGeom prst="rect">
            <a:avLst/>
          </a:prstGeom>
        </p:spPr>
      </p:pic>
      <p:sp>
        <p:nvSpPr>
          <p:cNvPr id="87" name="슬라이드 번호 개체 틀 86"/>
          <p:cNvSpPr>
            <a:spLocks noGrp="1"/>
          </p:cNvSpPr>
          <p:nvPr>
            <p:ph type="sldNum" sz="quarter" idx="4"/>
          </p:nvPr>
        </p:nvSpPr>
        <p:spPr/>
        <p:txBody>
          <a:bodyPr/>
          <a:lstStyle/>
          <a:p>
            <a:fld id="{C70D9EDE-4299-4BB9-BBD1-CAF81FD85894}" type="slidenum">
              <a:rPr lang="ko-KR" altLang="en-US" smtClean="0"/>
              <a:pPr/>
              <a:t>50</a:t>
            </a:fld>
            <a:endParaRPr lang="ko-KR" altLang="en-US"/>
          </a:p>
        </p:txBody>
      </p:sp>
      <p:sp>
        <p:nvSpPr>
          <p:cNvPr id="51" name="타원 50"/>
          <p:cNvSpPr/>
          <p:nvPr/>
        </p:nvSpPr>
        <p:spPr>
          <a:xfrm>
            <a:off x="4034736" y="335577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7" name="직사각형 46"/>
          <p:cNvSpPr/>
          <p:nvPr/>
        </p:nvSpPr>
        <p:spPr>
          <a:xfrm>
            <a:off x="2596878" y="1786515"/>
            <a:ext cx="3664861" cy="75509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a:off x="7808120" y="878556"/>
            <a:ext cx="1951604" cy="53713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59476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2211245"/>
            <a:ext cx="748923" cy="261610"/>
          </a:xfrm>
          <a:prstGeom prst="rect">
            <a:avLst/>
          </a:prstGeom>
          <a:noFill/>
        </p:spPr>
        <p:txBody>
          <a:bodyPr wrap="none" rtlCol="0">
            <a:spAutoFit/>
          </a:bodyPr>
          <a:lstStyle/>
          <a:p>
            <a:r>
              <a:rPr lang="ko-KR" altLang="en-US" sz="1100" b="1" dirty="0" smtClean="0"/>
              <a:t>심리검사</a:t>
            </a:r>
            <a:endParaRPr lang="ko-KR" altLang="en-US" sz="1100" b="1" dirty="0"/>
          </a:p>
        </p:txBody>
      </p:sp>
      <p:sp>
        <p:nvSpPr>
          <p:cNvPr id="36" name="직사각형 35"/>
          <p:cNvSpPr/>
          <p:nvPr/>
        </p:nvSpPr>
        <p:spPr>
          <a:xfrm>
            <a:off x="267387" y="2778926"/>
            <a:ext cx="7415915" cy="1224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38" name="TextBox 37"/>
          <p:cNvSpPr txBox="1"/>
          <p:nvPr/>
        </p:nvSpPr>
        <p:spPr>
          <a:xfrm>
            <a:off x="1247588" y="2753926"/>
            <a:ext cx="4503156" cy="1131079"/>
          </a:xfrm>
          <a:prstGeom prst="rect">
            <a:avLst/>
          </a:prstGeom>
          <a:noFill/>
        </p:spPr>
        <p:txBody>
          <a:bodyPr wrap="none" rtlCol="0">
            <a:spAutoFit/>
          </a:bodyPr>
          <a:lstStyle/>
          <a:p>
            <a:pPr>
              <a:lnSpc>
                <a:spcPct val="250000"/>
              </a:lnSpc>
            </a:pPr>
            <a:r>
              <a:rPr lang="ko-KR" altLang="en-US" sz="900" b="1" dirty="0" err="1" smtClean="0"/>
              <a:t>심리검사명</a:t>
            </a:r>
            <a:r>
              <a:rPr lang="ko-KR" altLang="en-US" sz="900" b="1" dirty="0" smtClean="0"/>
              <a:t>   </a:t>
            </a:r>
            <a:r>
              <a:rPr lang="en-US" altLang="ko-KR" sz="900" dirty="0" smtClean="0"/>
              <a:t>&gt;   </a:t>
            </a:r>
            <a:r>
              <a:rPr lang="ko-KR" altLang="en-US" sz="900" dirty="0" smtClean="0"/>
              <a:t>□ </a:t>
            </a:r>
            <a:r>
              <a:rPr lang="en-US" altLang="ko-KR" sz="900" dirty="0"/>
              <a:t>MCI</a:t>
            </a:r>
            <a:r>
              <a:rPr lang="ko-KR" altLang="en-US" sz="900" dirty="0" smtClean="0"/>
              <a:t>진로탐색검사     □ </a:t>
            </a:r>
            <a:r>
              <a:rPr lang="en-US" altLang="ko-KR" sz="900" dirty="0"/>
              <a:t>CFPI</a:t>
            </a:r>
            <a:r>
              <a:rPr lang="ko-KR" altLang="en-US" sz="900" dirty="0" smtClean="0"/>
              <a:t>진로그림검사     □ </a:t>
            </a:r>
            <a:r>
              <a:rPr lang="en-US" altLang="ko-KR" sz="900" dirty="0" smtClean="0"/>
              <a:t>MBTI</a:t>
            </a:r>
            <a:r>
              <a:rPr lang="ko-KR" altLang="en-US" sz="900" dirty="0" smtClean="0"/>
              <a:t>   </a:t>
            </a:r>
            <a:r>
              <a:rPr lang="en-US" altLang="ko-KR" sz="900" dirty="0" smtClean="0"/>
              <a:t>………..</a:t>
            </a:r>
            <a:r>
              <a:rPr lang="ko-KR" altLang="en-US" sz="900" dirty="0" smtClean="0"/>
              <a:t> </a:t>
            </a:r>
            <a:endParaRPr lang="en-US" altLang="ko-KR" sz="900" dirty="0" smtClean="0"/>
          </a:p>
          <a:p>
            <a:pPr>
              <a:lnSpc>
                <a:spcPct val="250000"/>
              </a:lnSpc>
            </a:pPr>
            <a:r>
              <a:rPr lang="ko-KR" altLang="en-US" sz="900" b="1" dirty="0" smtClean="0"/>
              <a:t>상태            </a:t>
            </a:r>
            <a:r>
              <a:rPr lang="en-US" altLang="ko-KR" sz="900" dirty="0" smtClean="0"/>
              <a:t>&gt;   </a:t>
            </a:r>
            <a:r>
              <a:rPr lang="ko-KR" altLang="en-US" sz="900" dirty="0" smtClean="0"/>
              <a:t>□ 결제 대기      □ 결제 완료      □ 결제 포기 </a:t>
            </a:r>
            <a:endParaRPr lang="en-US" altLang="ko-KR" sz="900" dirty="0" smtClean="0"/>
          </a:p>
          <a:p>
            <a:pPr>
              <a:lnSpc>
                <a:spcPct val="250000"/>
              </a:lnSpc>
            </a:pPr>
            <a:r>
              <a:rPr lang="ko-KR" altLang="en-US" sz="900" b="1" dirty="0" smtClean="0"/>
              <a:t>회원 검색</a:t>
            </a:r>
            <a:r>
              <a:rPr lang="ko-KR" altLang="en-US" sz="900" dirty="0" smtClean="0"/>
              <a:t>     </a:t>
            </a:r>
            <a:r>
              <a:rPr lang="en-US" altLang="ko-KR" sz="900" dirty="0" smtClean="0"/>
              <a:t>&gt;</a:t>
            </a:r>
            <a:endParaRPr lang="ko-KR" altLang="en-US" sz="900" dirty="0"/>
          </a:p>
        </p:txBody>
      </p:sp>
      <p:sp>
        <p:nvSpPr>
          <p:cNvPr id="49" name="직사각형 48"/>
          <p:cNvSpPr/>
          <p:nvPr/>
        </p:nvSpPr>
        <p:spPr>
          <a:xfrm>
            <a:off x="6220641" y="3134115"/>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pic>
        <p:nvPicPr>
          <p:cNvPr id="50" name="그림 49" descr="페이징.PNG"/>
          <p:cNvPicPr>
            <a:picLocks noChangeAspect="1"/>
          </p:cNvPicPr>
          <p:nvPr/>
        </p:nvPicPr>
        <p:blipFill>
          <a:blip r:embed="rId3" cstate="print"/>
          <a:stretch>
            <a:fillRect/>
          </a:stretch>
        </p:blipFill>
        <p:spPr>
          <a:xfrm>
            <a:off x="3685514" y="6225108"/>
            <a:ext cx="819000" cy="264233"/>
          </a:xfrm>
          <a:prstGeom prst="rect">
            <a:avLst/>
          </a:prstGeom>
        </p:spPr>
      </p:pic>
      <p:sp>
        <p:nvSpPr>
          <p:cNvPr id="40" name="직사각형 39"/>
          <p:cNvSpPr/>
          <p:nvPr/>
        </p:nvSpPr>
        <p:spPr>
          <a:xfrm>
            <a:off x="2338239" y="3598475"/>
            <a:ext cx="3031277"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41" name="TextBox 40"/>
          <p:cNvSpPr txBox="1"/>
          <p:nvPr/>
        </p:nvSpPr>
        <p:spPr>
          <a:xfrm>
            <a:off x="321236" y="4221535"/>
            <a:ext cx="1747594" cy="246221"/>
          </a:xfrm>
          <a:prstGeom prst="rect">
            <a:avLst/>
          </a:prstGeom>
          <a:noFill/>
        </p:spPr>
        <p:txBody>
          <a:bodyPr wrap="none" rtlCol="0">
            <a:spAutoFit/>
          </a:bodyPr>
          <a:lstStyle/>
          <a:p>
            <a:r>
              <a:rPr lang="ko-KR" altLang="en-US" sz="1000" b="1" dirty="0" smtClean="0"/>
              <a:t>심리검사 요청 리스트 </a:t>
            </a:r>
            <a:r>
              <a:rPr lang="en-US" altLang="ko-KR" sz="800" dirty="0" smtClean="0"/>
              <a:t>: 10</a:t>
            </a:r>
            <a:r>
              <a:rPr lang="ko-KR" altLang="en-US" sz="800" dirty="0" smtClean="0"/>
              <a:t>건</a:t>
            </a:r>
            <a:endParaRPr lang="ko-KR" altLang="en-US" sz="800" dirty="0"/>
          </a:p>
        </p:txBody>
      </p:sp>
      <p:cxnSp>
        <p:nvCxnSpPr>
          <p:cNvPr id="72" name="직선 연결선 71"/>
          <p:cNvCxnSpPr/>
          <p:nvPr/>
        </p:nvCxnSpPr>
        <p:spPr>
          <a:xfrm>
            <a:off x="174969" y="2085755"/>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1" name="표 80"/>
          <p:cNvGraphicFramePr>
            <a:graphicFrameLocks noGrp="1"/>
          </p:cNvGraphicFramePr>
          <p:nvPr>
            <p:extLst/>
          </p:nvPr>
        </p:nvGraphicFramePr>
        <p:xfrm>
          <a:off x="270617" y="4544787"/>
          <a:ext cx="7412688" cy="1594634"/>
        </p:xfrm>
        <a:graphic>
          <a:graphicData uri="http://schemas.openxmlformats.org/drawingml/2006/table">
            <a:tbl>
              <a:tblPr/>
              <a:tblGrid>
                <a:gridCol w="593615"/>
                <a:gridCol w="1021785"/>
                <a:gridCol w="1686875"/>
                <a:gridCol w="1376307"/>
                <a:gridCol w="1376307"/>
                <a:gridCol w="1357799"/>
              </a:tblGrid>
              <a:tr h="412546">
                <a:tc>
                  <a:txBody>
                    <a:bodyPr/>
                    <a:lstStyle/>
                    <a:p>
                      <a:pPr algn="ctr" fontAlgn="ctr"/>
                      <a:r>
                        <a:rPr lang="ko-KR" altLang="en-US" sz="900" b="1" i="0" u="none" strike="noStrike" dirty="0">
                          <a:solidFill>
                            <a:srgbClr val="000000"/>
                          </a:solidFill>
                          <a:latin typeface="맑은 고딕"/>
                        </a:rPr>
                        <a:t>번호</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회원명</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심리검사</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요청일시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결제일시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상태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769542">
                <a:tc>
                  <a:txBody>
                    <a:bodyPr/>
                    <a:lstStyle/>
                    <a:p>
                      <a:pPr algn="ctr" fontAlgn="ctr"/>
                      <a:r>
                        <a:rPr lang="en-US" altLang="ko-KR" sz="900" b="0" i="0" u="none" strike="noStrike" dirty="0" smtClean="0">
                          <a:solidFill>
                            <a:srgbClr val="000000"/>
                          </a:solidFill>
                          <a:latin typeface="맑은 고딕"/>
                        </a:rPr>
                        <a:t>3</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a:lnSpc>
                          <a:spcPct val="180000"/>
                        </a:lnSpc>
                      </a:pPr>
                      <a:r>
                        <a:rPr lang="en-US" altLang="ko-KR" sz="900" b="0" i="0" u="none" strike="noStrike" dirty="0" smtClean="0">
                          <a:solidFill>
                            <a:srgbClr val="000000"/>
                          </a:solidFill>
                          <a:latin typeface="+mn-lt"/>
                        </a:rPr>
                        <a:t> MCI</a:t>
                      </a:r>
                      <a:r>
                        <a:rPr lang="ko-KR" altLang="en-US" sz="900" b="0" i="0" u="none" strike="noStrike" dirty="0" smtClean="0">
                          <a:solidFill>
                            <a:srgbClr val="000000"/>
                          </a:solidFill>
                          <a:latin typeface="+mn-lt"/>
                        </a:rPr>
                        <a:t>진로탐색검사 </a:t>
                      </a:r>
                    </a:p>
                    <a:p>
                      <a:pPr algn="ctr">
                        <a:lnSpc>
                          <a:spcPct val="180000"/>
                        </a:lnSpc>
                      </a:pPr>
                      <a:r>
                        <a:rPr lang="en-US" altLang="ko-KR" sz="900" b="0" i="0" u="none" strike="noStrike" dirty="0" smtClean="0">
                          <a:solidFill>
                            <a:srgbClr val="000000"/>
                          </a:solidFill>
                          <a:latin typeface="+mn-lt"/>
                        </a:rPr>
                        <a:t> CFPI</a:t>
                      </a:r>
                      <a:r>
                        <a:rPr lang="ko-KR" altLang="en-US" sz="900" b="0" i="0" u="none" strike="noStrike" dirty="0" smtClean="0">
                          <a:solidFill>
                            <a:srgbClr val="000000"/>
                          </a:solidFill>
                          <a:latin typeface="+mn-lt"/>
                        </a:rPr>
                        <a:t>진로그림검사</a:t>
                      </a:r>
                    </a:p>
                    <a:p>
                      <a:pPr algn="ctr">
                        <a:lnSpc>
                          <a:spcPct val="180000"/>
                        </a:lnSpc>
                      </a:pPr>
                      <a:r>
                        <a:rPr lang="en-US" altLang="ko-KR" sz="900" b="0" i="0" u="none" strike="noStrike" dirty="0" smtClean="0">
                          <a:solidFill>
                            <a:srgbClr val="000000"/>
                          </a:solidFill>
                          <a:latin typeface="+mn-lt"/>
                        </a:rPr>
                        <a:t> MBTI</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2016-03-02(</a:t>
                      </a:r>
                      <a:r>
                        <a:rPr lang="ko-KR" altLang="en-US" sz="900" b="0" i="0" u="none" strike="noStrike" dirty="0" smtClean="0">
                          <a:solidFill>
                            <a:srgbClr val="000000"/>
                          </a:solidFill>
                          <a:latin typeface="+mn-lt"/>
                        </a:rPr>
                        <a:t>월</a:t>
                      </a:r>
                      <a:r>
                        <a:rPr lang="en-US" altLang="ko-KR" sz="900" b="0" i="0" u="none" strike="noStrike" dirty="0" smtClean="0">
                          <a:solidFill>
                            <a:srgbClr val="000000"/>
                          </a:solidFill>
                          <a:latin typeface="+mn-lt"/>
                        </a:rPr>
                        <a:t>) 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2016-03-03(</a:t>
                      </a:r>
                      <a:r>
                        <a:rPr lang="ko-KR" altLang="en-US" sz="900" b="0" i="0" u="none" strike="noStrike" dirty="0" smtClean="0">
                          <a:solidFill>
                            <a:srgbClr val="000000"/>
                          </a:solidFill>
                          <a:latin typeface="+mn-lt"/>
                        </a:rPr>
                        <a:t>월</a:t>
                      </a:r>
                      <a:r>
                        <a:rPr lang="en-US" altLang="ko-KR" sz="900" b="0" i="0" u="none" strike="noStrike" dirty="0" smtClean="0">
                          <a:solidFill>
                            <a:srgbClr val="000000"/>
                          </a:solidFill>
                          <a:latin typeface="+mn-lt"/>
                        </a:rPr>
                        <a:t>) 09:29:59</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a:lnSpc>
                          <a:spcPct val="170000"/>
                        </a:lnSpc>
                      </a:pPr>
                      <a:r>
                        <a:rPr lang="ko-KR" altLang="en-US" sz="900" b="0" i="0" u="none" strike="noStrike" dirty="0" smtClean="0">
                          <a:solidFill>
                            <a:srgbClr val="000000"/>
                          </a:solidFill>
                          <a:latin typeface="맑은 고딕"/>
                        </a:rPr>
                        <a:t>결제 대기</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r>
                        <a:rPr lang="en-US" altLang="ko-KR" sz="900" b="0" i="0" u="none" strike="noStrike" dirty="0" smtClean="0">
                          <a:solidFill>
                            <a:srgbClr val="000000"/>
                          </a:solidFill>
                          <a:latin typeface="맑은 고딕"/>
                        </a:rPr>
                        <a:t>2</a:t>
                      </a:r>
                      <a:endParaRPr lang="en-US" altLang="ko-KR" sz="900" b="0" i="0" u="none" strike="noStrike" dirty="0">
                        <a:solidFill>
                          <a:srgbClr val="000000"/>
                        </a:solidFill>
                        <a:latin typeface="맑은 고딕"/>
                      </a:endParaRP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홍길자</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 MBTI</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2016-03-01(</a:t>
                      </a:r>
                      <a:r>
                        <a:rPr lang="ko-KR" altLang="en-US" sz="900" b="0" i="0" u="none" strike="noStrike" dirty="0" smtClean="0">
                          <a:solidFill>
                            <a:srgbClr val="000000"/>
                          </a:solidFill>
                          <a:latin typeface="+mn-lt"/>
                        </a:rPr>
                        <a:t>일</a:t>
                      </a:r>
                      <a:r>
                        <a:rPr lang="en-US" altLang="ko-KR" sz="900" b="0" i="0" u="none" strike="noStrike" dirty="0" smtClean="0">
                          <a:solidFill>
                            <a:srgbClr val="000000"/>
                          </a:solidFill>
                          <a:latin typeface="+mn-lt"/>
                        </a:rPr>
                        <a:t>) 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mn-lt"/>
                        </a:rPr>
                        <a:t>2016-03-05(</a:t>
                      </a:r>
                      <a:r>
                        <a:rPr lang="ko-KR" altLang="en-US" sz="900" b="0" i="0" u="none" strike="noStrike" dirty="0" smtClean="0">
                          <a:solidFill>
                            <a:srgbClr val="000000"/>
                          </a:solidFill>
                          <a:latin typeface="+mn-lt"/>
                        </a:rPr>
                        <a:t>월</a:t>
                      </a:r>
                      <a:r>
                        <a:rPr lang="en-US" altLang="ko-KR" sz="900" b="0" i="0" u="none" strike="noStrike" dirty="0" smtClean="0">
                          <a:solidFill>
                            <a:srgbClr val="000000"/>
                          </a:solidFill>
                          <a:latin typeface="+mn-lt"/>
                        </a:rPr>
                        <a:t>) 09:29:59</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결제 완료</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cxnSp>
        <p:nvCxnSpPr>
          <p:cNvPr id="83" name="직선 연결선 82"/>
          <p:cNvCxnSpPr/>
          <p:nvPr/>
        </p:nvCxnSpPr>
        <p:spPr>
          <a:xfrm>
            <a:off x="1371441" y="3184925"/>
            <a:ext cx="4680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73205" y="1763815"/>
            <a:ext cx="2986715" cy="230832"/>
          </a:xfrm>
          <a:prstGeom prst="rect">
            <a:avLst/>
          </a:prstGeom>
          <a:noFill/>
        </p:spPr>
        <p:txBody>
          <a:bodyPr wrap="none" rtlCol="0">
            <a:spAutoFit/>
          </a:bodyPr>
          <a:lstStyle/>
          <a:p>
            <a:r>
              <a:rPr lang="ko-KR" altLang="en-US" sz="900" dirty="0">
                <a:solidFill>
                  <a:schemeClr val="tx1">
                    <a:lumMod val="50000"/>
                    <a:lumOff val="50000"/>
                  </a:schemeClr>
                </a:solidFill>
              </a:rPr>
              <a:t>상담</a:t>
            </a:r>
            <a:r>
              <a:rPr lang="ko-KR" altLang="en-US" sz="900" b="1" dirty="0">
                <a:effectLst>
                  <a:outerShdw blurRad="38100" dist="38100" dir="2700000" algn="tl">
                    <a:srgbClr val="000000">
                      <a:alpha val="43137"/>
                    </a:srgbClr>
                  </a:outerShdw>
                </a:effectLst>
              </a:rPr>
              <a:t> </a:t>
            </a:r>
            <a:r>
              <a:rPr lang="ko-KR" altLang="en-US" sz="900" b="1" dirty="0" smtClean="0">
                <a:effectLst>
                  <a:outerShdw blurRad="38100" dist="38100" dir="2700000" algn="tl">
                    <a:srgbClr val="000000">
                      <a:alpha val="43137"/>
                    </a:srgbClr>
                  </a:outerShdw>
                </a:effectLst>
              </a:rPr>
              <a:t>   </a:t>
            </a:r>
            <a:r>
              <a:rPr lang="en-US" altLang="ko-KR" sz="900" dirty="0" smtClean="0">
                <a:solidFill>
                  <a:schemeClr val="bg1">
                    <a:lumMod val="75000"/>
                  </a:schemeClr>
                </a:solidFill>
              </a:rPr>
              <a:t>|</a:t>
            </a:r>
            <a:r>
              <a:rPr lang="en-US" altLang="ko-KR" sz="900" b="1" dirty="0" smtClean="0">
                <a:effectLst>
                  <a:outerShdw blurRad="38100" dist="38100" dir="2700000" algn="tl">
                    <a:srgbClr val="000000">
                      <a:alpha val="43137"/>
                    </a:srgbClr>
                  </a:outerShdw>
                </a:effectLst>
              </a:rPr>
              <a:t>   </a:t>
            </a:r>
            <a:r>
              <a:rPr lang="ko-KR" altLang="en-US" sz="900" dirty="0" smtClean="0">
                <a:solidFill>
                  <a:schemeClr val="tx1">
                    <a:lumMod val="50000"/>
                    <a:lumOff val="50000"/>
                  </a:schemeClr>
                </a:solidFill>
              </a:rPr>
              <a:t>스케줄</a:t>
            </a:r>
            <a:r>
              <a:rPr lang="ko-KR" altLang="en-US" sz="900" dirty="0" smtClean="0"/>
              <a:t>  </a:t>
            </a:r>
            <a:r>
              <a:rPr lang="en-US" altLang="ko-KR" sz="900" dirty="0" smtClean="0">
                <a:solidFill>
                  <a:schemeClr val="bg1">
                    <a:lumMod val="75000"/>
                  </a:schemeClr>
                </a:solidFill>
              </a:rPr>
              <a:t>|   </a:t>
            </a:r>
            <a:r>
              <a:rPr lang="ko-KR" altLang="en-US" sz="900" dirty="0" smtClean="0">
                <a:solidFill>
                  <a:schemeClr val="tx1">
                    <a:lumMod val="50000"/>
                    <a:lumOff val="50000"/>
                  </a:schemeClr>
                </a:solidFill>
              </a:rPr>
              <a:t>상담내역</a:t>
            </a:r>
            <a:r>
              <a:rPr lang="ko-KR" altLang="en-US" sz="900" dirty="0" smtClean="0">
                <a:solidFill>
                  <a:schemeClr val="bg1">
                    <a:lumMod val="75000"/>
                  </a:schemeClr>
                </a:solidFill>
              </a:rPr>
              <a:t>   </a:t>
            </a:r>
            <a:r>
              <a:rPr lang="en-US" altLang="ko-KR" sz="900" dirty="0" smtClean="0">
                <a:solidFill>
                  <a:schemeClr val="bg1">
                    <a:lumMod val="75000"/>
                  </a:schemeClr>
                </a:solidFill>
              </a:rPr>
              <a:t>|   </a:t>
            </a:r>
            <a:r>
              <a:rPr lang="ko-KR" altLang="en-US" sz="900" b="1" dirty="0" smtClean="0">
                <a:effectLst>
                  <a:outerShdw blurRad="38100" dist="38100" dir="2700000" algn="tl">
                    <a:srgbClr val="000000">
                      <a:alpha val="43137"/>
                    </a:srgbClr>
                  </a:outerShdw>
                </a:effectLst>
              </a:rPr>
              <a:t>심리검사   </a:t>
            </a:r>
            <a:r>
              <a:rPr lang="en-US" altLang="ko-KR" sz="900" dirty="0" smtClean="0">
                <a:solidFill>
                  <a:schemeClr val="bg1">
                    <a:lumMod val="75000"/>
                  </a:schemeClr>
                </a:solidFill>
              </a:rPr>
              <a:t>|   </a:t>
            </a:r>
            <a:r>
              <a:rPr lang="ko-KR" altLang="en-US" sz="900" dirty="0" smtClean="0">
                <a:solidFill>
                  <a:schemeClr val="tx1">
                    <a:lumMod val="50000"/>
                    <a:lumOff val="50000"/>
                  </a:schemeClr>
                </a:solidFill>
              </a:rPr>
              <a:t>쪽지</a:t>
            </a:r>
            <a:endParaRPr lang="ko-KR" altLang="en-US" sz="900" dirty="0">
              <a:solidFill>
                <a:schemeClr val="tx1">
                  <a:lumMod val="50000"/>
                  <a:lumOff val="50000"/>
                </a:schemeClr>
              </a:solidFill>
            </a:endParaRPr>
          </a:p>
        </p:txBody>
      </p:sp>
      <p:pic>
        <p:nvPicPr>
          <p:cNvPr id="35" name="그림 34" descr="ico_n.png"/>
          <p:cNvPicPr>
            <a:picLocks noChangeAspect="1"/>
          </p:cNvPicPr>
          <p:nvPr/>
        </p:nvPicPr>
        <p:blipFill>
          <a:blip r:embed="rId4" cstate="print"/>
          <a:stretch>
            <a:fillRect/>
          </a:stretch>
        </p:blipFill>
        <p:spPr>
          <a:xfrm>
            <a:off x="1442610" y="1718830"/>
            <a:ext cx="195000" cy="180000"/>
          </a:xfrm>
          <a:prstGeom prst="rect">
            <a:avLst/>
          </a:prstGeom>
        </p:spPr>
      </p:pic>
      <p:pic>
        <p:nvPicPr>
          <p:cNvPr id="37" name="그림 36" descr="ico_n.png"/>
          <p:cNvPicPr>
            <a:picLocks noChangeAspect="1"/>
          </p:cNvPicPr>
          <p:nvPr/>
        </p:nvPicPr>
        <p:blipFill>
          <a:blip r:embed="rId4" cstate="print"/>
          <a:stretch>
            <a:fillRect/>
          </a:stretch>
        </p:blipFill>
        <p:spPr>
          <a:xfrm>
            <a:off x="4270424" y="1718830"/>
            <a:ext cx="195000" cy="180000"/>
          </a:xfrm>
          <a:prstGeom prst="rect">
            <a:avLst/>
          </a:prstGeom>
        </p:spPr>
      </p:pic>
      <p:sp>
        <p:nvSpPr>
          <p:cNvPr id="39" name="직사각형 38"/>
          <p:cNvSpPr/>
          <p:nvPr/>
        </p:nvSpPr>
        <p:spPr>
          <a:xfrm>
            <a:off x="6591303" y="4196705"/>
            <a:ext cx="1092000"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심리검사 요청</a:t>
            </a:r>
            <a:endParaRPr lang="ko-KR" altLang="en-US" sz="800" dirty="0">
              <a:solidFill>
                <a:schemeClr val="bg1"/>
              </a:solidFill>
            </a:endParaRPr>
          </a:p>
        </p:txBody>
      </p:sp>
      <p:sp>
        <p:nvSpPr>
          <p:cNvPr id="45" name="TextBox 44"/>
          <p:cNvSpPr txBox="1"/>
          <p:nvPr/>
        </p:nvSpPr>
        <p:spPr>
          <a:xfrm>
            <a:off x="1181675" y="2242440"/>
            <a:ext cx="1959191" cy="215444"/>
          </a:xfrm>
          <a:prstGeom prst="rect">
            <a:avLst/>
          </a:prstGeom>
          <a:noFill/>
        </p:spPr>
        <p:txBody>
          <a:bodyPr wrap="none" rtlCol="0">
            <a:spAutoFit/>
          </a:bodyPr>
          <a:lstStyle/>
          <a:p>
            <a:r>
              <a:rPr lang="ko-KR" altLang="en-US" sz="800" dirty="0" smtClean="0"/>
              <a:t>회원에게 요청한 심리검사 정보입니다</a:t>
            </a:r>
            <a:r>
              <a:rPr lang="en-US" altLang="ko-KR" sz="800" dirty="0" smtClean="0"/>
              <a:t>.</a:t>
            </a:r>
            <a:endParaRPr lang="ko-KR" altLang="en-US" sz="800" dirty="0"/>
          </a:p>
        </p:txBody>
      </p:sp>
      <p:sp>
        <p:nvSpPr>
          <p:cNvPr id="46" name="TextBox 45"/>
          <p:cNvSpPr txBox="1"/>
          <p:nvPr/>
        </p:nvSpPr>
        <p:spPr>
          <a:xfrm>
            <a:off x="5928109" y="117792"/>
            <a:ext cx="792205" cy="215444"/>
          </a:xfrm>
          <a:prstGeom prst="rect">
            <a:avLst/>
          </a:prstGeom>
          <a:noFill/>
        </p:spPr>
        <p:txBody>
          <a:bodyPr wrap="none" rtlCol="0">
            <a:spAutoFit/>
          </a:bodyPr>
          <a:lstStyle/>
          <a:p>
            <a:r>
              <a:rPr lang="en-US" altLang="ko-KR" sz="800" dirty="0" smtClean="0">
                <a:solidFill>
                  <a:prstClr val="black"/>
                </a:solidFill>
              </a:rPr>
              <a:t>RCW-0404P2</a:t>
            </a:r>
            <a:endParaRPr lang="ko-KR" altLang="en-US" sz="800" dirty="0">
              <a:solidFill>
                <a:prstClr val="black"/>
              </a:solidFill>
            </a:endParaRPr>
          </a:p>
        </p:txBody>
      </p:sp>
      <p:sp>
        <p:nvSpPr>
          <p:cNvPr id="48" name="직사각형 47"/>
          <p:cNvSpPr/>
          <p:nvPr/>
        </p:nvSpPr>
        <p:spPr>
          <a:xfrm>
            <a:off x="5001755" y="4194085"/>
            <a:ext cx="1521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검사 사이트 계정 정보</a:t>
            </a:r>
            <a:endParaRPr lang="ko-KR" altLang="en-US" sz="800" dirty="0">
              <a:solidFill>
                <a:schemeClr val="tx1"/>
              </a:solidFill>
            </a:endParaRPr>
          </a:p>
        </p:txBody>
      </p:sp>
      <p:cxnSp>
        <p:nvCxnSpPr>
          <p:cNvPr id="52" name="직선 연결선 51"/>
          <p:cNvCxnSpPr/>
          <p:nvPr/>
        </p:nvCxnSpPr>
        <p:spPr>
          <a:xfrm>
            <a:off x="1393855" y="3525915"/>
            <a:ext cx="4680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95" name="그림 94" descr="Single_Tap.png"/>
          <p:cNvPicPr>
            <a:picLocks noChangeAspect="1"/>
          </p:cNvPicPr>
          <p:nvPr/>
        </p:nvPicPr>
        <p:blipFill>
          <a:blip r:embed="rId5" cstate="print">
            <a:lum contrast="-40000"/>
          </a:blip>
          <a:stretch>
            <a:fillRect/>
          </a:stretch>
        </p:blipFill>
        <p:spPr>
          <a:xfrm>
            <a:off x="6941653" y="4247415"/>
            <a:ext cx="897000" cy="828000"/>
          </a:xfrm>
          <a:prstGeom prst="rect">
            <a:avLst/>
          </a:prstGeom>
        </p:spPr>
      </p:pic>
      <p:grpSp>
        <p:nvGrpSpPr>
          <p:cNvPr id="69" name="그룹 68"/>
          <p:cNvGrpSpPr/>
          <p:nvPr/>
        </p:nvGrpSpPr>
        <p:grpSpPr>
          <a:xfrm>
            <a:off x="662524" y="1448780"/>
            <a:ext cx="5801895" cy="4230470"/>
            <a:chOff x="341530" y="1116360"/>
            <a:chExt cx="5355595" cy="4230470"/>
          </a:xfrm>
        </p:grpSpPr>
        <p:sp>
          <p:nvSpPr>
            <p:cNvPr id="73" name="직사각형 72"/>
            <p:cNvSpPr/>
            <p:nvPr/>
          </p:nvSpPr>
          <p:spPr>
            <a:xfrm>
              <a:off x="341530" y="1116360"/>
              <a:ext cx="5355595" cy="423047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TextBox 78"/>
            <p:cNvSpPr txBox="1"/>
            <p:nvPr/>
          </p:nvSpPr>
          <p:spPr>
            <a:xfrm>
              <a:off x="1331640" y="4359043"/>
              <a:ext cx="3038110" cy="261610"/>
            </a:xfrm>
            <a:prstGeom prst="rect">
              <a:avLst/>
            </a:prstGeom>
            <a:noFill/>
          </p:spPr>
          <p:txBody>
            <a:bodyPr wrap="none" rtlCol="0">
              <a:spAutoFit/>
            </a:bodyPr>
            <a:lstStyle/>
            <a:p>
              <a:r>
                <a:rPr lang="ko-KR" altLang="en-US" sz="900" dirty="0" smtClean="0"/>
                <a:t>심리검사 </a:t>
              </a:r>
              <a:r>
                <a:rPr lang="en-US" altLang="ko-KR" sz="1100" b="1" dirty="0" smtClean="0"/>
                <a:t>2</a:t>
              </a:r>
              <a:r>
                <a:rPr lang="ko-KR" altLang="en-US" sz="1100" b="1" dirty="0" smtClean="0"/>
                <a:t>건</a:t>
              </a:r>
              <a:r>
                <a:rPr lang="en-US" altLang="ko-KR" sz="1100" b="1" dirty="0" smtClean="0"/>
                <a:t>,</a:t>
              </a:r>
              <a:r>
                <a:rPr lang="ko-KR" altLang="en-US" sz="900" dirty="0" smtClean="0"/>
                <a:t>   </a:t>
              </a:r>
              <a:r>
                <a:rPr lang="en-US" altLang="ko-KR" sz="1100" b="1" dirty="0" smtClean="0"/>
                <a:t>50,000</a:t>
              </a:r>
              <a:r>
                <a:rPr lang="ko-KR" altLang="en-US" sz="1100" b="1" dirty="0" smtClean="0"/>
                <a:t>원</a:t>
              </a:r>
              <a:r>
                <a:rPr lang="ko-KR" altLang="en-US" sz="900" b="1" dirty="0" smtClean="0"/>
                <a:t> </a:t>
              </a:r>
              <a:r>
                <a:rPr lang="en-US" altLang="ko-KR" sz="900" dirty="0" smtClean="0"/>
                <a:t>(VAT </a:t>
              </a:r>
              <a:r>
                <a:rPr lang="ko-KR" altLang="en-US" sz="900" dirty="0" smtClean="0"/>
                <a:t>포함</a:t>
              </a:r>
              <a:r>
                <a:rPr lang="en-US" altLang="ko-KR" sz="900" dirty="0" smtClean="0"/>
                <a:t>)  </a:t>
              </a:r>
              <a:r>
                <a:rPr lang="ko-KR" altLang="en-US" sz="900" dirty="0" smtClean="0"/>
                <a:t>또는 </a:t>
              </a:r>
              <a:r>
                <a:rPr lang="ko-KR" altLang="en-US" sz="1100" b="1" dirty="0" err="1" smtClean="0"/>
                <a:t>상담권</a:t>
              </a:r>
              <a:r>
                <a:rPr lang="ko-KR" altLang="en-US" sz="1100" b="1" dirty="0" smtClean="0"/>
                <a:t> </a:t>
              </a:r>
              <a:r>
                <a:rPr lang="en-US" altLang="ko-KR" sz="1100" b="1" dirty="0" smtClean="0"/>
                <a:t>2</a:t>
              </a:r>
              <a:r>
                <a:rPr lang="ko-KR" altLang="en-US" sz="1100" b="1" dirty="0" smtClean="0"/>
                <a:t>매</a:t>
              </a:r>
              <a:endParaRPr lang="ko-KR" altLang="en-US" sz="1050" b="1" dirty="0"/>
            </a:p>
          </p:txBody>
        </p:sp>
        <p:sp>
          <p:nvSpPr>
            <p:cNvPr id="80" name="직사각형 79"/>
            <p:cNvSpPr/>
            <p:nvPr/>
          </p:nvSpPr>
          <p:spPr>
            <a:xfrm>
              <a:off x="3183750" y="1705987"/>
              <a:ext cx="1596887" cy="2185214"/>
            </a:xfrm>
            <a:prstGeom prst="rect">
              <a:avLst/>
            </a:prstGeom>
          </p:spPr>
          <p:txBody>
            <a:bodyPr wrap="none">
              <a:spAutoFit/>
            </a:bodyPr>
            <a:lstStyle/>
            <a:p>
              <a:pPr>
                <a:lnSpc>
                  <a:spcPct val="170000"/>
                </a:lnSpc>
              </a:pPr>
              <a:r>
                <a:rPr lang="ko-KR" altLang="en-US" sz="1000" dirty="0" smtClean="0"/>
                <a:t>□  </a:t>
              </a:r>
              <a:r>
                <a:rPr lang="en-US" altLang="ko-KR" sz="1000" dirty="0" smtClean="0"/>
                <a:t>MCI</a:t>
              </a:r>
              <a:r>
                <a:rPr lang="ko-KR" altLang="en-US" sz="1000" dirty="0" smtClean="0"/>
                <a:t>진로탐색검사</a:t>
              </a:r>
              <a:endParaRPr lang="en-US" altLang="ko-KR" sz="1000" dirty="0" smtClean="0"/>
            </a:p>
            <a:p>
              <a:pPr>
                <a:lnSpc>
                  <a:spcPct val="170000"/>
                </a:lnSpc>
              </a:pPr>
              <a:r>
                <a:rPr lang="ko-KR" altLang="en-US" sz="1000" dirty="0" smtClean="0"/>
                <a:t>□  </a:t>
              </a:r>
              <a:r>
                <a:rPr lang="en-US" altLang="ko-KR" sz="1000" dirty="0" smtClean="0"/>
                <a:t>CFPI</a:t>
              </a:r>
              <a:r>
                <a:rPr lang="ko-KR" altLang="en-US" sz="1000" dirty="0" smtClean="0"/>
                <a:t>진로그림검사</a:t>
              </a:r>
              <a:endParaRPr lang="en-US" altLang="ko-KR" sz="1000" dirty="0" smtClean="0"/>
            </a:p>
            <a:p>
              <a:pPr>
                <a:lnSpc>
                  <a:spcPct val="170000"/>
                </a:lnSpc>
              </a:pPr>
              <a:r>
                <a:rPr lang="ko-KR" altLang="en-US" sz="1000" dirty="0" smtClean="0"/>
                <a:t>□  </a:t>
              </a:r>
              <a:r>
                <a:rPr lang="en-US" altLang="ko-KR" sz="1000" dirty="0" smtClean="0"/>
                <a:t>MST</a:t>
              </a:r>
              <a:r>
                <a:rPr lang="ko-KR" altLang="en-US" sz="1000" dirty="0" smtClean="0"/>
                <a:t>학습동기유형검사</a:t>
              </a:r>
              <a:endParaRPr lang="en-US" altLang="ko-KR" sz="1000" dirty="0" smtClean="0"/>
            </a:p>
            <a:p>
              <a:pPr>
                <a:lnSpc>
                  <a:spcPct val="170000"/>
                </a:lnSpc>
              </a:pPr>
              <a:r>
                <a:rPr lang="ko-KR" altLang="en-US" sz="1000" dirty="0" smtClean="0"/>
                <a:t>□  성격</a:t>
              </a:r>
              <a:r>
                <a:rPr lang="en-US" altLang="ko-KR" sz="1000" dirty="0" smtClean="0"/>
                <a:t>5</a:t>
              </a:r>
              <a:r>
                <a:rPr lang="ko-KR" altLang="en-US" sz="1000" dirty="0" smtClean="0"/>
                <a:t>요인검사</a:t>
              </a:r>
              <a:endParaRPr lang="en-US" altLang="ko-KR" sz="1000" dirty="0" smtClean="0"/>
            </a:p>
            <a:p>
              <a:pPr>
                <a:lnSpc>
                  <a:spcPct val="170000"/>
                </a:lnSpc>
              </a:pPr>
              <a:r>
                <a:rPr lang="ko-KR" altLang="en-US" sz="1000" dirty="0" smtClean="0"/>
                <a:t>□  </a:t>
              </a:r>
              <a:r>
                <a:rPr lang="en-US" altLang="ko-KR" sz="1000" dirty="0" smtClean="0"/>
                <a:t>EPDI</a:t>
              </a:r>
              <a:r>
                <a:rPr lang="ko-KR" altLang="en-US" sz="1000" dirty="0" smtClean="0"/>
                <a:t>성격유형검사</a:t>
              </a:r>
              <a:endParaRPr lang="en-US" altLang="ko-KR" sz="1000" dirty="0" smtClean="0"/>
            </a:p>
            <a:p>
              <a:pPr>
                <a:lnSpc>
                  <a:spcPct val="170000"/>
                </a:lnSpc>
              </a:pPr>
              <a:r>
                <a:rPr lang="ko-KR" altLang="en-US" sz="1000" dirty="0" smtClean="0"/>
                <a:t>□  </a:t>
              </a:r>
              <a:r>
                <a:rPr lang="en-US" altLang="ko-KR" sz="1000" dirty="0" smtClean="0"/>
                <a:t>PAT </a:t>
              </a:r>
              <a:r>
                <a:rPr lang="ko-KR" altLang="en-US" sz="1000" dirty="0" smtClean="0"/>
                <a:t>부모양육태도검사</a:t>
              </a:r>
              <a:endParaRPr lang="en-US" altLang="ko-KR" sz="1000" dirty="0" smtClean="0"/>
            </a:p>
            <a:p>
              <a:pPr>
                <a:lnSpc>
                  <a:spcPct val="170000"/>
                </a:lnSpc>
              </a:pPr>
              <a:r>
                <a:rPr lang="ko-KR" altLang="en-US" sz="1000" dirty="0" smtClean="0"/>
                <a:t>□  </a:t>
              </a:r>
              <a:r>
                <a:rPr lang="en-US" altLang="ko-KR" sz="1000" dirty="0" smtClean="0"/>
                <a:t>PSRI </a:t>
              </a:r>
              <a:r>
                <a:rPr lang="ko-KR" altLang="en-US" sz="1000" dirty="0" smtClean="0"/>
                <a:t>직무스트레스검사</a:t>
              </a:r>
              <a:endParaRPr lang="en-US" altLang="ko-KR" sz="1000" dirty="0" smtClean="0"/>
            </a:p>
            <a:p>
              <a:pPr>
                <a:lnSpc>
                  <a:spcPct val="170000"/>
                </a:lnSpc>
              </a:pPr>
              <a:r>
                <a:rPr lang="ko-KR" altLang="en-US" sz="1000" dirty="0" smtClean="0">
                  <a:solidFill>
                    <a:schemeClr val="bg1">
                      <a:lumMod val="65000"/>
                    </a:schemeClr>
                  </a:solidFill>
                </a:rPr>
                <a:t>□  </a:t>
              </a:r>
              <a:r>
                <a:rPr lang="en-US" altLang="ko-KR" sz="1000" dirty="0" smtClean="0">
                  <a:solidFill>
                    <a:schemeClr val="bg1">
                      <a:lumMod val="65000"/>
                    </a:schemeClr>
                  </a:solidFill>
                </a:rPr>
                <a:t>MBTI</a:t>
              </a:r>
            </a:p>
          </p:txBody>
        </p:sp>
        <p:cxnSp>
          <p:nvCxnSpPr>
            <p:cNvPr id="82" name="직선 연결선 81"/>
            <p:cNvCxnSpPr/>
            <p:nvPr/>
          </p:nvCxnSpPr>
          <p:spPr>
            <a:xfrm>
              <a:off x="3157795" y="1615977"/>
              <a:ext cx="23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199346" y="1244470"/>
              <a:ext cx="997611" cy="261610"/>
            </a:xfrm>
            <a:prstGeom prst="rect">
              <a:avLst/>
            </a:prstGeom>
            <a:noFill/>
          </p:spPr>
          <p:txBody>
            <a:bodyPr wrap="none" rtlCol="0">
              <a:spAutoFit/>
            </a:bodyPr>
            <a:lstStyle/>
            <a:p>
              <a:r>
                <a:rPr lang="ko-KR" altLang="en-US" sz="1100" b="1" dirty="0" smtClean="0">
                  <a:solidFill>
                    <a:srgbClr val="000000"/>
                  </a:solidFill>
                </a:rPr>
                <a:t>심리검사 선택</a:t>
              </a:r>
              <a:endParaRPr lang="en-US" altLang="ko-KR" sz="1100" b="1" dirty="0" smtClean="0">
                <a:solidFill>
                  <a:srgbClr val="000000"/>
                </a:solidFill>
              </a:endParaRPr>
            </a:p>
          </p:txBody>
        </p:sp>
        <p:sp>
          <p:nvSpPr>
            <p:cNvPr id="96" name="TextBox 95"/>
            <p:cNvSpPr txBox="1"/>
            <p:nvPr/>
          </p:nvSpPr>
          <p:spPr>
            <a:xfrm>
              <a:off x="5337085" y="1213275"/>
              <a:ext cx="256283" cy="276999"/>
            </a:xfrm>
            <a:prstGeom prst="rect">
              <a:avLst/>
            </a:prstGeom>
            <a:noFill/>
          </p:spPr>
          <p:txBody>
            <a:bodyPr wrap="none" rtlCol="0">
              <a:spAutoFit/>
            </a:bodyPr>
            <a:lstStyle/>
            <a:p>
              <a:r>
                <a:rPr lang="en-US" altLang="ko-KR" sz="1200" dirty="0" smtClean="0"/>
                <a:t>X</a:t>
              </a:r>
              <a:endParaRPr lang="ko-KR" altLang="en-US" sz="1200" dirty="0"/>
            </a:p>
          </p:txBody>
        </p:sp>
        <p:cxnSp>
          <p:nvCxnSpPr>
            <p:cNvPr id="97" name="직선 연결선 96"/>
            <p:cNvCxnSpPr/>
            <p:nvPr/>
          </p:nvCxnSpPr>
          <p:spPr>
            <a:xfrm>
              <a:off x="530355" y="4728608"/>
              <a:ext cx="496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직사각형 97"/>
            <p:cNvSpPr/>
            <p:nvPr/>
          </p:nvSpPr>
          <p:spPr>
            <a:xfrm>
              <a:off x="2141730" y="4851775"/>
              <a:ext cx="1692000" cy="324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회원에게 심리검사 요청</a:t>
              </a:r>
              <a:endParaRPr lang="ko-KR" altLang="en-US" sz="1000" b="1" dirty="0">
                <a:solidFill>
                  <a:schemeClr val="tx1"/>
                </a:solidFill>
              </a:endParaRPr>
            </a:p>
          </p:txBody>
        </p:sp>
        <p:cxnSp>
          <p:nvCxnSpPr>
            <p:cNvPr id="99" name="직선 연결선 98"/>
            <p:cNvCxnSpPr/>
            <p:nvPr/>
          </p:nvCxnSpPr>
          <p:spPr>
            <a:xfrm>
              <a:off x="548213" y="4247363"/>
              <a:ext cx="496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a:xfrm>
              <a:off x="2996825" y="1251375"/>
              <a:ext cx="0" cy="288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직선 연결선 100"/>
            <p:cNvCxnSpPr/>
            <p:nvPr/>
          </p:nvCxnSpPr>
          <p:spPr>
            <a:xfrm>
              <a:off x="459395" y="1615977"/>
              <a:ext cx="23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직사각형 101"/>
            <p:cNvSpPr/>
            <p:nvPr/>
          </p:nvSpPr>
          <p:spPr>
            <a:xfrm>
              <a:off x="359337" y="1705987"/>
              <a:ext cx="2440058" cy="353943"/>
            </a:xfrm>
            <a:prstGeom prst="rect">
              <a:avLst/>
            </a:prstGeom>
          </p:spPr>
          <p:txBody>
            <a:bodyPr wrap="square">
              <a:spAutoFit/>
            </a:bodyPr>
            <a:lstStyle/>
            <a:p>
              <a:pPr>
                <a:lnSpc>
                  <a:spcPct val="170000"/>
                </a:lnSpc>
              </a:pPr>
              <a:r>
                <a:rPr lang="ko-KR" altLang="en-US" sz="1000" dirty="0" smtClean="0"/>
                <a:t>○  홍길동  </a:t>
              </a:r>
              <a:r>
                <a:rPr lang="en-US" altLang="ko-KR" sz="1000" dirty="0" smtClean="0"/>
                <a:t>(asd11@aimmed.com)</a:t>
              </a:r>
              <a:r>
                <a:rPr lang="ko-KR" altLang="en-US" sz="1000" dirty="0" smtClean="0"/>
                <a:t>       </a:t>
              </a:r>
              <a:endParaRPr lang="en-US" altLang="ko-KR" sz="1000" dirty="0" smtClean="0"/>
            </a:p>
          </p:txBody>
        </p:sp>
        <p:sp>
          <p:nvSpPr>
            <p:cNvPr id="104" name="직사각형 103"/>
            <p:cNvSpPr/>
            <p:nvPr/>
          </p:nvSpPr>
          <p:spPr>
            <a:xfrm>
              <a:off x="359337" y="1982114"/>
              <a:ext cx="2440058" cy="353943"/>
            </a:xfrm>
            <a:prstGeom prst="rect">
              <a:avLst/>
            </a:prstGeom>
          </p:spPr>
          <p:txBody>
            <a:bodyPr wrap="square">
              <a:spAutoFit/>
            </a:bodyPr>
            <a:lstStyle/>
            <a:p>
              <a:pPr>
                <a:lnSpc>
                  <a:spcPct val="170000"/>
                </a:lnSpc>
              </a:pPr>
              <a:r>
                <a:rPr lang="ko-KR" altLang="en-US" sz="1000" dirty="0" smtClean="0"/>
                <a:t>○  고길동  </a:t>
              </a:r>
              <a:r>
                <a:rPr lang="en-US" altLang="ko-KR" sz="1000" dirty="0" smtClean="0"/>
                <a:t>(asd22@aimmed.com)</a:t>
              </a:r>
              <a:r>
                <a:rPr lang="ko-KR" altLang="en-US" sz="1000" dirty="0" smtClean="0"/>
                <a:t>       </a:t>
              </a:r>
              <a:endParaRPr lang="en-US" altLang="ko-KR" sz="1000" dirty="0" smtClean="0"/>
            </a:p>
          </p:txBody>
        </p:sp>
        <p:sp>
          <p:nvSpPr>
            <p:cNvPr id="106" name="직사각형 105"/>
            <p:cNvSpPr/>
            <p:nvPr/>
          </p:nvSpPr>
          <p:spPr>
            <a:xfrm>
              <a:off x="359337" y="2252144"/>
              <a:ext cx="2440058" cy="353943"/>
            </a:xfrm>
            <a:prstGeom prst="rect">
              <a:avLst/>
            </a:prstGeom>
          </p:spPr>
          <p:txBody>
            <a:bodyPr wrap="square">
              <a:spAutoFit/>
            </a:bodyPr>
            <a:lstStyle/>
            <a:p>
              <a:pPr>
                <a:lnSpc>
                  <a:spcPct val="170000"/>
                </a:lnSpc>
              </a:pPr>
              <a:r>
                <a:rPr lang="ko-KR" altLang="en-US" sz="1000" dirty="0" smtClean="0"/>
                <a:t>○  길동     </a:t>
              </a:r>
              <a:r>
                <a:rPr lang="en-US" altLang="ko-KR" sz="1000" dirty="0" smtClean="0"/>
                <a:t>(asd33@aimmed.com)</a:t>
              </a:r>
              <a:r>
                <a:rPr lang="ko-KR" altLang="en-US" sz="1000" dirty="0" smtClean="0"/>
                <a:t>       </a:t>
              </a:r>
              <a:endParaRPr lang="en-US" altLang="ko-KR" sz="1000" dirty="0" smtClean="0"/>
            </a:p>
          </p:txBody>
        </p:sp>
        <p:sp>
          <p:nvSpPr>
            <p:cNvPr id="108" name="TextBox 107"/>
            <p:cNvSpPr txBox="1"/>
            <p:nvPr/>
          </p:nvSpPr>
          <p:spPr>
            <a:xfrm>
              <a:off x="386535" y="1240185"/>
              <a:ext cx="737185" cy="261610"/>
            </a:xfrm>
            <a:prstGeom prst="rect">
              <a:avLst/>
            </a:prstGeom>
            <a:noFill/>
          </p:spPr>
          <p:txBody>
            <a:bodyPr wrap="none" rtlCol="0">
              <a:spAutoFit/>
            </a:bodyPr>
            <a:lstStyle/>
            <a:p>
              <a:r>
                <a:rPr lang="ko-KR" altLang="en-US" sz="1100" b="1" dirty="0" smtClean="0">
                  <a:solidFill>
                    <a:srgbClr val="000000"/>
                  </a:solidFill>
                </a:rPr>
                <a:t>회원 선택</a:t>
              </a:r>
              <a:endParaRPr lang="en-US" altLang="ko-KR" sz="1100" b="1" dirty="0" smtClean="0">
                <a:solidFill>
                  <a:srgbClr val="000000"/>
                </a:solidFill>
              </a:endParaRPr>
            </a:p>
          </p:txBody>
        </p:sp>
      </p:grpSp>
      <p:sp>
        <p:nvSpPr>
          <p:cNvPr id="109" name="타원 108"/>
          <p:cNvSpPr/>
          <p:nvPr/>
        </p:nvSpPr>
        <p:spPr>
          <a:xfrm>
            <a:off x="524677" y="156423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13" name="타원 112"/>
          <p:cNvSpPr/>
          <p:nvPr/>
        </p:nvSpPr>
        <p:spPr>
          <a:xfrm>
            <a:off x="3556892" y="156474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14" name="타원 113"/>
          <p:cNvSpPr/>
          <p:nvPr/>
        </p:nvSpPr>
        <p:spPr>
          <a:xfrm>
            <a:off x="1491365" y="469146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115" name="타원 114"/>
          <p:cNvSpPr/>
          <p:nvPr/>
        </p:nvSpPr>
        <p:spPr>
          <a:xfrm>
            <a:off x="2338239" y="518419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graphicFrame>
        <p:nvGraphicFramePr>
          <p:cNvPr id="55" name="표 54"/>
          <p:cNvGraphicFramePr>
            <a:graphicFrameLocks noGrp="1"/>
          </p:cNvGraphicFramePr>
          <p:nvPr>
            <p:extLst/>
          </p:nvPr>
        </p:nvGraphicFramePr>
        <p:xfrm>
          <a:off x="7808120" y="650426"/>
          <a:ext cx="1967152" cy="45372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tx1"/>
                          </a:solidFill>
                        </a:rPr>
                        <a:t>Description</a:t>
                      </a:r>
                      <a:endParaRPr lang="ko-KR" altLang="en-US" sz="900" b="1"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Trường</a:t>
                      </a:r>
                      <a:r>
                        <a:rPr lang="en-US" altLang="ko-KR" sz="800" baseline="0" smtClean="0">
                          <a:solidFill>
                            <a:schemeClr val="tx1"/>
                          </a:solidFill>
                        </a:rPr>
                        <a:t> hợp bật pop-up này khi đang ở trang Danh sách các bài Test yêu cầu thì h</a:t>
                      </a:r>
                      <a:r>
                        <a:rPr lang="en-US" altLang="ko-KR" sz="800" smtClean="0">
                          <a:solidFill>
                            <a:schemeClr val="tx1"/>
                          </a:solidFill>
                        </a:rPr>
                        <a:t>iển</a:t>
                      </a:r>
                      <a:r>
                        <a:rPr lang="en-US" altLang="ko-KR" sz="800" baseline="0" smtClean="0">
                          <a:solidFill>
                            <a:schemeClr val="tx1"/>
                          </a:solidFill>
                        </a:rPr>
                        <a:t> thị Tên và ID (Tên và Email) của những User được nhận tư vấn trong 1 tuần gần đây.  </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Admin &gt; Quản</a:t>
                      </a:r>
                      <a:r>
                        <a:rPr lang="en-US" altLang="ko-KR" sz="800" baseline="0" smtClean="0"/>
                        <a:t> lý Vận hành dự án</a:t>
                      </a:r>
                      <a:r>
                        <a:rPr lang="en-US" altLang="ko-KR" sz="800" smtClean="0"/>
                        <a:t>&gt; Hiển</a:t>
                      </a:r>
                      <a:r>
                        <a:rPr lang="en-US" altLang="ko-KR" sz="800" baseline="0" smtClean="0"/>
                        <a:t> thị danh sách các Bài test được thêm ở bên tab Psychology Test Management </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Có</a:t>
                      </a:r>
                      <a:r>
                        <a:rPr lang="en-US" altLang="ko-KR" sz="800" baseline="0" smtClean="0"/>
                        <a:t> thể có nhiều lựa chọn </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MBTI : Nếu</a:t>
                      </a:r>
                      <a:r>
                        <a:rPr lang="en-US" altLang="ko-KR" sz="800" baseline="0" smtClean="0"/>
                        <a:t> trong phần thông tin về Counselor chưa nhập thông tin về số hiệu chứng chỉ (Certificate No.) </a:t>
                      </a:r>
                      <a:r>
                        <a:rPr lang="ko-KR" altLang="en-US" sz="800" smtClean="0"/>
                        <a:t> </a:t>
                      </a:r>
                      <a:r>
                        <a:rPr lang="en-US" altLang="ko-KR" sz="800" smtClean="0"/>
                        <a:t>MBTI thì</a:t>
                      </a:r>
                      <a:r>
                        <a:rPr lang="en-US" altLang="ko-KR" sz="800" baseline="0" smtClean="0"/>
                        <a:t> xử lý hiển thị </a:t>
                      </a:r>
                      <a:r>
                        <a:rPr lang="en-US" altLang="ko-KR" sz="800" smtClean="0"/>
                        <a:t>MBTI kiểu</a:t>
                      </a:r>
                      <a:r>
                        <a:rPr lang="en-US" altLang="ko-KR" sz="800" baseline="0" smtClean="0"/>
                        <a:t> làm mờ (</a:t>
                      </a:r>
                      <a:r>
                        <a:rPr lang="en-US" altLang="ko-KR" sz="800" smtClean="0"/>
                        <a:t>dimmed)</a:t>
                      </a:r>
                      <a:r>
                        <a:rPr lang="ko-KR" altLang="en-US" sz="800" smtClean="0"/>
                        <a:t> </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Tổng</a:t>
                      </a:r>
                      <a:r>
                        <a:rPr lang="en-US" altLang="ko-KR" sz="800" baseline="0" smtClean="0"/>
                        <a:t> số các bài test và số tiền phải thanh toán cho </a:t>
                      </a:r>
                      <a:r>
                        <a:rPr lang="en-US" altLang="ko-KR" sz="800" smtClean="0"/>
                        <a:t>các</a:t>
                      </a:r>
                      <a:r>
                        <a:rPr lang="en-US" altLang="ko-KR" sz="800" baseline="0" smtClean="0"/>
                        <a:t> lựa chọn ở trên </a:t>
                      </a:r>
                      <a:endParaRPr lang="en-US" altLang="ko-KR" sz="800" baseline="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Nếu</a:t>
                      </a:r>
                      <a:r>
                        <a:rPr lang="en-US" altLang="ko-KR" sz="800" baseline="0" smtClean="0"/>
                        <a:t> chưa chọn User nào ở bên cạnh, hiển thị alert</a:t>
                      </a:r>
                      <a:r>
                        <a:rPr lang="ko-KR" altLang="en-US" sz="800" smtClean="0"/>
                        <a:t> </a:t>
                      </a:r>
                      <a:r>
                        <a:rPr lang="en-US" altLang="ko-KR" sz="800" smtClean="0"/>
                        <a:t>: </a:t>
                      </a:r>
                      <a:r>
                        <a:rPr lang="ko-KR" altLang="en-US" sz="800" smtClean="0"/>
                        <a:t>회원을 선택하세요</a:t>
                      </a:r>
                      <a:r>
                        <a:rPr lang="en-US" altLang="ko-KR" sz="800" smtClean="0"/>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Nếu</a:t>
                      </a:r>
                      <a:r>
                        <a:rPr lang="en-US" altLang="ko-KR" sz="800" baseline="0" smtClean="0"/>
                        <a:t> chưa chọn bài test nào ở bên cạnh, hiển thị </a:t>
                      </a:r>
                      <a:r>
                        <a:rPr lang="en-US" altLang="ko-KR" sz="800" smtClean="0"/>
                        <a:t>alert</a:t>
                      </a:r>
                      <a:r>
                        <a:rPr lang="en-US" altLang="ko-KR" sz="800" baseline="0" smtClean="0"/>
                        <a:t> </a:t>
                      </a:r>
                      <a:r>
                        <a:rPr lang="en-US" altLang="ko-KR" sz="800" smtClean="0"/>
                        <a:t>: </a:t>
                      </a:r>
                      <a:r>
                        <a:rPr lang="ko-KR" altLang="en-US" sz="800" smtClean="0"/>
                        <a:t>요청할 심리검사를 선택하세요</a:t>
                      </a:r>
                      <a:r>
                        <a:rPr lang="en-US" altLang="ko-KR" sz="800" smtClean="0"/>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Nếu</a:t>
                      </a:r>
                      <a:r>
                        <a:rPr lang="en-US" altLang="ko-KR" sz="800" baseline="0" smtClean="0"/>
                        <a:t> đã hoàn tất việc yêu cầu( click vào button không có vấn đề gì) thì ở trên </a:t>
                      </a:r>
                      <a:r>
                        <a:rPr lang="en-US" altLang="ko-KR" sz="800" smtClean="0"/>
                        <a:t>App &gt; Hiển</a:t>
                      </a:r>
                      <a:r>
                        <a:rPr lang="en-US" altLang="ko-KR" sz="800" baseline="0" smtClean="0"/>
                        <a:t> thị danh sách các bài test như đã chọn và đóng pop-up này lại</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7" name="슬라이드 번호 개체 틀 46"/>
          <p:cNvSpPr>
            <a:spLocks noGrp="1"/>
          </p:cNvSpPr>
          <p:nvPr>
            <p:ph type="sldNum" sz="quarter" idx="4"/>
          </p:nvPr>
        </p:nvSpPr>
        <p:spPr/>
        <p:txBody>
          <a:bodyPr/>
          <a:lstStyle/>
          <a:p>
            <a:fld id="{C70D9EDE-4299-4BB9-BBD1-CAF81FD85894}" type="slidenum">
              <a:rPr lang="ko-KR" altLang="en-US" smtClean="0"/>
              <a:pPr/>
              <a:t>51</a:t>
            </a:fld>
            <a:endParaRPr lang="ko-KR" altLang="en-US"/>
          </a:p>
        </p:txBody>
      </p:sp>
      <p:sp>
        <p:nvSpPr>
          <p:cNvPr id="51" name="TextBox 50"/>
          <p:cNvSpPr txBox="1"/>
          <p:nvPr/>
        </p:nvSpPr>
        <p:spPr>
          <a:xfrm>
            <a:off x="1219180" y="117792"/>
            <a:ext cx="1872629" cy="215444"/>
          </a:xfrm>
          <a:prstGeom prst="rect">
            <a:avLst/>
          </a:prstGeom>
          <a:noFill/>
        </p:spPr>
        <p:txBody>
          <a:bodyPr wrap="none" rtlCol="0">
            <a:spAutoFit/>
          </a:bodyPr>
          <a:lstStyle/>
          <a:p>
            <a:r>
              <a:rPr lang="en-US" altLang="ko-KR" sz="800" dirty="0" smtClean="0">
                <a:solidFill>
                  <a:prstClr val="black"/>
                </a:solidFill>
              </a:rPr>
              <a:t>Required Psychological Test pop-up</a:t>
            </a:r>
            <a:endParaRPr lang="ko-KR" altLang="en-US" sz="800" dirty="0">
              <a:solidFill>
                <a:prstClr val="black"/>
              </a:solidFill>
            </a:endParaRPr>
          </a:p>
        </p:txBody>
      </p:sp>
      <p:sp>
        <p:nvSpPr>
          <p:cNvPr id="53" name="TextBox 52"/>
          <p:cNvSpPr txBox="1"/>
          <p:nvPr/>
        </p:nvSpPr>
        <p:spPr>
          <a:xfrm>
            <a:off x="1217084" y="352286"/>
            <a:ext cx="3870931" cy="215444"/>
          </a:xfrm>
          <a:prstGeom prst="rect">
            <a:avLst/>
          </a:prstGeom>
          <a:noFill/>
        </p:spPr>
        <p:txBody>
          <a:bodyPr wrap="none" rtlCol="0">
            <a:spAutoFit/>
          </a:bodyPr>
          <a:lstStyle/>
          <a:p>
            <a:r>
              <a:rPr lang="en-US" altLang="ko-KR" sz="800" spc="-20" dirty="0" smtClean="0">
                <a:solidFill>
                  <a:prstClr val="black"/>
                </a:solidFill>
              </a:rPr>
              <a:t>Counseling Management &gt; </a:t>
            </a:r>
            <a:r>
              <a:rPr lang="en-US" altLang="ko-KR" sz="800" spc="-20" dirty="0" err="1" smtClean="0">
                <a:solidFill>
                  <a:prstClr val="black"/>
                </a:solidFill>
              </a:rPr>
              <a:t>PsychTest</a:t>
            </a:r>
            <a:r>
              <a:rPr lang="en-US" altLang="ko-KR" sz="800" spc="-20" dirty="0" smtClean="0">
                <a:solidFill>
                  <a:prstClr val="black"/>
                </a:solidFill>
              </a:rPr>
              <a:t> </a:t>
            </a:r>
            <a:r>
              <a:rPr lang="en-US" altLang="ko-KR" sz="800" dirty="0" smtClean="0">
                <a:solidFill>
                  <a:prstClr val="black"/>
                </a:solidFill>
              </a:rPr>
              <a:t>&gt; Click to Required Psych Test pop-up</a:t>
            </a:r>
            <a:endParaRPr lang="ko-KR" altLang="en-US" sz="800" dirty="0">
              <a:solidFill>
                <a:prstClr val="black"/>
              </a:solidFill>
            </a:endParaRPr>
          </a:p>
        </p:txBody>
      </p:sp>
    </p:spTree>
    <p:extLst>
      <p:ext uri="{BB962C8B-B14F-4D97-AF65-F5344CB8AC3E}">
        <p14:creationId xmlns:p14="http://schemas.microsoft.com/office/powerpoint/2010/main" val="175711355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직선 연결선 88"/>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13464" y="1988840"/>
            <a:ext cx="748923" cy="261610"/>
          </a:xfrm>
          <a:prstGeom prst="rect">
            <a:avLst/>
          </a:prstGeom>
          <a:noFill/>
        </p:spPr>
        <p:txBody>
          <a:bodyPr wrap="none" rtlCol="0">
            <a:spAutoFit/>
          </a:bodyPr>
          <a:lstStyle/>
          <a:p>
            <a:r>
              <a:rPr lang="ko-KR" altLang="en-US" sz="1100" b="1" dirty="0" smtClean="0"/>
              <a:t>심리검사</a:t>
            </a:r>
            <a:endParaRPr lang="ko-KR" altLang="en-US" sz="1100" b="1" dirty="0"/>
          </a:p>
        </p:txBody>
      </p:sp>
      <p:graphicFrame>
        <p:nvGraphicFramePr>
          <p:cNvPr id="95" name="표 94"/>
          <p:cNvGraphicFramePr>
            <a:graphicFrameLocks noGrp="1"/>
          </p:cNvGraphicFramePr>
          <p:nvPr>
            <p:extLst/>
          </p:nvPr>
        </p:nvGraphicFramePr>
        <p:xfrm>
          <a:off x="260302" y="2846806"/>
          <a:ext cx="7423002" cy="733930"/>
        </p:xfrm>
        <a:graphic>
          <a:graphicData uri="http://schemas.openxmlformats.org/drawingml/2006/table">
            <a:tbl>
              <a:tblPr/>
              <a:tblGrid>
                <a:gridCol w="1231063"/>
                <a:gridCol w="2486526"/>
                <a:gridCol w="84436"/>
                <a:gridCol w="1280716"/>
                <a:gridCol w="2340261"/>
              </a:tblGrid>
              <a:tr h="400514">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심리검사 요청 번호</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en-US" sz="900" b="0" i="0" u="none" strike="noStrike" dirty="0">
                          <a:solidFill>
                            <a:srgbClr val="000000"/>
                          </a:solidFill>
                          <a:latin typeface="맑은 고딕"/>
                        </a:rPr>
                        <a:t> A12345</a:t>
                      </a: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회원명</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mn-lt"/>
                        </a:rPr>
                        <a:t>홍길동</a:t>
                      </a:r>
                      <a:endParaRPr lang="en-US" altLang="ko-KR" sz="900" b="0" i="0" u="none" strike="noStrike" dirty="0" smtClean="0">
                        <a:solidFill>
                          <a:srgbClr val="000000"/>
                        </a:solidFill>
                        <a:latin typeface="+mn-lt"/>
                      </a:endParaRPr>
                    </a:p>
                    <a:p>
                      <a:pPr algn="l" fontAlgn="ctr"/>
                      <a:r>
                        <a:rPr lang="en-US" altLang="ko-KR" sz="900" b="0" i="0" u="none" strike="noStrike" dirty="0" smtClean="0">
                          <a:solidFill>
                            <a:srgbClr val="000000"/>
                          </a:solidFill>
                          <a:latin typeface="+mn-lt"/>
                        </a:rPr>
                        <a:t> asd@aimmed.com</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r h="333416">
                <a:tc>
                  <a:txBody>
                    <a:bodyPr/>
                    <a:lstStyle/>
                    <a:p>
                      <a:pPr algn="l" fontAlgn="ctr"/>
                      <a:r>
                        <a:rPr lang="ko-KR" altLang="en-US" sz="900" b="1" i="0" u="none" strike="noStrike" dirty="0">
                          <a:solidFill>
                            <a:srgbClr val="000000"/>
                          </a:solidFill>
                          <a:latin typeface="맑은 고딕"/>
                        </a:rPr>
                        <a:t> </a:t>
                      </a:r>
                      <a:r>
                        <a:rPr lang="ko-KR" altLang="en-US" sz="900" b="1" i="0" u="none" strike="noStrike" dirty="0" err="1" smtClean="0">
                          <a:solidFill>
                            <a:srgbClr val="000000"/>
                          </a:solidFill>
                          <a:latin typeface="맑은 고딕"/>
                        </a:rPr>
                        <a:t>요청일시</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2016-03-02</a:t>
                      </a:r>
                      <a:r>
                        <a:rPr lang="en-US" altLang="ko-KR" sz="900" b="0" i="0" u="none" strike="noStrike" dirty="0">
                          <a:solidFill>
                            <a:srgbClr val="000000"/>
                          </a:solidFill>
                          <a:latin typeface="맑은 고딕"/>
                        </a:rPr>
                        <a:t>(</a:t>
                      </a:r>
                      <a:r>
                        <a:rPr lang="ko-KR" altLang="en-US" sz="900" b="0" i="0" u="none" strike="noStrike" dirty="0">
                          <a:solidFill>
                            <a:srgbClr val="000000"/>
                          </a:solidFill>
                          <a:latin typeface="맑은 고딕"/>
                        </a:rPr>
                        <a:t>월</a:t>
                      </a:r>
                      <a:r>
                        <a:rPr lang="en-US" altLang="ko-KR"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09:00:00</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l" fontAlgn="ctr"/>
                      <a:r>
                        <a:rPr lang="ko-KR" altLang="en-US" sz="900" b="0" i="0" u="none" strike="noStrike">
                          <a:solidFill>
                            <a:srgbClr val="000000"/>
                          </a:solidFill>
                          <a:latin typeface="맑은 고딕"/>
                        </a:rPr>
                        <a:t>　</a:t>
                      </a:r>
                    </a:p>
                  </a:txBody>
                  <a:tcPr marL="9293" marR="9293" marT="8578" marB="0" anchor="ctr">
                    <a:lnL>
                      <a:noFill/>
                    </a:lnL>
                    <a:lnR>
                      <a:noFill/>
                    </a:lnR>
                    <a:lnT>
                      <a:noFill/>
                    </a:lnT>
                    <a:lnB>
                      <a:noFill/>
                    </a:lnB>
                    <a:solidFill>
                      <a:srgbClr val="FFFFFF"/>
                    </a:solidFill>
                  </a:tcPr>
                </a:tc>
                <a:tc>
                  <a:txBody>
                    <a:bodyPr/>
                    <a:lstStyle/>
                    <a:p>
                      <a:pPr algn="l" fontAlgn="ctr"/>
                      <a:r>
                        <a:rPr lang="ko-KR" altLang="en-US" sz="900" b="1" i="0" u="none" strike="noStrike" dirty="0">
                          <a:solidFill>
                            <a:srgbClr val="000000"/>
                          </a:solidFill>
                          <a:latin typeface="맑은 고딕"/>
                        </a:rPr>
                        <a:t> </a:t>
                      </a:r>
                      <a:r>
                        <a:rPr lang="ko-KR" altLang="en-US" sz="900" b="1" i="0" u="none" strike="noStrike" dirty="0" err="1" smtClean="0">
                          <a:solidFill>
                            <a:srgbClr val="000000"/>
                          </a:solidFill>
                          <a:latin typeface="맑은 고딕"/>
                        </a:rPr>
                        <a:t>결제일시</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algn="l" fontAlgn="ctr"/>
                      <a:r>
                        <a:rPr lang="ko-KR" altLang="en-US"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2016-03-02</a:t>
                      </a:r>
                      <a:r>
                        <a:rPr lang="en-US" altLang="ko-KR" sz="900" b="0" i="0" u="none" strike="noStrike" dirty="0">
                          <a:solidFill>
                            <a:srgbClr val="000000"/>
                          </a:solidFill>
                          <a:latin typeface="맑은 고딕"/>
                        </a:rPr>
                        <a:t>(</a:t>
                      </a:r>
                      <a:r>
                        <a:rPr lang="ko-KR" altLang="en-US" sz="900" b="0" i="0" u="none" strike="noStrike" dirty="0">
                          <a:solidFill>
                            <a:srgbClr val="000000"/>
                          </a:solidFill>
                          <a:latin typeface="맑은 고딕"/>
                        </a:rPr>
                        <a:t>월</a:t>
                      </a:r>
                      <a:r>
                        <a:rPr lang="en-US" altLang="ko-KR" sz="900" b="0" i="0" u="none" strike="noStrike" dirty="0">
                          <a:solidFill>
                            <a:srgbClr val="000000"/>
                          </a:solidFill>
                          <a:latin typeface="맑은 고딕"/>
                        </a:rPr>
                        <a:t>) </a:t>
                      </a:r>
                      <a:r>
                        <a:rPr lang="en-US" altLang="ko-KR" sz="900" b="0" i="0" u="none" strike="noStrike" dirty="0" smtClean="0">
                          <a:solidFill>
                            <a:srgbClr val="000000"/>
                          </a:solidFill>
                          <a:latin typeface="맑은 고딕"/>
                        </a:rPr>
                        <a:t>09:29:59</a:t>
                      </a:r>
                      <a:endParaRPr lang="en-US" altLang="ko-KR"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bl>
          </a:graphicData>
        </a:graphic>
      </p:graphicFrame>
      <p:sp>
        <p:nvSpPr>
          <p:cNvPr id="111" name="TextBox 110"/>
          <p:cNvSpPr txBox="1"/>
          <p:nvPr/>
        </p:nvSpPr>
        <p:spPr>
          <a:xfrm>
            <a:off x="321236" y="2528901"/>
            <a:ext cx="697627" cy="246221"/>
          </a:xfrm>
          <a:prstGeom prst="rect">
            <a:avLst/>
          </a:prstGeom>
          <a:noFill/>
        </p:spPr>
        <p:txBody>
          <a:bodyPr wrap="none" rtlCol="0">
            <a:spAutoFit/>
          </a:bodyPr>
          <a:lstStyle/>
          <a:p>
            <a:r>
              <a:rPr lang="ko-KR" altLang="en-US" sz="1000" b="1" dirty="0" smtClean="0"/>
              <a:t>상세정보</a:t>
            </a:r>
            <a:endParaRPr lang="ko-KR" altLang="en-US" sz="1000" b="1" dirty="0"/>
          </a:p>
        </p:txBody>
      </p:sp>
      <p:sp>
        <p:nvSpPr>
          <p:cNvPr id="112" name="직사각형 111"/>
          <p:cNvSpPr/>
          <p:nvPr/>
        </p:nvSpPr>
        <p:spPr>
          <a:xfrm>
            <a:off x="6601015" y="2939210"/>
            <a:ext cx="741000" cy="180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쪽지 쓰기</a:t>
            </a:r>
            <a:endParaRPr lang="ko-KR" altLang="en-US" sz="800" dirty="0">
              <a:solidFill>
                <a:schemeClr val="tx1"/>
              </a:solidFill>
            </a:endParaRPr>
          </a:p>
        </p:txBody>
      </p:sp>
      <p:sp>
        <p:nvSpPr>
          <p:cNvPr id="45" name="TextBox 44"/>
          <p:cNvSpPr txBox="1"/>
          <p:nvPr/>
        </p:nvSpPr>
        <p:spPr>
          <a:xfrm>
            <a:off x="321236" y="3840192"/>
            <a:ext cx="998991" cy="246221"/>
          </a:xfrm>
          <a:prstGeom prst="rect">
            <a:avLst/>
          </a:prstGeom>
          <a:noFill/>
        </p:spPr>
        <p:txBody>
          <a:bodyPr wrap="none" rtlCol="0">
            <a:spAutoFit/>
          </a:bodyPr>
          <a:lstStyle/>
          <a:p>
            <a:r>
              <a:rPr lang="ko-KR" altLang="en-US" sz="1000" b="1" dirty="0" smtClean="0"/>
              <a:t>심리검사 요청</a:t>
            </a:r>
            <a:endParaRPr lang="ko-KR" altLang="en-US" sz="1000" dirty="0"/>
          </a:p>
        </p:txBody>
      </p:sp>
      <p:graphicFrame>
        <p:nvGraphicFramePr>
          <p:cNvPr id="61" name="표 60"/>
          <p:cNvGraphicFramePr>
            <a:graphicFrameLocks noGrp="1"/>
          </p:cNvGraphicFramePr>
          <p:nvPr>
            <p:extLst/>
          </p:nvPr>
        </p:nvGraphicFramePr>
        <p:xfrm>
          <a:off x="246137" y="4192425"/>
          <a:ext cx="7423002" cy="1170130"/>
        </p:xfrm>
        <a:graphic>
          <a:graphicData uri="http://schemas.openxmlformats.org/drawingml/2006/table">
            <a:tbl>
              <a:tblPr/>
              <a:tblGrid>
                <a:gridCol w="1231063"/>
                <a:gridCol w="6191939"/>
              </a:tblGrid>
              <a:tr h="1170130">
                <a:tc>
                  <a:txBody>
                    <a:bodyPr/>
                    <a:lstStyle/>
                    <a:p>
                      <a:pPr algn="l" fontAlgn="ctr"/>
                      <a:r>
                        <a:rPr lang="en-US" altLang="ko-KR" sz="900" b="1" i="0" u="none" strike="noStrike" baseline="0" dirty="0" smtClean="0">
                          <a:solidFill>
                            <a:srgbClr val="000000"/>
                          </a:solidFill>
                          <a:latin typeface="맑은 고딕"/>
                        </a:rPr>
                        <a:t> </a:t>
                      </a:r>
                      <a:r>
                        <a:rPr lang="ko-KR" altLang="en-US" sz="900" b="1" i="0" u="none" strike="noStrike" baseline="0" dirty="0" smtClean="0">
                          <a:solidFill>
                            <a:srgbClr val="000000"/>
                          </a:solidFill>
                          <a:latin typeface="맑은 고딕"/>
                        </a:rPr>
                        <a:t>심리검사</a:t>
                      </a:r>
                      <a:endParaRPr lang="ko-KR" altLang="en-US" sz="900" b="1" i="0" u="none" strike="noStrike" dirty="0">
                        <a:solidFill>
                          <a:srgbClr val="000000"/>
                        </a:solidFill>
                        <a:latin typeface="맑은 고딕"/>
                      </a:endParaRPr>
                    </a:p>
                  </a:txBody>
                  <a:tcPr marL="9293" marR="9293" marT="8578" marB="0" anchor="ctr">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ctr" latinLnBrk="1" hangingPunct="1">
                        <a:lnSpc>
                          <a:spcPct val="250000"/>
                        </a:lnSpc>
                        <a:spcBef>
                          <a:spcPts val="0"/>
                        </a:spcBef>
                        <a:spcAft>
                          <a:spcPts val="0"/>
                        </a:spcAft>
                        <a:buClrTx/>
                        <a:buSzTx/>
                        <a:buFontTx/>
                        <a:buNone/>
                        <a:tabLst/>
                        <a:defRPr/>
                      </a:pPr>
                      <a:endParaRPr lang="en-US" sz="900" b="0" i="0" u="none" strike="noStrike" dirty="0">
                        <a:solidFill>
                          <a:srgbClr val="000000"/>
                        </a:solidFill>
                        <a:latin typeface="맑은 고딕"/>
                      </a:endParaRPr>
                    </a:p>
                  </a:txBody>
                  <a:tcPr marL="9293" marR="9293" marT="8578" marB="0" anchor="ctr">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r>
            </a:tbl>
          </a:graphicData>
        </a:graphic>
      </p:graphicFrame>
      <p:sp>
        <p:nvSpPr>
          <p:cNvPr id="63" name="직사각형 62"/>
          <p:cNvSpPr/>
          <p:nvPr/>
        </p:nvSpPr>
        <p:spPr>
          <a:xfrm>
            <a:off x="3153816" y="4687500"/>
            <a:ext cx="1014000" cy="180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검사결과 업로드</a:t>
            </a:r>
            <a:endParaRPr lang="ko-KR" altLang="en-US" sz="800" dirty="0">
              <a:solidFill>
                <a:schemeClr val="tx1"/>
              </a:solidFill>
            </a:endParaRPr>
          </a:p>
        </p:txBody>
      </p:sp>
      <p:cxnSp>
        <p:nvCxnSpPr>
          <p:cNvPr id="4" name="직선 연결선 3"/>
          <p:cNvCxnSpPr/>
          <p:nvPr/>
        </p:nvCxnSpPr>
        <p:spPr>
          <a:xfrm>
            <a:off x="1619833" y="4578420"/>
            <a:ext cx="57603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1619833" y="4964415"/>
            <a:ext cx="57603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1532126" y="4269723"/>
            <a:ext cx="1657684" cy="230832"/>
          </a:xfrm>
          <a:prstGeom prst="rect">
            <a:avLst/>
          </a:prstGeom>
        </p:spPr>
        <p:txBody>
          <a:bodyPr wrap="square">
            <a:spAutoFit/>
          </a:bodyPr>
          <a:lstStyle/>
          <a:p>
            <a:pPr fontAlgn="ctr">
              <a:defRPr/>
            </a:pPr>
            <a:r>
              <a:rPr lang="en-US" altLang="ko-KR" sz="900" dirty="0"/>
              <a:t>MCI</a:t>
            </a:r>
            <a:r>
              <a:rPr lang="ko-KR" altLang="en-US" sz="900" dirty="0" smtClean="0"/>
              <a:t>진로탐색검사</a:t>
            </a:r>
            <a:endParaRPr lang="en-US" altLang="ko-KR" sz="900" dirty="0">
              <a:solidFill>
                <a:srgbClr val="000000"/>
              </a:solidFill>
            </a:endParaRPr>
          </a:p>
        </p:txBody>
      </p:sp>
      <p:sp>
        <p:nvSpPr>
          <p:cNvPr id="67" name="직사각형 66"/>
          <p:cNvSpPr/>
          <p:nvPr/>
        </p:nvSpPr>
        <p:spPr>
          <a:xfrm>
            <a:off x="1532126" y="4653098"/>
            <a:ext cx="1657684" cy="230832"/>
          </a:xfrm>
          <a:prstGeom prst="rect">
            <a:avLst/>
          </a:prstGeom>
        </p:spPr>
        <p:txBody>
          <a:bodyPr wrap="square">
            <a:spAutoFit/>
          </a:bodyPr>
          <a:lstStyle/>
          <a:p>
            <a:pPr fontAlgn="ctr">
              <a:defRPr/>
            </a:pPr>
            <a:r>
              <a:rPr lang="en-US" altLang="ko-KR" sz="900" dirty="0"/>
              <a:t>CFPI</a:t>
            </a:r>
            <a:r>
              <a:rPr lang="ko-KR" altLang="en-US" sz="900" dirty="0"/>
              <a:t>진로그림검사</a:t>
            </a:r>
            <a:endParaRPr lang="en-US" altLang="ko-KR" sz="900" dirty="0">
              <a:solidFill>
                <a:srgbClr val="000000"/>
              </a:solidFill>
            </a:endParaRPr>
          </a:p>
        </p:txBody>
      </p:sp>
      <p:sp>
        <p:nvSpPr>
          <p:cNvPr id="68" name="직사각형 67"/>
          <p:cNvSpPr/>
          <p:nvPr/>
        </p:nvSpPr>
        <p:spPr>
          <a:xfrm>
            <a:off x="1532126" y="5051238"/>
            <a:ext cx="1657684" cy="230832"/>
          </a:xfrm>
          <a:prstGeom prst="rect">
            <a:avLst/>
          </a:prstGeom>
        </p:spPr>
        <p:txBody>
          <a:bodyPr wrap="square">
            <a:spAutoFit/>
          </a:bodyPr>
          <a:lstStyle/>
          <a:p>
            <a:pPr fontAlgn="ctr">
              <a:defRPr/>
            </a:pPr>
            <a:r>
              <a:rPr lang="en-US" altLang="ko-KR" sz="900" dirty="0" smtClean="0">
                <a:solidFill>
                  <a:srgbClr val="000000"/>
                </a:solidFill>
              </a:rPr>
              <a:t>MBTI</a:t>
            </a:r>
            <a:endParaRPr lang="en-US" altLang="ko-KR" sz="900" dirty="0">
              <a:solidFill>
                <a:srgbClr val="000000"/>
              </a:solidFill>
            </a:endParaRPr>
          </a:p>
        </p:txBody>
      </p:sp>
      <p:sp>
        <p:nvSpPr>
          <p:cNvPr id="69" name="직사각형 68"/>
          <p:cNvSpPr/>
          <p:nvPr/>
        </p:nvSpPr>
        <p:spPr>
          <a:xfrm>
            <a:off x="3164590" y="5073495"/>
            <a:ext cx="1014000" cy="180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검사결과 업로드</a:t>
            </a:r>
            <a:endParaRPr lang="ko-KR" altLang="en-US" sz="800" dirty="0">
              <a:solidFill>
                <a:schemeClr val="tx1"/>
              </a:solidFill>
            </a:endParaRPr>
          </a:p>
        </p:txBody>
      </p:sp>
      <p:sp>
        <p:nvSpPr>
          <p:cNvPr id="70" name="직사각형 69"/>
          <p:cNvSpPr/>
          <p:nvPr/>
        </p:nvSpPr>
        <p:spPr>
          <a:xfrm>
            <a:off x="3085333" y="4272910"/>
            <a:ext cx="2655782" cy="230832"/>
          </a:xfrm>
          <a:prstGeom prst="rect">
            <a:avLst/>
          </a:prstGeom>
        </p:spPr>
        <p:txBody>
          <a:bodyPr wrap="square">
            <a:spAutoFit/>
          </a:bodyPr>
          <a:lstStyle/>
          <a:p>
            <a:pPr fontAlgn="ctr">
              <a:defRPr/>
            </a:pPr>
            <a:r>
              <a:rPr lang="en-US" altLang="ko-KR" sz="900" dirty="0" smtClean="0">
                <a:solidFill>
                  <a:srgbClr val="0000FF"/>
                </a:solidFill>
              </a:rPr>
              <a:t>MCI</a:t>
            </a:r>
            <a:r>
              <a:rPr lang="ko-KR" altLang="en-US" sz="900" dirty="0" smtClean="0">
                <a:solidFill>
                  <a:srgbClr val="0000FF"/>
                </a:solidFill>
              </a:rPr>
              <a:t>진로탐색검사</a:t>
            </a:r>
            <a:r>
              <a:rPr lang="en-US" altLang="ko-KR" sz="900" dirty="0" smtClean="0">
                <a:solidFill>
                  <a:srgbClr val="0000FF"/>
                </a:solidFill>
              </a:rPr>
              <a:t>_20160302.pdf</a:t>
            </a:r>
            <a:endParaRPr lang="en-US" altLang="ko-KR" sz="900" dirty="0">
              <a:solidFill>
                <a:srgbClr val="0000FF"/>
              </a:solidFill>
            </a:endParaRPr>
          </a:p>
        </p:txBody>
      </p:sp>
      <p:sp>
        <p:nvSpPr>
          <p:cNvPr id="34" name="TextBox 33"/>
          <p:cNvSpPr txBox="1"/>
          <p:nvPr/>
        </p:nvSpPr>
        <p:spPr>
          <a:xfrm>
            <a:off x="1181675" y="2015755"/>
            <a:ext cx="1959191" cy="215444"/>
          </a:xfrm>
          <a:prstGeom prst="rect">
            <a:avLst/>
          </a:prstGeom>
          <a:noFill/>
        </p:spPr>
        <p:txBody>
          <a:bodyPr wrap="none" rtlCol="0">
            <a:spAutoFit/>
          </a:bodyPr>
          <a:lstStyle/>
          <a:p>
            <a:r>
              <a:rPr lang="ko-KR" altLang="en-US" sz="800" dirty="0" smtClean="0"/>
              <a:t>회원에게 요청한 심리상담 정보입니다</a:t>
            </a:r>
            <a:r>
              <a:rPr lang="en-US" altLang="ko-KR" sz="800" dirty="0" smtClean="0"/>
              <a:t>.</a:t>
            </a:r>
            <a:endParaRPr lang="ko-KR" altLang="en-US" sz="800" dirty="0"/>
          </a:p>
        </p:txBody>
      </p:sp>
      <p:sp>
        <p:nvSpPr>
          <p:cNvPr id="35" name="TextBox 34"/>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RCW-040401</a:t>
            </a:r>
            <a:endParaRPr lang="ko-KR" altLang="en-US" sz="800" dirty="0">
              <a:solidFill>
                <a:prstClr val="black"/>
              </a:solidFill>
            </a:endParaRPr>
          </a:p>
        </p:txBody>
      </p:sp>
      <p:sp>
        <p:nvSpPr>
          <p:cNvPr id="38" name="TextBox 37"/>
          <p:cNvSpPr txBox="1"/>
          <p:nvPr/>
        </p:nvSpPr>
        <p:spPr>
          <a:xfrm>
            <a:off x="5148022" y="5767600"/>
            <a:ext cx="184731" cy="369332"/>
          </a:xfrm>
          <a:prstGeom prst="rect">
            <a:avLst/>
          </a:prstGeom>
          <a:noFill/>
        </p:spPr>
        <p:txBody>
          <a:bodyPr wrap="none" rtlCol="0">
            <a:spAutoFit/>
          </a:bodyPr>
          <a:lstStyle/>
          <a:p>
            <a:endParaRPr lang="ko-KR" altLang="en-US" dirty="0"/>
          </a:p>
        </p:txBody>
      </p:sp>
      <p:sp>
        <p:nvSpPr>
          <p:cNvPr id="39" name="TextBox 38"/>
          <p:cNvSpPr txBox="1"/>
          <p:nvPr/>
        </p:nvSpPr>
        <p:spPr>
          <a:xfrm>
            <a:off x="4188909" y="4661581"/>
            <a:ext cx="926857" cy="215444"/>
          </a:xfrm>
          <a:prstGeom prst="rect">
            <a:avLst/>
          </a:prstGeom>
          <a:noFill/>
        </p:spPr>
        <p:txBody>
          <a:bodyPr wrap="none" rtlCol="0">
            <a:spAutoFit/>
          </a:bodyPr>
          <a:lstStyle/>
          <a:p>
            <a:r>
              <a:rPr lang="en-US" altLang="ko-KR" sz="800" dirty="0" err="1" smtClean="0"/>
              <a:t>pdf</a:t>
            </a:r>
            <a:r>
              <a:rPr lang="en-US" altLang="ko-KR" sz="800" dirty="0" smtClean="0"/>
              <a:t> </a:t>
            </a:r>
            <a:r>
              <a:rPr lang="ko-KR" altLang="en-US" sz="800" dirty="0" smtClean="0"/>
              <a:t>파일만 허용</a:t>
            </a:r>
            <a:endParaRPr lang="ko-KR" altLang="en-US" sz="800" dirty="0"/>
          </a:p>
        </p:txBody>
      </p:sp>
      <p:sp>
        <p:nvSpPr>
          <p:cNvPr id="40" name="TextBox 39"/>
          <p:cNvSpPr txBox="1"/>
          <p:nvPr/>
        </p:nvSpPr>
        <p:spPr>
          <a:xfrm>
            <a:off x="4190713" y="5047576"/>
            <a:ext cx="926857" cy="215444"/>
          </a:xfrm>
          <a:prstGeom prst="rect">
            <a:avLst/>
          </a:prstGeom>
          <a:noFill/>
        </p:spPr>
        <p:txBody>
          <a:bodyPr wrap="none" rtlCol="0">
            <a:spAutoFit/>
          </a:bodyPr>
          <a:lstStyle/>
          <a:p>
            <a:r>
              <a:rPr lang="en-US" altLang="ko-KR" sz="800" dirty="0" err="1" smtClean="0"/>
              <a:t>pdf</a:t>
            </a:r>
            <a:r>
              <a:rPr lang="en-US" altLang="ko-KR" sz="800" dirty="0" smtClean="0"/>
              <a:t> </a:t>
            </a:r>
            <a:r>
              <a:rPr lang="ko-KR" altLang="en-US" sz="800" dirty="0" smtClean="0"/>
              <a:t>파일만 허용</a:t>
            </a:r>
            <a:endParaRPr lang="ko-KR" altLang="en-US" sz="800" dirty="0"/>
          </a:p>
        </p:txBody>
      </p:sp>
      <p:sp>
        <p:nvSpPr>
          <p:cNvPr id="42" name="타원 41"/>
          <p:cNvSpPr/>
          <p:nvPr/>
        </p:nvSpPr>
        <p:spPr>
          <a:xfrm>
            <a:off x="-520" y="465309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46" name="타원 45"/>
          <p:cNvSpPr/>
          <p:nvPr/>
        </p:nvSpPr>
        <p:spPr>
          <a:xfrm>
            <a:off x="6386440" y="272080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60" name="직사각형 59"/>
          <p:cNvSpPr/>
          <p:nvPr/>
        </p:nvSpPr>
        <p:spPr>
          <a:xfrm>
            <a:off x="3441777" y="5668625"/>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목록 보기</a:t>
            </a:r>
            <a:endParaRPr lang="ko-KR" altLang="en-US" sz="1000" b="1" dirty="0">
              <a:solidFill>
                <a:schemeClr val="tx1"/>
              </a:solidFill>
            </a:endParaRPr>
          </a:p>
        </p:txBody>
      </p:sp>
      <p:graphicFrame>
        <p:nvGraphicFramePr>
          <p:cNvPr id="62" name="표 61"/>
          <p:cNvGraphicFramePr>
            <a:graphicFrameLocks noGrp="1"/>
          </p:cNvGraphicFramePr>
          <p:nvPr>
            <p:extLst/>
          </p:nvPr>
        </p:nvGraphicFramePr>
        <p:xfrm>
          <a:off x="7808120" y="650426"/>
          <a:ext cx="1967152" cy="42628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[Write Message] pop-up(</a:t>
                      </a:r>
                      <a:r>
                        <a:rPr lang="en-US" altLang="ko-KR" sz="800" dirty="0" smtClean="0">
                          <a:solidFill>
                            <a:schemeClr val="tx1"/>
                          </a:solidFill>
                        </a:rPr>
                        <a:t>RCW-040503)</a:t>
                      </a:r>
                      <a:r>
                        <a:rPr lang="ko-KR" altLang="en-US" sz="800" dirty="0" smtClean="0">
                          <a:solidFill>
                            <a:schemeClr val="tx1"/>
                          </a:solidFill>
                        </a:rPr>
                        <a:t> </a:t>
                      </a:r>
                      <a:r>
                        <a:rPr lang="en-US" altLang="ko-KR" sz="80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động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User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phần</a:t>
                      </a:r>
                      <a:r>
                        <a:rPr lang="en-US" altLang="ko-KR" sz="800" baseline="0" dirty="0" smtClean="0">
                          <a:solidFill>
                            <a:schemeClr val="tx1"/>
                          </a:solidFill>
                        </a:rPr>
                        <a:t> </a:t>
                      </a:r>
                      <a:r>
                        <a:rPr lang="en-US" altLang="ko-KR" sz="800" baseline="0" dirty="0" err="1" smtClean="0">
                          <a:solidFill>
                            <a:schemeClr val="tx1"/>
                          </a:solidFill>
                        </a:rPr>
                        <a:t>Người</a:t>
                      </a:r>
                      <a:r>
                        <a:rPr lang="en-US" altLang="ko-KR" sz="800" baseline="0" dirty="0" smtClean="0">
                          <a:solidFill>
                            <a:schemeClr val="tx1"/>
                          </a:solidFill>
                        </a:rPr>
                        <a:t> </a:t>
                      </a:r>
                      <a:r>
                        <a:rPr lang="en-US" altLang="ko-KR" sz="800" baseline="0" dirty="0" err="1" smtClean="0">
                          <a:solidFill>
                            <a:schemeClr val="tx1"/>
                          </a:solidFill>
                        </a:rPr>
                        <a:t>Nhận</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hủy</a:t>
                      </a:r>
                      <a:r>
                        <a:rPr lang="en-US" altLang="ko-KR" sz="800" baseline="0" dirty="0" smtClean="0">
                          <a:solidFill>
                            <a:schemeClr val="tx1"/>
                          </a:solidFill>
                        </a:rPr>
                        <a:t> </a:t>
                      </a:r>
                      <a:r>
                        <a:rPr lang="en-US" altLang="ko-KR" sz="800" baseline="0" dirty="0" err="1" smtClean="0">
                          <a:solidFill>
                            <a:schemeClr val="tx1"/>
                          </a:solidFill>
                        </a:rPr>
                        <a:t>yêu</a:t>
                      </a:r>
                      <a:r>
                        <a:rPr lang="en-US" altLang="ko-KR" sz="800" baseline="0" dirty="0" smtClean="0">
                          <a:solidFill>
                            <a:schemeClr val="tx1"/>
                          </a:solidFill>
                        </a:rPr>
                        <a:t> </a:t>
                      </a:r>
                      <a:r>
                        <a:rPr lang="en-US" altLang="ko-KR" sz="800" baseline="0" dirty="0" err="1" smtClean="0">
                          <a:solidFill>
                            <a:schemeClr val="tx1"/>
                          </a:solidFill>
                        </a:rPr>
                        <a:t>cầu</a:t>
                      </a:r>
                      <a:r>
                        <a:rPr lang="en-US" altLang="ko-KR" sz="800" baseline="0" dirty="0" smtClean="0">
                          <a:solidFill>
                            <a:schemeClr val="tx1"/>
                          </a:solidFill>
                        </a:rPr>
                        <a:t> </a:t>
                      </a:r>
                      <a:r>
                        <a:rPr lang="en-US" altLang="ko-KR" sz="800" baseline="0" dirty="0" err="1" smtClean="0">
                          <a:solidFill>
                            <a:schemeClr val="tx1"/>
                          </a:solidFill>
                        </a:rPr>
                        <a:t>làm</a:t>
                      </a:r>
                      <a:r>
                        <a:rPr lang="en-US" altLang="ko-KR" sz="800" baseline="0" dirty="0" smtClean="0">
                          <a:solidFill>
                            <a:schemeClr val="tx1"/>
                          </a:solidFill>
                        </a:rPr>
                        <a:t> </a:t>
                      </a:r>
                      <a:r>
                        <a:rPr lang="en-US" altLang="ko-KR" sz="800" baseline="0" dirty="0" err="1" smtClean="0">
                          <a:solidFill>
                            <a:schemeClr val="tx1"/>
                          </a:solidFill>
                        </a:rPr>
                        <a:t>bài</a:t>
                      </a:r>
                      <a:r>
                        <a:rPr lang="en-US" altLang="ko-KR" sz="800" baseline="0" dirty="0" smtClean="0">
                          <a:solidFill>
                            <a:schemeClr val="tx1"/>
                          </a:solidFill>
                        </a:rPr>
                        <a:t> test </a:t>
                      </a:r>
                      <a:r>
                        <a:rPr lang="en-US" altLang="ko-KR" sz="800" baseline="0" dirty="0" err="1" smtClean="0">
                          <a:solidFill>
                            <a:schemeClr val="tx1"/>
                          </a:solidFill>
                        </a:rPr>
                        <a:t>của</a:t>
                      </a:r>
                      <a:r>
                        <a:rPr lang="en-US" altLang="ko-KR" sz="800" baseline="0" dirty="0" smtClean="0">
                          <a:solidFill>
                            <a:schemeClr val="tx1"/>
                          </a:solidFill>
                        </a:rPr>
                        <a:t> User </a:t>
                      </a:r>
                      <a:r>
                        <a:rPr lang="en-US" altLang="ko-KR" sz="800" baseline="0" dirty="0" err="1" smtClean="0">
                          <a:solidFill>
                            <a:schemeClr val="tx1"/>
                          </a:solidFill>
                        </a:rPr>
                        <a:t>đó</a:t>
                      </a:r>
                      <a:r>
                        <a:rPr lang="ko-KR" altLang="en-US" sz="800" dirty="0" smtClean="0">
                          <a:solidFill>
                            <a:schemeClr val="tx1"/>
                          </a:solidFill>
                        </a:rPr>
                        <a:t> </a:t>
                      </a: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guide alert pop-up</a:t>
                      </a:r>
                      <a:r>
                        <a:rPr lang="ko-KR" altLang="en-US" sz="800" baseline="0" dirty="0" smtClean="0">
                          <a:solidFill>
                            <a:schemeClr val="tx1"/>
                          </a:solidFill>
                        </a:rPr>
                        <a:t> </a:t>
                      </a:r>
                      <a:r>
                        <a:rPr lang="en-US" altLang="ko-KR" sz="800" baseline="0" dirty="0" smtClean="0">
                          <a:solidFill>
                            <a:schemeClr val="tx1"/>
                          </a:solidFill>
                        </a:rPr>
                        <a:t>: [</a:t>
                      </a:r>
                      <a:r>
                        <a:rPr lang="ko-KR" altLang="en-US" sz="800" baseline="0" dirty="0" err="1" smtClean="0">
                          <a:solidFill>
                            <a:schemeClr val="tx1"/>
                          </a:solidFill>
                        </a:rPr>
                        <a:t>회원명</a:t>
                      </a:r>
                      <a:r>
                        <a:rPr lang="en-US" altLang="ko-KR" sz="800" baseline="0" dirty="0" smtClean="0">
                          <a:solidFill>
                            <a:schemeClr val="tx1"/>
                          </a:solidFill>
                        </a:rPr>
                        <a:t>]</a:t>
                      </a:r>
                      <a:r>
                        <a:rPr lang="ko-KR" altLang="en-US" sz="800" baseline="0" dirty="0" smtClean="0">
                          <a:solidFill>
                            <a:schemeClr val="tx1"/>
                          </a:solidFill>
                        </a:rPr>
                        <a:t>에게 요청한 심리검사를 취소하시겠습니까</a:t>
                      </a:r>
                      <a:r>
                        <a:rPr lang="en-US" altLang="ko-KR" sz="800" baseline="0" dirty="0" smtClean="0">
                          <a:solidFill>
                            <a:schemeClr val="tx1"/>
                          </a:solidFill>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a:t>
                      </a:r>
                      <a:r>
                        <a:rPr lang="en-US" altLang="ko-KR" sz="800" baseline="0" dirty="0" err="1" smtClean="0">
                          <a:solidFill>
                            <a:schemeClr val="tx1"/>
                          </a:solidFill>
                        </a:rPr>
                        <a:t>hoàn</a:t>
                      </a:r>
                      <a:r>
                        <a:rPr lang="en-US" altLang="ko-KR" sz="800" baseline="0" dirty="0" smtClean="0">
                          <a:solidFill>
                            <a:schemeClr val="tx1"/>
                          </a:solidFill>
                        </a:rPr>
                        <a:t>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Hủy</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về</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a:t>
                      </a:r>
                      <a:r>
                        <a:rPr lang="en-US" altLang="ko-KR" sz="800" baseline="0" dirty="0" err="1" smtClean="0">
                          <a:solidFill>
                            <a:schemeClr val="tx1"/>
                          </a:solidFill>
                        </a:rPr>
                        <a:t>Danh</a:t>
                      </a:r>
                      <a:r>
                        <a:rPr lang="en-US" altLang="ko-KR" sz="800" baseline="0" dirty="0" smtClean="0">
                          <a:solidFill>
                            <a:schemeClr val="tx1"/>
                          </a:solidFill>
                        </a:rPr>
                        <a:t> </a:t>
                      </a:r>
                      <a:r>
                        <a:rPr lang="en-US" altLang="ko-KR" sz="800" baseline="0" dirty="0" err="1" smtClean="0">
                          <a:solidFill>
                            <a:schemeClr val="tx1"/>
                          </a:solidFill>
                        </a:rPr>
                        <a:t>sách</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bài</a:t>
                      </a:r>
                      <a:r>
                        <a:rPr lang="en-US" altLang="ko-KR" sz="800" baseline="0" dirty="0" smtClean="0">
                          <a:solidFill>
                            <a:schemeClr val="tx1"/>
                          </a:solidFill>
                        </a:rPr>
                        <a:t> Test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lý</a:t>
                      </a:r>
                      <a:r>
                        <a:rPr lang="en-US" altLang="ko-KR" sz="800" baseline="0" dirty="0" smtClean="0">
                          <a:solidFill>
                            <a:schemeClr val="tx1"/>
                          </a:solidFill>
                        </a:rPr>
                        <a:t> [</a:t>
                      </a:r>
                      <a:r>
                        <a:rPr lang="en-US" altLang="ko-KR" sz="800" dirty="0" smtClean="0">
                          <a:solidFill>
                            <a:schemeClr val="tx1"/>
                          </a:solidFill>
                        </a:rPr>
                        <a:t>Required Psychological Test List]</a:t>
                      </a:r>
                      <a:r>
                        <a:rPr lang="en-US" altLang="ko-KR" sz="800" baseline="0" dirty="0" smtClean="0">
                          <a:solidFill>
                            <a:schemeClr val="tx1"/>
                          </a:solidFill>
                        </a:rPr>
                        <a:t>(</a:t>
                      </a:r>
                      <a:r>
                        <a:rPr lang="en-US" altLang="ko-KR" sz="800" dirty="0" smtClean="0">
                          <a:solidFill>
                            <a:schemeClr val="tx1"/>
                          </a:solidFill>
                        </a:rPr>
                        <a:t>RCW-0404)</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cả</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bài</a:t>
                      </a:r>
                      <a:r>
                        <a:rPr lang="en-US" altLang="ko-KR" sz="800" baseline="0" dirty="0" smtClean="0">
                          <a:solidFill>
                            <a:schemeClr val="tx1"/>
                          </a:solidFill>
                        </a:rPr>
                        <a:t> Test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lý</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Upload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quả</a:t>
                      </a:r>
                      <a:r>
                        <a:rPr lang="en-US" altLang="ko-KR" sz="800" baseline="0" dirty="0" smtClean="0">
                          <a:solidFill>
                            <a:schemeClr val="tx1"/>
                          </a:solidFill>
                        </a:rPr>
                        <a:t> test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 </a:t>
                      </a:r>
                      <a:r>
                        <a:rPr lang="en-US" altLang="ko-KR" sz="800" baseline="0" dirty="0" err="1" smtClean="0">
                          <a:solidFill>
                            <a:schemeClr val="tx1"/>
                          </a:solidFill>
                        </a:rPr>
                        <a:t>lên</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trên</a:t>
                      </a:r>
                      <a:r>
                        <a:rPr lang="en-US" altLang="ko-KR" sz="800" baseline="0" dirty="0" smtClean="0">
                          <a:solidFill>
                            <a:schemeClr val="tx1"/>
                          </a:solidFill>
                        </a:rPr>
                        <a:t> </a:t>
                      </a:r>
                      <a:r>
                        <a:rPr lang="en-US" altLang="ko-KR" sz="800" dirty="0" smtClean="0">
                          <a:solidFill>
                            <a:schemeClr val="tx1"/>
                          </a:solidFill>
                        </a:rPr>
                        <a:t>App &gt; Psychology</a:t>
                      </a:r>
                      <a:r>
                        <a:rPr lang="en-US" altLang="ko-KR" sz="800" baseline="0" dirty="0" smtClean="0">
                          <a:solidFill>
                            <a:schemeClr val="tx1"/>
                          </a:solidFill>
                        </a:rPr>
                        <a:t> Test </a:t>
                      </a:r>
                      <a:r>
                        <a:rPr lang="en-US" altLang="ko-KR" sz="800" dirty="0" smtClean="0">
                          <a:solidFill>
                            <a:schemeClr val="tx1"/>
                          </a:solidFill>
                        </a:rPr>
                        <a:t>&gt; </a:t>
                      </a: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file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quả</a:t>
                      </a:r>
                      <a:r>
                        <a:rPr lang="en-US" altLang="ko-KR" sz="800" baseline="0" dirty="0" smtClean="0">
                          <a:solidFill>
                            <a:schemeClr val="tx1"/>
                          </a:solidFill>
                        </a:rPr>
                        <a:t> </a:t>
                      </a:r>
                      <a:r>
                        <a:rPr lang="en-US" altLang="ko-KR" sz="800" baseline="0" dirty="0" err="1" smtClean="0">
                          <a:solidFill>
                            <a:schemeClr val="tx1"/>
                          </a:solidFill>
                        </a:rPr>
                        <a:t>cho</a:t>
                      </a:r>
                      <a:r>
                        <a:rPr lang="en-US" altLang="ko-KR" sz="800" baseline="0" dirty="0" smtClean="0">
                          <a:solidFill>
                            <a:schemeClr val="tx1"/>
                          </a:solidFill>
                        </a:rPr>
                        <a:t> </a:t>
                      </a:r>
                      <a:r>
                        <a:rPr lang="en-US" altLang="ko-KR" sz="800" baseline="0" dirty="0" err="1" smtClean="0">
                          <a:solidFill>
                            <a:schemeClr val="tx1"/>
                          </a:solidFill>
                        </a:rPr>
                        <a:t>phép</a:t>
                      </a:r>
                      <a:r>
                        <a:rPr lang="en-US" altLang="ko-KR" sz="800" baseline="0" dirty="0" smtClean="0">
                          <a:solidFill>
                            <a:schemeClr val="tx1"/>
                          </a:solidFill>
                        </a:rPr>
                        <a:t> User Download</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solidFill>
                            <a:schemeClr val="tx1"/>
                          </a:solidFill>
                        </a:rPr>
                        <a:t>파일명 양식 </a:t>
                      </a:r>
                      <a:r>
                        <a:rPr lang="en-US" altLang="ko-KR" sz="800" dirty="0" err="1" smtClean="0">
                          <a:solidFill>
                            <a:schemeClr val="tx1"/>
                          </a:solidFill>
                        </a:rPr>
                        <a:t>Định</a:t>
                      </a:r>
                      <a:r>
                        <a:rPr lang="en-US" altLang="ko-KR" sz="800" baseline="0" dirty="0" smtClean="0">
                          <a:solidFill>
                            <a:schemeClr val="tx1"/>
                          </a:solidFill>
                        </a:rPr>
                        <a:t> </a:t>
                      </a:r>
                      <a:r>
                        <a:rPr lang="en-US" altLang="ko-KR" sz="800" baseline="0" dirty="0" err="1" smtClean="0">
                          <a:solidFill>
                            <a:schemeClr val="tx1"/>
                          </a:solidFill>
                        </a:rPr>
                        <a:t>dạng</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File</a:t>
                      </a:r>
                      <a:r>
                        <a:rPr lang="ko-KR" altLang="en-US" sz="800" dirty="0" smtClean="0">
                          <a:solidFill>
                            <a:schemeClr val="tx1"/>
                          </a:solidFill>
                        </a:rPr>
                        <a:t> </a:t>
                      </a:r>
                      <a:r>
                        <a:rPr lang="en-US" altLang="ko-KR" sz="800" dirty="0" smtClean="0">
                          <a:solidFill>
                            <a:schemeClr val="tx1"/>
                          </a:solidFill>
                        </a:rPr>
                        <a:t>: </a:t>
                      </a:r>
                      <a:r>
                        <a:rPr lang="en-US" altLang="ko-KR" sz="800" dirty="0" err="1" smtClean="0">
                          <a:solidFill>
                            <a:schemeClr val="tx1"/>
                          </a:solidFill>
                        </a:rPr>
                        <a:t>Trên</a:t>
                      </a:r>
                      <a:r>
                        <a:rPr lang="en-US" altLang="ko-KR" sz="800" baseline="0" dirty="0" smtClean="0">
                          <a:solidFill>
                            <a:schemeClr val="tx1"/>
                          </a:solidFill>
                        </a:rPr>
                        <a:t> </a:t>
                      </a:r>
                      <a:r>
                        <a:rPr lang="en-US" altLang="ko-KR" sz="800" baseline="0" dirty="0" err="1" smtClean="0">
                          <a:solidFill>
                            <a:schemeClr val="tx1"/>
                          </a:solidFill>
                        </a:rPr>
                        <a:t>Bài</a:t>
                      </a:r>
                      <a:r>
                        <a:rPr lang="en-US" altLang="ko-KR" sz="800" baseline="0" dirty="0" smtClean="0">
                          <a:solidFill>
                            <a:schemeClr val="tx1"/>
                          </a:solidFill>
                        </a:rPr>
                        <a:t> </a:t>
                      </a:r>
                      <a:r>
                        <a:rPr lang="en-US" altLang="ko-KR" sz="800" baseline="0" dirty="0" err="1" smtClean="0">
                          <a:solidFill>
                            <a:schemeClr val="tx1"/>
                          </a:solidFill>
                        </a:rPr>
                        <a:t>test</a:t>
                      </a:r>
                      <a:r>
                        <a:rPr lang="en-US" altLang="ko-KR" sz="800" dirty="0" err="1" smtClean="0">
                          <a:solidFill>
                            <a:schemeClr val="tx1"/>
                          </a:solidFill>
                        </a:rPr>
                        <a:t>_Ngày</a:t>
                      </a:r>
                      <a:r>
                        <a:rPr lang="en-US" altLang="ko-KR" sz="800" baseline="0" dirty="0" smtClean="0">
                          <a:solidFill>
                            <a:schemeClr val="tx1"/>
                          </a:solidFill>
                        </a:rPr>
                        <a:t> upload</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mở</a:t>
                      </a:r>
                      <a:r>
                        <a:rPr lang="en-US" altLang="ko-KR" sz="800" baseline="0" dirty="0" smtClean="0">
                          <a:solidFill>
                            <a:schemeClr val="tx1"/>
                          </a:solidFill>
                        </a:rPr>
                        <a:t> file </a:t>
                      </a:r>
                      <a:r>
                        <a:rPr lang="en-US" altLang="ko-KR" sz="800" baseline="0" dirty="0" err="1" smtClean="0">
                          <a:solidFill>
                            <a:schemeClr val="tx1"/>
                          </a:solidFill>
                        </a:rPr>
                        <a:t>trong</a:t>
                      </a:r>
                      <a:r>
                        <a:rPr lang="en-US" altLang="ko-KR" sz="800" baseline="0" dirty="0" smtClean="0">
                          <a:solidFill>
                            <a:schemeClr val="tx1"/>
                          </a:solidFill>
                        </a:rPr>
                        <a:t> browser </a:t>
                      </a:r>
                      <a:r>
                        <a:rPr lang="en-US" altLang="ko-KR" sz="800" baseline="0" dirty="0" err="1" smtClean="0">
                          <a:solidFill>
                            <a:schemeClr val="tx1"/>
                          </a:solidFill>
                        </a:rPr>
                        <a:t>khác</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về</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a:t>
                      </a:r>
                      <a:r>
                        <a:rPr lang="en-US" altLang="ko-KR" sz="800" baseline="0" dirty="0" err="1" smtClean="0">
                          <a:solidFill>
                            <a:schemeClr val="tx1"/>
                          </a:solidFill>
                        </a:rPr>
                        <a:t>Danh</a:t>
                      </a:r>
                      <a:r>
                        <a:rPr lang="en-US" altLang="ko-KR" sz="800" baseline="0" dirty="0" smtClean="0">
                          <a:solidFill>
                            <a:schemeClr val="tx1"/>
                          </a:solidFill>
                        </a:rPr>
                        <a:t> </a:t>
                      </a:r>
                      <a:r>
                        <a:rPr lang="en-US" altLang="ko-KR" sz="800" baseline="0" dirty="0" err="1" smtClean="0">
                          <a:solidFill>
                            <a:schemeClr val="tx1"/>
                          </a:solidFill>
                        </a:rPr>
                        <a:t>sách</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bài</a:t>
                      </a:r>
                      <a:r>
                        <a:rPr lang="en-US" altLang="ko-KR" sz="800" baseline="0" dirty="0" smtClean="0">
                          <a:solidFill>
                            <a:schemeClr val="tx1"/>
                          </a:solidFill>
                        </a:rPr>
                        <a:t> Test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lý</a:t>
                      </a:r>
                      <a:r>
                        <a:rPr lang="en-US" altLang="ko-KR" sz="800" baseline="0" dirty="0" smtClean="0">
                          <a:solidFill>
                            <a:schemeClr val="tx1"/>
                          </a:solidFill>
                        </a:rPr>
                        <a:t> [</a:t>
                      </a:r>
                      <a:r>
                        <a:rPr lang="en-US" altLang="ko-KR" sz="800" dirty="0" smtClean="0">
                          <a:solidFill>
                            <a:schemeClr val="tx1"/>
                          </a:solidFill>
                        </a:rPr>
                        <a:t>Required Psychological Test List]</a:t>
                      </a:r>
                      <a:r>
                        <a:rPr lang="en-US" altLang="ko-KR" sz="800" baseline="0" dirty="0" smtClean="0">
                          <a:solidFill>
                            <a:schemeClr val="tx1"/>
                          </a:solidFill>
                        </a:rPr>
                        <a:t>(</a:t>
                      </a:r>
                      <a:r>
                        <a:rPr lang="en-US" altLang="ko-KR" sz="800" dirty="0" smtClean="0">
                          <a:solidFill>
                            <a:schemeClr val="tx1"/>
                          </a:solidFill>
                        </a:rPr>
                        <a:t>RCW-0404)</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4" name="타원 63"/>
          <p:cNvSpPr/>
          <p:nvPr/>
        </p:nvSpPr>
        <p:spPr>
          <a:xfrm>
            <a:off x="4709223" y="564160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36" name="직사각형 35"/>
          <p:cNvSpPr/>
          <p:nvPr/>
        </p:nvSpPr>
        <p:spPr>
          <a:xfrm>
            <a:off x="2954392" y="3319484"/>
            <a:ext cx="1014000" cy="180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tx1"/>
                </a:solidFill>
              </a:rPr>
              <a:t>심리검사 요청 취소</a:t>
            </a:r>
            <a:endParaRPr lang="ko-KR" altLang="en-US" sz="800" dirty="0">
              <a:solidFill>
                <a:schemeClr val="tx1"/>
              </a:solidFill>
            </a:endParaRPr>
          </a:p>
        </p:txBody>
      </p:sp>
      <p:sp>
        <p:nvSpPr>
          <p:cNvPr id="37" name="타원 36"/>
          <p:cNvSpPr/>
          <p:nvPr/>
        </p:nvSpPr>
        <p:spPr>
          <a:xfrm>
            <a:off x="2916810" y="311921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1" name="슬라이드 번호 개체 틀 40"/>
          <p:cNvSpPr>
            <a:spLocks noGrp="1"/>
          </p:cNvSpPr>
          <p:nvPr>
            <p:ph type="sldNum" sz="quarter" idx="4"/>
          </p:nvPr>
        </p:nvSpPr>
        <p:spPr/>
        <p:txBody>
          <a:bodyPr/>
          <a:lstStyle/>
          <a:p>
            <a:fld id="{C70D9EDE-4299-4BB9-BBD1-CAF81FD85894}" type="slidenum">
              <a:rPr lang="ko-KR" altLang="en-US" smtClean="0"/>
              <a:pPr/>
              <a:t>52</a:t>
            </a:fld>
            <a:endParaRPr lang="ko-KR" altLang="en-US"/>
          </a:p>
        </p:txBody>
      </p:sp>
      <p:sp>
        <p:nvSpPr>
          <p:cNvPr id="44" name="타원 43"/>
          <p:cNvSpPr/>
          <p:nvPr/>
        </p:nvSpPr>
        <p:spPr>
          <a:xfrm>
            <a:off x="4054213" y="475793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3" name="TextBox 32"/>
          <p:cNvSpPr txBox="1"/>
          <p:nvPr/>
        </p:nvSpPr>
        <p:spPr>
          <a:xfrm>
            <a:off x="1212278" y="117792"/>
            <a:ext cx="1260281" cy="215444"/>
          </a:xfrm>
          <a:prstGeom prst="rect">
            <a:avLst/>
          </a:prstGeom>
          <a:noFill/>
        </p:spPr>
        <p:txBody>
          <a:bodyPr wrap="none" rtlCol="0">
            <a:spAutoFit/>
          </a:bodyPr>
          <a:lstStyle/>
          <a:p>
            <a:r>
              <a:rPr lang="en-US" altLang="ko-KR" sz="800" dirty="0" smtClean="0">
                <a:solidFill>
                  <a:prstClr val="black"/>
                </a:solidFill>
              </a:rPr>
              <a:t>Counseling</a:t>
            </a:r>
            <a:r>
              <a:rPr lang="ko-KR" altLang="en-US" sz="800" dirty="0" smtClean="0">
                <a:solidFill>
                  <a:prstClr val="black"/>
                </a:solidFill>
              </a:rPr>
              <a:t> </a:t>
            </a:r>
            <a:r>
              <a:rPr lang="en-US" altLang="ko-KR" sz="800" dirty="0" smtClean="0">
                <a:solidFill>
                  <a:prstClr val="black"/>
                </a:solidFill>
              </a:rPr>
              <a:t>Detail Info </a:t>
            </a:r>
            <a:endParaRPr lang="ko-KR" altLang="en-US" sz="800" dirty="0">
              <a:solidFill>
                <a:prstClr val="black"/>
              </a:solidFill>
            </a:endParaRPr>
          </a:p>
        </p:txBody>
      </p:sp>
      <p:sp>
        <p:nvSpPr>
          <p:cNvPr id="43" name="TextBox 42"/>
          <p:cNvSpPr txBox="1"/>
          <p:nvPr/>
        </p:nvSpPr>
        <p:spPr>
          <a:xfrm>
            <a:off x="1210182" y="352286"/>
            <a:ext cx="3337773" cy="215444"/>
          </a:xfrm>
          <a:prstGeom prst="rect">
            <a:avLst/>
          </a:prstGeom>
          <a:noFill/>
        </p:spPr>
        <p:txBody>
          <a:bodyPr wrap="none" rtlCol="0">
            <a:spAutoFit/>
          </a:bodyPr>
          <a:lstStyle/>
          <a:p>
            <a:r>
              <a:rPr lang="en-US" altLang="ko-KR" sz="800" dirty="0" smtClean="0">
                <a:solidFill>
                  <a:prstClr val="black"/>
                </a:solidFill>
              </a:rPr>
              <a:t>Counseling Management &gt; Counseling History</a:t>
            </a:r>
            <a:r>
              <a:rPr lang="ko-KR" altLang="en-US" sz="800" dirty="0" smtClean="0">
                <a:solidFill>
                  <a:prstClr val="black"/>
                </a:solidFill>
              </a:rPr>
              <a:t> </a:t>
            </a:r>
            <a:r>
              <a:rPr lang="en-US" altLang="ko-KR" sz="800" dirty="0" smtClean="0">
                <a:solidFill>
                  <a:prstClr val="black"/>
                </a:solidFill>
              </a:rPr>
              <a:t>&gt; Click to an Entry </a:t>
            </a:r>
            <a:endParaRPr lang="ko-KR" altLang="en-US" sz="800" dirty="0">
              <a:solidFill>
                <a:prstClr val="black"/>
              </a:solidFill>
            </a:endParaRPr>
          </a:p>
        </p:txBody>
      </p:sp>
    </p:spTree>
    <p:extLst>
      <p:ext uri="{BB962C8B-B14F-4D97-AF65-F5344CB8AC3E}">
        <p14:creationId xmlns:p14="http://schemas.microsoft.com/office/powerpoint/2010/main" val="21003206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1323439"/>
          </a:xfrm>
          <a:prstGeom prst="rect">
            <a:avLst/>
          </a:prstGeom>
          <a:noFill/>
        </p:spPr>
        <p:txBody>
          <a:bodyPr wrap="square" rtlCol="0">
            <a:spAutoFit/>
          </a:bodyPr>
          <a:lstStyle/>
          <a:p>
            <a:r>
              <a:rPr lang="en-US" altLang="ko-KR" sz="4000" b="1" spc="-20">
                <a:solidFill>
                  <a:prstClr val="black"/>
                </a:solidFill>
              </a:rPr>
              <a:t>Counseling Management</a:t>
            </a:r>
          </a:p>
          <a:p>
            <a:r>
              <a:rPr lang="en-US" altLang="ko-KR" sz="4000" b="1" spc="-20">
                <a:solidFill>
                  <a:prstClr val="black"/>
                </a:solidFill>
              </a:rPr>
              <a:t>&gt; Message</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981118"/>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3" y="1988840"/>
            <a:ext cx="466794" cy="261610"/>
          </a:xfrm>
          <a:prstGeom prst="rect">
            <a:avLst/>
          </a:prstGeom>
          <a:noFill/>
        </p:spPr>
        <p:txBody>
          <a:bodyPr wrap="none" rtlCol="0">
            <a:spAutoFit/>
          </a:bodyPr>
          <a:lstStyle/>
          <a:p>
            <a:r>
              <a:rPr lang="ko-KR" altLang="en-US" sz="1100" b="1" dirty="0" smtClean="0"/>
              <a:t>쪽지</a:t>
            </a:r>
            <a:endParaRPr lang="ko-KR" altLang="en-US" sz="1100" b="1" dirty="0"/>
          </a:p>
        </p:txBody>
      </p:sp>
      <p:graphicFrame>
        <p:nvGraphicFramePr>
          <p:cNvPr id="19" name="표 18"/>
          <p:cNvGraphicFramePr>
            <a:graphicFrameLocks noGrp="1"/>
          </p:cNvGraphicFramePr>
          <p:nvPr/>
        </p:nvGraphicFramePr>
        <p:xfrm>
          <a:off x="260307" y="4383630"/>
          <a:ext cx="7456079" cy="1530172"/>
        </p:xfrm>
        <a:graphic>
          <a:graphicData uri="http://schemas.openxmlformats.org/drawingml/2006/table">
            <a:tbl>
              <a:tblPr/>
              <a:tblGrid>
                <a:gridCol w="840355"/>
                <a:gridCol w="881700"/>
                <a:gridCol w="1079446"/>
                <a:gridCol w="3720745"/>
                <a:gridCol w="933833"/>
              </a:tblGrid>
              <a:tr h="382543">
                <a:tc>
                  <a:txBody>
                    <a:bodyPr/>
                    <a:lstStyle/>
                    <a:p>
                      <a:pPr algn="ctr" fontAlgn="ctr"/>
                      <a:r>
                        <a:rPr lang="ko-KR" altLang="en-US" sz="900" b="1" i="0" u="none" strike="noStrike" dirty="0">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번호</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보낸 </a:t>
                      </a:r>
                      <a:r>
                        <a:rPr lang="ko-KR" altLang="en-US" sz="900" b="1" i="0" u="none" strike="noStrike" dirty="0" smtClean="0">
                          <a:solidFill>
                            <a:srgbClr val="000000"/>
                          </a:solidFill>
                          <a:latin typeface="맑은 고딕"/>
                        </a:rPr>
                        <a:t>회원</a:t>
                      </a:r>
                      <a:endParaRPr lang="ko-KR" altLang="en-US" sz="900" b="1"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내용</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받은일시</a:t>
                      </a:r>
                      <a:endParaRPr lang="ko-KR" altLang="en-US" sz="900" b="1"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382543">
                <a:tc>
                  <a:txBody>
                    <a:bodyPr/>
                    <a:lstStyle/>
                    <a:p>
                      <a:pPr algn="ctr" fontAlgn="ctr"/>
                      <a:r>
                        <a:rPr lang="ko-KR" altLang="en-US" sz="900" b="0" i="0" u="none" strike="noStrike">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3</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맑은 고딕"/>
                        </a:rPr>
                        <a:t>심한 </a:t>
                      </a:r>
                      <a:r>
                        <a:rPr lang="ko-KR" altLang="en-US" sz="900" b="0" i="0" u="none" strike="noStrike" dirty="0">
                          <a:solidFill>
                            <a:srgbClr val="000000"/>
                          </a:solidFill>
                          <a:latin typeface="맑은 고딕"/>
                        </a:rPr>
                        <a:t>부부싸움을 했습니다</a:t>
                      </a:r>
                      <a:r>
                        <a:rPr lang="en-US" altLang="ko-KR" sz="900" b="0" i="0" u="none" strike="noStrike" dirty="0">
                          <a:solidFill>
                            <a:srgbClr val="000000"/>
                          </a:solidFill>
                          <a:latin typeface="맑은 고딕"/>
                        </a:rPr>
                        <a:t>. </a:t>
                      </a:r>
                      <a:r>
                        <a:rPr lang="ko-KR" altLang="en-US" sz="900" b="0" i="0" u="none" strike="noStrike" dirty="0">
                          <a:solidFill>
                            <a:srgbClr val="000000"/>
                          </a:solidFill>
                          <a:latin typeface="맑은 고딕"/>
                        </a:rPr>
                        <a:t>어떻게 화해를 해야 할지</a:t>
                      </a:r>
                      <a:r>
                        <a:rPr lang="en-US" altLang="ko-KR" sz="900" b="0" i="0" u="none" strike="noStrike" dirty="0">
                          <a:solidFill>
                            <a:srgbClr val="000000"/>
                          </a:solidFill>
                          <a:latin typeface="맑은 고딕"/>
                        </a:rPr>
                        <a:t>..</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2016-03-01</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09:20</a:t>
                      </a:r>
                      <a:endParaRPr lang="en-US" altLang="ko-KR" sz="900" b="0"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2</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홍길순</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심한 부부싸움을 했습니다</a:t>
                      </a:r>
                      <a:r>
                        <a:rPr lang="en-US" altLang="ko-KR" sz="900" b="0" i="0" u="none" strike="noStrike" dirty="0">
                          <a:solidFill>
                            <a:srgbClr val="000000"/>
                          </a:solidFill>
                          <a:latin typeface="맑은 고딕"/>
                        </a:rPr>
                        <a:t>. </a:t>
                      </a:r>
                      <a:r>
                        <a:rPr lang="ko-KR" altLang="en-US" sz="900" b="0" i="0" u="none" strike="noStrike" dirty="0">
                          <a:solidFill>
                            <a:srgbClr val="000000"/>
                          </a:solidFill>
                          <a:latin typeface="맑은 고딕"/>
                        </a:rPr>
                        <a:t>어떻게 화해를 해야 할지</a:t>
                      </a:r>
                      <a:r>
                        <a:rPr lang="en-US" altLang="ko-KR" sz="900" b="0" i="0" u="none" strike="noStrike" dirty="0">
                          <a:solidFill>
                            <a:srgbClr val="000000"/>
                          </a:solidFill>
                          <a:latin typeface="맑은 고딕"/>
                        </a:rPr>
                        <a:t>..</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2016-02-28</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10:00</a:t>
                      </a:r>
                      <a:endParaRPr lang="en-US" altLang="ko-KR" sz="900" b="0"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1</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홍길자</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심한 부부싸움을 했습니다</a:t>
                      </a:r>
                      <a:r>
                        <a:rPr lang="en-US" altLang="ko-KR" sz="900" b="0" i="0" u="none" strike="noStrike" dirty="0">
                          <a:solidFill>
                            <a:srgbClr val="000000"/>
                          </a:solidFill>
                          <a:latin typeface="맑은 고딕"/>
                        </a:rPr>
                        <a:t>. </a:t>
                      </a:r>
                      <a:r>
                        <a:rPr lang="ko-KR" altLang="en-US" sz="900" b="0" i="0" u="none" strike="noStrike" dirty="0">
                          <a:solidFill>
                            <a:srgbClr val="000000"/>
                          </a:solidFill>
                          <a:latin typeface="맑은 고딕"/>
                        </a:rPr>
                        <a:t>어떻게 화해를 해야 할지</a:t>
                      </a:r>
                      <a:r>
                        <a:rPr lang="en-US" altLang="ko-KR" sz="900" b="0" i="0" u="none" strike="noStrike" dirty="0">
                          <a:solidFill>
                            <a:srgbClr val="000000"/>
                          </a:solidFill>
                          <a:latin typeface="맑은 고딕"/>
                        </a:rPr>
                        <a:t>..</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2016-02-27</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09:30</a:t>
                      </a:r>
                      <a:endParaRPr lang="en-US" altLang="ko-KR" sz="900" b="0"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27" name="직사각형 26"/>
          <p:cNvSpPr/>
          <p:nvPr/>
        </p:nvSpPr>
        <p:spPr>
          <a:xfrm>
            <a:off x="254222" y="6021780"/>
            <a:ext cx="975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삭제</a:t>
            </a:r>
            <a:endParaRPr lang="ko-KR" altLang="en-US" sz="900" dirty="0">
              <a:solidFill>
                <a:schemeClr val="tx1"/>
              </a:solidFill>
            </a:endParaRPr>
          </a:p>
        </p:txBody>
      </p:sp>
      <p:pic>
        <p:nvPicPr>
          <p:cNvPr id="32" name="그림 31" descr="페이징.PNG"/>
          <p:cNvPicPr>
            <a:picLocks noChangeAspect="1"/>
          </p:cNvPicPr>
          <p:nvPr/>
        </p:nvPicPr>
        <p:blipFill>
          <a:blip r:embed="rId3" cstate="print"/>
          <a:stretch>
            <a:fillRect/>
          </a:stretch>
        </p:blipFill>
        <p:spPr>
          <a:xfrm>
            <a:off x="3685514" y="6021781"/>
            <a:ext cx="819000" cy="264233"/>
          </a:xfrm>
          <a:prstGeom prst="rect">
            <a:avLst/>
          </a:prstGeom>
        </p:spPr>
      </p:pic>
      <p:sp>
        <p:nvSpPr>
          <p:cNvPr id="23" name="직사각형 22"/>
          <p:cNvSpPr/>
          <p:nvPr/>
        </p:nvSpPr>
        <p:spPr>
          <a:xfrm>
            <a:off x="267887" y="2528900"/>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받은 쪽지</a:t>
            </a:r>
            <a:endParaRPr lang="ko-KR" altLang="en-US" sz="900" dirty="0">
              <a:solidFill>
                <a:schemeClr val="bg1"/>
              </a:solidFill>
            </a:endParaRPr>
          </a:p>
        </p:txBody>
      </p:sp>
      <p:sp>
        <p:nvSpPr>
          <p:cNvPr id="28" name="직사각형 27"/>
          <p:cNvSpPr/>
          <p:nvPr/>
        </p:nvSpPr>
        <p:spPr>
          <a:xfrm>
            <a:off x="1737770" y="252890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보낸 쪽지</a:t>
            </a:r>
            <a:endParaRPr lang="ko-KR" altLang="en-US" sz="900" dirty="0">
              <a:solidFill>
                <a:schemeClr val="tx1"/>
              </a:solidFill>
            </a:endParaRPr>
          </a:p>
        </p:txBody>
      </p:sp>
      <p:sp>
        <p:nvSpPr>
          <p:cNvPr id="33" name="직사각형 32"/>
          <p:cNvSpPr/>
          <p:nvPr/>
        </p:nvSpPr>
        <p:spPr>
          <a:xfrm>
            <a:off x="6561929" y="2618910"/>
            <a:ext cx="1093257"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쪽지 쓰기</a:t>
            </a:r>
          </a:p>
        </p:txBody>
      </p:sp>
      <p:sp>
        <p:nvSpPr>
          <p:cNvPr id="36" name="직사각형 35"/>
          <p:cNvSpPr/>
          <p:nvPr/>
        </p:nvSpPr>
        <p:spPr>
          <a:xfrm>
            <a:off x="267387" y="3023955"/>
            <a:ext cx="7415915" cy="90056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38" name="TextBox 37"/>
          <p:cNvSpPr txBox="1"/>
          <p:nvPr/>
        </p:nvSpPr>
        <p:spPr>
          <a:xfrm>
            <a:off x="1442611" y="3049675"/>
            <a:ext cx="930063" cy="784830"/>
          </a:xfrm>
          <a:prstGeom prst="rect">
            <a:avLst/>
          </a:prstGeom>
          <a:noFill/>
        </p:spPr>
        <p:txBody>
          <a:bodyPr wrap="none" rtlCol="0">
            <a:spAutoFit/>
          </a:bodyPr>
          <a:lstStyle/>
          <a:p>
            <a:pPr>
              <a:lnSpc>
                <a:spcPct val="250000"/>
              </a:lnSpc>
            </a:pPr>
            <a:r>
              <a:rPr lang="ko-KR" altLang="en-US" sz="900" b="1" dirty="0" smtClean="0"/>
              <a:t>받은 날짜   </a:t>
            </a:r>
            <a:r>
              <a:rPr lang="en-US" altLang="ko-KR" sz="900" b="1" dirty="0" smtClean="0"/>
              <a:t>&gt; </a:t>
            </a:r>
          </a:p>
          <a:p>
            <a:pPr>
              <a:lnSpc>
                <a:spcPct val="250000"/>
              </a:lnSpc>
            </a:pPr>
            <a:r>
              <a:rPr lang="ko-KR" altLang="en-US" sz="900" b="1" dirty="0" smtClean="0"/>
              <a:t>검색          </a:t>
            </a:r>
            <a:r>
              <a:rPr lang="en-US" altLang="ko-KR" sz="900" b="1" dirty="0" smtClean="0"/>
              <a:t>&gt;</a:t>
            </a:r>
            <a:endParaRPr lang="ko-KR" altLang="en-US" sz="900" b="1" dirty="0"/>
          </a:p>
        </p:txBody>
      </p:sp>
      <p:cxnSp>
        <p:nvCxnSpPr>
          <p:cNvPr id="41" name="직선 연결선 40"/>
          <p:cNvCxnSpPr/>
          <p:nvPr/>
        </p:nvCxnSpPr>
        <p:spPr>
          <a:xfrm>
            <a:off x="1499677" y="3474473"/>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5730755" y="3255159"/>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grpSp>
        <p:nvGrpSpPr>
          <p:cNvPr id="47" name="그룹 46"/>
          <p:cNvGrpSpPr/>
          <p:nvPr/>
        </p:nvGrpSpPr>
        <p:grpSpPr>
          <a:xfrm>
            <a:off x="2414803" y="3165238"/>
            <a:ext cx="2939123" cy="261610"/>
            <a:chOff x="1268724" y="2606077"/>
            <a:chExt cx="2713037" cy="261610"/>
          </a:xfrm>
        </p:grpSpPr>
        <p:sp>
          <p:nvSpPr>
            <p:cNvPr id="48" name="직사각형 47"/>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49" name="직사각형 48"/>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0" name="직사각형 49"/>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51" name="직사각형 50"/>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2" name="TextBox 51"/>
            <p:cNvSpPr txBox="1"/>
            <p:nvPr/>
          </p:nvSpPr>
          <p:spPr>
            <a:xfrm>
              <a:off x="2492324" y="2606077"/>
              <a:ext cx="262202" cy="261610"/>
            </a:xfrm>
            <a:prstGeom prst="rect">
              <a:avLst/>
            </a:prstGeom>
            <a:noFill/>
          </p:spPr>
          <p:txBody>
            <a:bodyPr wrap="none" rtlCol="0">
              <a:spAutoFit/>
            </a:bodyPr>
            <a:lstStyle/>
            <a:p>
              <a:r>
                <a:rPr lang="en-US" altLang="ko-KR" sz="1100" dirty="0" smtClean="0"/>
                <a:t>~</a:t>
              </a:r>
              <a:endParaRPr lang="ko-KR" altLang="en-US" sz="1100" dirty="0"/>
            </a:p>
          </p:txBody>
        </p:sp>
      </p:grpSp>
      <p:sp>
        <p:nvSpPr>
          <p:cNvPr id="53" name="직사각형 52"/>
          <p:cNvSpPr/>
          <p:nvPr/>
        </p:nvSpPr>
        <p:spPr>
          <a:xfrm>
            <a:off x="2414802" y="3525189"/>
            <a:ext cx="2939125"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42" name="TextBox 41"/>
          <p:cNvSpPr txBox="1"/>
          <p:nvPr/>
        </p:nvSpPr>
        <p:spPr>
          <a:xfrm>
            <a:off x="857546" y="2017875"/>
            <a:ext cx="1893467" cy="215444"/>
          </a:xfrm>
          <a:prstGeom prst="rect">
            <a:avLst/>
          </a:prstGeom>
          <a:noFill/>
        </p:spPr>
        <p:txBody>
          <a:bodyPr wrap="none" rtlCol="0">
            <a:spAutoFit/>
          </a:bodyPr>
          <a:lstStyle/>
          <a:p>
            <a:r>
              <a:rPr lang="ko-KR" altLang="en-US" sz="800" dirty="0" smtClean="0"/>
              <a:t>회원과 주고 받은 쪽지 리스트입니다</a:t>
            </a:r>
            <a:r>
              <a:rPr lang="en-US" altLang="ko-KR" sz="800" dirty="0" smtClean="0"/>
              <a:t>.</a:t>
            </a:r>
            <a:endParaRPr lang="ko-KR" altLang="en-US" sz="800" dirty="0"/>
          </a:p>
        </p:txBody>
      </p:sp>
      <p:sp>
        <p:nvSpPr>
          <p:cNvPr id="46" name="TextBox 45"/>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RCW-040501</a:t>
            </a:r>
            <a:endParaRPr lang="ko-KR" altLang="en-US" sz="800" dirty="0">
              <a:solidFill>
                <a:prstClr val="black"/>
              </a:solidFill>
            </a:endParaRPr>
          </a:p>
        </p:txBody>
      </p:sp>
      <p:sp>
        <p:nvSpPr>
          <p:cNvPr id="55" name="타원 54"/>
          <p:cNvSpPr/>
          <p:nvPr/>
        </p:nvSpPr>
        <p:spPr>
          <a:xfrm>
            <a:off x="6425429" y="252890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56" name="TextBox 55"/>
          <p:cNvSpPr txBox="1"/>
          <p:nvPr/>
        </p:nvSpPr>
        <p:spPr>
          <a:xfrm>
            <a:off x="321235" y="4047860"/>
            <a:ext cx="1491114" cy="246221"/>
          </a:xfrm>
          <a:prstGeom prst="rect">
            <a:avLst/>
          </a:prstGeom>
          <a:noFill/>
        </p:spPr>
        <p:txBody>
          <a:bodyPr wrap="none" rtlCol="0">
            <a:spAutoFit/>
          </a:bodyPr>
          <a:lstStyle/>
          <a:p>
            <a:r>
              <a:rPr lang="ko-KR" altLang="en-US" sz="1000" b="1" dirty="0" smtClean="0"/>
              <a:t>받은 쪽지 리스트 </a:t>
            </a:r>
            <a:r>
              <a:rPr lang="en-US" altLang="ko-KR" sz="800" dirty="0" smtClean="0"/>
              <a:t>: 10</a:t>
            </a:r>
            <a:r>
              <a:rPr lang="ko-KR" altLang="en-US" sz="800" dirty="0" smtClean="0"/>
              <a:t>건</a:t>
            </a:r>
            <a:endParaRPr lang="ko-KR" altLang="en-US" sz="800" dirty="0"/>
          </a:p>
        </p:txBody>
      </p:sp>
      <p:sp>
        <p:nvSpPr>
          <p:cNvPr id="59" name="타원 58"/>
          <p:cNvSpPr/>
          <p:nvPr/>
        </p:nvSpPr>
        <p:spPr>
          <a:xfrm>
            <a:off x="88890" y="404208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61" name="타원 60"/>
          <p:cNvSpPr/>
          <p:nvPr/>
        </p:nvSpPr>
        <p:spPr>
          <a:xfrm>
            <a:off x="-520" y="602920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grpSp>
        <p:nvGrpSpPr>
          <p:cNvPr id="69" name="그룹 68"/>
          <p:cNvGrpSpPr/>
          <p:nvPr/>
        </p:nvGrpSpPr>
        <p:grpSpPr>
          <a:xfrm>
            <a:off x="6142662" y="4066909"/>
            <a:ext cx="1540641" cy="253127"/>
            <a:chOff x="5670150" y="4200990"/>
            <a:chExt cx="1422130" cy="253127"/>
          </a:xfrm>
        </p:grpSpPr>
        <p:sp>
          <p:nvSpPr>
            <p:cNvPr id="75" name="직사각형 74"/>
            <p:cNvSpPr/>
            <p:nvPr/>
          </p:nvSpPr>
          <p:spPr>
            <a:xfrm>
              <a:off x="5670150" y="4200990"/>
              <a:ext cx="1422129" cy="2520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최근 순</a:t>
              </a:r>
              <a:endParaRPr lang="ko-KR" altLang="en-US" sz="900" dirty="0">
                <a:solidFill>
                  <a:schemeClr val="tx1"/>
                </a:solidFill>
              </a:endParaRPr>
            </a:p>
          </p:txBody>
        </p:sp>
        <p:sp>
          <p:nvSpPr>
            <p:cNvPr id="76" name="직사각형 75"/>
            <p:cNvSpPr/>
            <p:nvPr/>
          </p:nvSpPr>
          <p:spPr>
            <a:xfrm>
              <a:off x="6821565" y="4202117"/>
              <a:ext cx="270715"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grpSp>
      <p:sp>
        <p:nvSpPr>
          <p:cNvPr id="77" name="타원 76"/>
          <p:cNvSpPr/>
          <p:nvPr/>
        </p:nvSpPr>
        <p:spPr>
          <a:xfrm>
            <a:off x="5898885" y="405000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graphicFrame>
        <p:nvGraphicFramePr>
          <p:cNvPr id="64" name="표 63"/>
          <p:cNvGraphicFramePr>
            <a:graphicFrameLocks noGrp="1"/>
          </p:cNvGraphicFramePr>
          <p:nvPr>
            <p:extLst/>
          </p:nvPr>
        </p:nvGraphicFramePr>
        <p:xfrm>
          <a:off x="7808120" y="650426"/>
          <a:ext cx="1967152" cy="50248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t>새로운 쪽지가 있는 경우 </a:t>
                      </a:r>
                      <a:r>
                        <a:rPr lang="en-US" altLang="ko-KR" sz="800" dirty="0" smtClean="0"/>
                        <a:t>New </a:t>
                      </a:r>
                      <a:r>
                        <a:rPr lang="ko-KR" altLang="en-US" sz="800" dirty="0" smtClean="0"/>
                        <a:t>버튼 노출되며 해당 페이지 입장 시 </a:t>
                      </a:r>
                      <a:r>
                        <a:rPr lang="en-US" altLang="ko-KR" sz="800" dirty="0" smtClean="0"/>
                        <a:t>New </a:t>
                      </a:r>
                      <a:r>
                        <a:rPr lang="ko-KR" altLang="en-US" sz="800" dirty="0" smtClean="0"/>
                        <a:t>버튼 제거</a:t>
                      </a: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pop-up [Write Message]</a:t>
                      </a:r>
                      <a:r>
                        <a:rPr lang="en-US" altLang="ko-KR" sz="800" dirty="0" smtClean="0">
                          <a:solidFill>
                            <a:schemeClr val="tx1"/>
                          </a:solidFill>
                        </a:rPr>
                        <a:t>(RCW-040503)</a:t>
                      </a:r>
                      <a:r>
                        <a:rPr lang="ko-KR" altLang="en-US" sz="800" dirty="0" smtClean="0">
                          <a:solidFill>
                            <a:schemeClr val="tx1"/>
                          </a:solidFill>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Mặc</a:t>
                      </a:r>
                      <a:r>
                        <a:rPr lang="en-US" altLang="ko-KR" sz="800" baseline="0" dirty="0" smtClean="0">
                          <a:solidFill>
                            <a:schemeClr val="tx1"/>
                          </a:solidFill>
                        </a:rPr>
                        <a:t> </a:t>
                      </a:r>
                      <a:r>
                        <a:rPr lang="en-US" altLang="ko-KR" sz="800" baseline="0" dirty="0" err="1" smtClean="0">
                          <a:solidFill>
                            <a:schemeClr val="tx1"/>
                          </a:solidFill>
                        </a:rPr>
                        <a:t>định</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hiện</a:t>
                      </a:r>
                      <a:r>
                        <a:rPr lang="en-US" altLang="ko-KR" sz="800" baseline="0" dirty="0" smtClean="0">
                          <a:solidFill>
                            <a:schemeClr val="tx1"/>
                          </a:solidFill>
                        </a:rPr>
                        <a:t> </a:t>
                      </a:r>
                      <a:r>
                        <a:rPr lang="en-US" altLang="ko-KR" sz="800" baseline="0" dirty="0" err="1" smtClean="0">
                          <a:solidFill>
                            <a:schemeClr val="tx1"/>
                          </a:solidFill>
                        </a:rPr>
                        <a:t>tại</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r>
                        <a:rPr lang="en-US" altLang="ko-KR" sz="800" baseline="0" dirty="0" err="1" smtClean="0">
                          <a:solidFill>
                            <a:schemeClr val="tx1"/>
                          </a:solidFill>
                        </a:rPr>
                        <a:t>khoảng</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gian</a:t>
                      </a:r>
                      <a:r>
                        <a:rPr lang="en-US" altLang="ko-KR" sz="800" baseline="0" dirty="0" smtClean="0">
                          <a:solidFill>
                            <a:schemeClr val="tx1"/>
                          </a:solidFill>
                        </a:rPr>
                        <a:t> </a:t>
                      </a:r>
                      <a:r>
                        <a:rPr lang="en-US" altLang="ko-KR" sz="800" baseline="0" dirty="0" err="1" smtClean="0">
                          <a:solidFill>
                            <a:schemeClr val="tx1"/>
                          </a:solidFill>
                        </a:rPr>
                        <a:t>tối</a:t>
                      </a:r>
                      <a:r>
                        <a:rPr lang="en-US" altLang="ko-KR" sz="800" baseline="0" dirty="0" smtClean="0">
                          <a:solidFill>
                            <a:schemeClr val="tx1"/>
                          </a:solidFill>
                        </a:rPr>
                        <a:t> </a:t>
                      </a:r>
                      <a:r>
                        <a:rPr lang="en-US" altLang="ko-KR" sz="800" baseline="0" dirty="0" err="1" smtClean="0">
                          <a:solidFill>
                            <a:schemeClr val="tx1"/>
                          </a:solidFill>
                        </a:rPr>
                        <a:t>đa</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60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r>
                        <a:rPr lang="en-US" altLang="ko-KR" sz="800" baseline="0" dirty="0" err="1" smtClean="0">
                          <a:solidFill>
                            <a:schemeClr val="tx1"/>
                          </a:solidFill>
                        </a:rPr>
                        <a:t>hơn</a:t>
                      </a:r>
                      <a:r>
                        <a:rPr lang="en-US" altLang="ko-KR" sz="800" baseline="0" dirty="0" smtClean="0">
                          <a:solidFill>
                            <a:schemeClr val="tx1"/>
                          </a:solidFill>
                        </a:rPr>
                        <a:t> 60 </a:t>
                      </a:r>
                      <a:r>
                        <a:rPr lang="en-US" altLang="ko-KR" sz="800" baseline="0" dirty="0" err="1" smtClean="0">
                          <a:solidFill>
                            <a:schemeClr val="tx1"/>
                          </a:solidFill>
                        </a:rPr>
                        <a:t>ngày</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a:t>
                      </a:r>
                      <a:r>
                        <a:rPr lang="en-US" altLang="ko-KR" sz="800" dirty="0" smtClean="0">
                          <a:solidFill>
                            <a:schemeClr val="tx1"/>
                          </a:solidFill>
                        </a:rPr>
                        <a:t>lert pop-up</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날짜 조회는 </a:t>
                      </a:r>
                      <a:r>
                        <a:rPr lang="en-US" altLang="ko-KR" sz="800" dirty="0" smtClean="0">
                          <a:solidFill>
                            <a:schemeClr val="tx1"/>
                          </a:solidFill>
                        </a:rPr>
                        <a:t>60</a:t>
                      </a:r>
                      <a:r>
                        <a:rPr lang="ko-KR" altLang="en-US" sz="800" dirty="0" smtClean="0">
                          <a:solidFill>
                            <a:schemeClr val="tx1"/>
                          </a:solidFill>
                        </a:rPr>
                        <a:t>일</a:t>
                      </a:r>
                      <a:r>
                        <a:rPr lang="ko-KR" altLang="en-US" sz="800" baseline="0" dirty="0" smtClean="0">
                          <a:solidFill>
                            <a:schemeClr val="tx1"/>
                          </a:solidFill>
                        </a:rPr>
                        <a:t>까지만 가능합니다</a:t>
                      </a:r>
                      <a:r>
                        <a:rPr lang="en-US" altLang="ko-KR" sz="800" baseline="0" dirty="0" smtClean="0">
                          <a:solidFill>
                            <a:schemeClr val="tx1"/>
                          </a:solidFill>
                        </a:rPr>
                        <a:t>.</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từ</a:t>
                      </a:r>
                      <a:r>
                        <a:rPr lang="en-US" altLang="ko-KR" sz="800" baseline="0" dirty="0" smtClean="0">
                          <a:solidFill>
                            <a:schemeClr val="tx1"/>
                          </a:solidFill>
                        </a:rPr>
                        <a:t> </a:t>
                      </a:r>
                      <a:r>
                        <a:rPr lang="en-US" altLang="ko-KR" sz="800" baseline="0" dirty="0" err="1" smtClean="0">
                          <a:solidFill>
                            <a:schemeClr val="tx1"/>
                          </a:solidFill>
                        </a:rPr>
                        <a:t>khóa</a:t>
                      </a:r>
                      <a:r>
                        <a:rPr lang="en-US" altLang="ko-KR" sz="800" baseline="0" dirty="0" smtClean="0">
                          <a:solidFill>
                            <a:schemeClr val="tx1"/>
                          </a:solidFill>
                        </a:rPr>
                        <a:t> </a:t>
                      </a:r>
                      <a:r>
                        <a:rPr lang="en-US" altLang="ko-KR" sz="800" baseline="0" dirty="0" err="1" smtClean="0">
                          <a:solidFill>
                            <a:schemeClr val="tx1"/>
                          </a:solidFill>
                        </a:rPr>
                        <a:t>tìm</a:t>
                      </a:r>
                      <a:r>
                        <a:rPr lang="en-US" altLang="ko-KR" sz="800" baseline="0" dirty="0" smtClean="0">
                          <a:solidFill>
                            <a:schemeClr val="tx1"/>
                          </a:solidFill>
                        </a:rPr>
                        <a:t> </a:t>
                      </a:r>
                      <a:r>
                        <a:rPr lang="en-US" altLang="ko-KR" sz="800" baseline="0" dirty="0" err="1" smtClean="0">
                          <a:solidFill>
                            <a:schemeClr val="tx1"/>
                          </a:solidFill>
                        </a:rPr>
                        <a:t>kiếm</a:t>
                      </a:r>
                      <a:r>
                        <a:rPr lang="en-US" altLang="ko-KR" sz="800" baseline="0" dirty="0" smtClean="0">
                          <a:solidFill>
                            <a:schemeClr val="tx1"/>
                          </a:solidFill>
                        </a:rPr>
                        <a:t> </a:t>
                      </a:r>
                      <a:r>
                        <a:rPr lang="en-US" altLang="ko-KR" sz="800" baseline="0" dirty="0" err="1" smtClean="0">
                          <a:solidFill>
                            <a:schemeClr val="tx1"/>
                          </a:solidFill>
                        </a:rPr>
                        <a:t>liên</a:t>
                      </a:r>
                      <a:r>
                        <a:rPr lang="en-US" altLang="ko-KR" sz="800" baseline="0" dirty="0" smtClean="0">
                          <a:solidFill>
                            <a:schemeClr val="tx1"/>
                          </a:solidFill>
                        </a:rPr>
                        <a:t> </a:t>
                      </a:r>
                      <a:r>
                        <a:rPr lang="en-US" altLang="ko-KR" sz="800" baseline="0" dirty="0" err="1" smtClean="0">
                          <a:solidFill>
                            <a:schemeClr val="tx1"/>
                          </a:solidFill>
                        </a:rPr>
                        <a:t>quan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a:t>
                      </a:r>
                      <a:r>
                        <a:rPr lang="en-US" altLang="ko-KR" sz="800" baseline="0" dirty="0" err="1" smtClean="0">
                          <a:solidFill>
                            <a:schemeClr val="tx1"/>
                          </a:solidFill>
                        </a:rPr>
                        <a:t>người</a:t>
                      </a:r>
                      <a:r>
                        <a:rPr lang="en-US" altLang="ko-KR" sz="800" baseline="0" dirty="0" smtClean="0">
                          <a:solidFill>
                            <a:schemeClr val="tx1"/>
                          </a:solidFill>
                        </a:rPr>
                        <a:t> </a:t>
                      </a:r>
                      <a:r>
                        <a:rPr lang="en-US" altLang="ko-KR" sz="800" baseline="0" dirty="0" err="1" smtClean="0">
                          <a:solidFill>
                            <a:schemeClr val="tx1"/>
                          </a:solidFill>
                        </a:rPr>
                        <a:t>gửi</a:t>
                      </a:r>
                      <a:r>
                        <a:rPr lang="en-US" altLang="ko-KR" sz="800" baseline="0" dirty="0" smtClean="0">
                          <a:solidFill>
                            <a:schemeClr val="tx1"/>
                          </a:solidFill>
                        </a:rPr>
                        <a:t>, </a:t>
                      </a:r>
                      <a:r>
                        <a:rPr lang="en-US" altLang="ko-KR" sz="800" baseline="0" dirty="0" err="1" smtClean="0">
                          <a:solidFill>
                            <a:schemeClr val="tx1"/>
                          </a:solidFill>
                        </a:rPr>
                        <a:t>nội</a:t>
                      </a:r>
                      <a:r>
                        <a:rPr lang="en-US" altLang="ko-KR" sz="800" baseline="0" dirty="0" smtClean="0">
                          <a:solidFill>
                            <a:schemeClr val="tx1"/>
                          </a:solidFill>
                        </a:rPr>
                        <a:t> dung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lượng</a:t>
                      </a:r>
                      <a:r>
                        <a:rPr lang="en-US" altLang="ko-KR" sz="800" baseline="0" dirty="0" smtClean="0">
                          <a:solidFill>
                            <a:schemeClr val="tx1"/>
                          </a:solidFill>
                        </a:rPr>
                        <a:t>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quả</a:t>
                      </a:r>
                      <a:r>
                        <a:rPr lang="en-US" altLang="ko-KR" sz="800" baseline="0" dirty="0" smtClean="0">
                          <a:solidFill>
                            <a:schemeClr val="tx1"/>
                          </a:solidFill>
                        </a:rPr>
                        <a:t> </a:t>
                      </a:r>
                      <a:r>
                        <a:rPr lang="en-US" altLang="ko-KR" sz="800" baseline="0" dirty="0" err="1" smtClean="0">
                          <a:solidFill>
                            <a:schemeClr val="tx1"/>
                          </a:solidFill>
                        </a:rPr>
                        <a:t>tìm</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lượng</a:t>
                      </a:r>
                      <a:r>
                        <a:rPr lang="en-US" altLang="ko-KR" sz="800" baseline="0" dirty="0" smtClean="0">
                          <a:solidFill>
                            <a:schemeClr val="tx1"/>
                          </a:solidFill>
                        </a:rPr>
                        <a:t>}</a:t>
                      </a:r>
                      <a:r>
                        <a:rPr lang="ko-KR" altLang="en-US" sz="800" dirty="0" smtClean="0">
                          <a:solidFill>
                            <a:schemeClr val="tx1"/>
                          </a:solidFill>
                        </a:rPr>
                        <a:t>건</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30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quả</a:t>
                      </a:r>
                      <a:r>
                        <a:rPr lang="en-US" altLang="ko-KR" sz="800" baseline="0" dirty="0" smtClean="0">
                          <a:solidFill>
                            <a:schemeClr val="tx1"/>
                          </a:solidFill>
                        </a:rPr>
                        <a:t> </a:t>
                      </a:r>
                      <a:r>
                        <a:rPr lang="en-US" altLang="ko-KR" sz="800" baseline="0" dirty="0" err="1" smtClean="0">
                          <a:solidFill>
                            <a:schemeClr val="tx1"/>
                          </a:solidFill>
                        </a:rPr>
                        <a:t>mỗi</a:t>
                      </a:r>
                      <a:r>
                        <a:rPr lang="en-US" altLang="ko-KR" sz="800" baseline="0" dirty="0" smtClean="0">
                          <a:solidFill>
                            <a:schemeClr val="tx1"/>
                          </a:solidFill>
                        </a:rPr>
                        <a:t> </a:t>
                      </a:r>
                      <a:r>
                        <a:rPr lang="en-US" altLang="ko-KR" sz="800" baseline="0" dirty="0" err="1" smtClean="0">
                          <a:solidFill>
                            <a:schemeClr val="tx1"/>
                          </a:solidFill>
                        </a:rPr>
                        <a:t>lượt</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1 </a:t>
                      </a:r>
                      <a:r>
                        <a:rPr lang="en-US" altLang="ko-KR" sz="800" baseline="0" dirty="0" err="1" smtClean="0">
                          <a:solidFill>
                            <a:schemeClr val="tx1"/>
                          </a:solidFill>
                        </a:rPr>
                        <a:t>dòng</a:t>
                      </a:r>
                      <a:r>
                        <a:rPr lang="en-US" altLang="ko-KR" sz="800" baseline="0" dirty="0" smtClean="0">
                          <a:solidFill>
                            <a:schemeClr val="tx1"/>
                          </a:solidFill>
                        </a:rPr>
                        <a:t> </a:t>
                      </a:r>
                      <a:r>
                        <a:rPr lang="en-US" altLang="ko-KR" sz="800" baseline="0" dirty="0" err="1" smtClean="0">
                          <a:solidFill>
                            <a:schemeClr val="tx1"/>
                          </a:solidFill>
                        </a:rPr>
                        <a:t>nội</a:t>
                      </a:r>
                      <a:r>
                        <a:rPr lang="en-US" altLang="ko-KR" sz="800" baseline="0" dirty="0" smtClean="0">
                          <a:solidFill>
                            <a:schemeClr val="tx1"/>
                          </a:solidFill>
                        </a:rPr>
                        <a:t> dung </a:t>
                      </a:r>
                      <a:r>
                        <a:rPr lang="en-US" altLang="ko-KR" sz="800" baseline="0" dirty="0" err="1" smtClean="0">
                          <a:solidFill>
                            <a:schemeClr val="tx1"/>
                          </a:solidFill>
                        </a:rPr>
                        <a:t>của</a:t>
                      </a:r>
                      <a:r>
                        <a:rPr lang="en-US" altLang="ko-KR" sz="800" baseline="0" dirty="0" smtClean="0">
                          <a:solidFill>
                            <a:schemeClr val="tx1"/>
                          </a:solidFill>
                        </a:rPr>
                        <a:t> Message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dài</a:t>
                      </a:r>
                      <a:r>
                        <a:rPr lang="en-US" altLang="ko-KR" sz="800" baseline="0" dirty="0" smtClean="0">
                          <a:solidFill>
                            <a:schemeClr val="tx1"/>
                          </a:solidFill>
                        </a:rPr>
                        <a:t> </a:t>
                      </a:r>
                      <a:r>
                        <a:rPr lang="en-US" altLang="ko-KR" sz="800" baseline="0" dirty="0" err="1" smtClean="0">
                          <a:solidFill>
                            <a:schemeClr val="tx1"/>
                          </a:solidFill>
                        </a:rPr>
                        <a:t>hơn</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phần</a:t>
                      </a:r>
                      <a:r>
                        <a:rPr lang="en-US" altLang="ko-KR" sz="800" baseline="0" dirty="0" smtClean="0">
                          <a:solidFill>
                            <a:schemeClr val="tx1"/>
                          </a:solidFill>
                        </a:rPr>
                        <a:t> </a:t>
                      </a:r>
                      <a:r>
                        <a:rPr lang="en-US" altLang="ko-KR" sz="800" baseline="0" dirty="0" err="1" smtClean="0">
                          <a:solidFill>
                            <a:schemeClr val="tx1"/>
                          </a:solidFill>
                        </a:rPr>
                        <a:t>còn</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Sắp</a:t>
                      </a:r>
                      <a:r>
                        <a:rPr lang="en-US" altLang="ko-KR" sz="800" baseline="0" dirty="0" smtClean="0">
                          <a:solidFill>
                            <a:schemeClr val="tx1"/>
                          </a:solidFill>
                        </a:rPr>
                        <a:t> </a:t>
                      </a:r>
                      <a:r>
                        <a:rPr lang="en-US" altLang="ko-KR" sz="800" baseline="0" dirty="0" err="1" smtClean="0">
                          <a:solidFill>
                            <a:schemeClr val="tx1"/>
                          </a:solidFill>
                        </a:rPr>
                        <a:t>xếp</a:t>
                      </a:r>
                      <a:r>
                        <a:rPr lang="en-US" altLang="ko-KR" sz="800" baseline="0" dirty="0" smtClean="0">
                          <a:solidFill>
                            <a:schemeClr val="tx1"/>
                          </a:solidFill>
                        </a:rPr>
                        <a:t> </a:t>
                      </a:r>
                      <a:r>
                        <a:rPr lang="en-US" altLang="ko-KR" sz="800" baseline="0" dirty="0" err="1" smtClean="0">
                          <a:solidFill>
                            <a:schemeClr val="tx1"/>
                          </a:solidFill>
                        </a:rPr>
                        <a:t>thứ</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dirty="0" smtClean="0">
                          <a:solidFill>
                            <a:schemeClr val="tx1"/>
                          </a:solidFill>
                        </a:rPr>
                        <a:t>(</a:t>
                      </a:r>
                      <a:r>
                        <a:rPr lang="ko-KR" altLang="en-US" sz="800" b="1" dirty="0" smtClean="0">
                          <a:solidFill>
                            <a:schemeClr val="tx1"/>
                          </a:solidFill>
                        </a:rPr>
                        <a:t>최근 순 </a:t>
                      </a:r>
                      <a:r>
                        <a:rPr lang="en-US" altLang="ko-KR" sz="800" b="1" dirty="0" smtClean="0">
                          <a:solidFill>
                            <a:schemeClr val="tx1"/>
                          </a:solidFill>
                        </a:rPr>
                        <a:t>–</a:t>
                      </a:r>
                      <a:r>
                        <a:rPr lang="en-US" altLang="ko-KR" sz="800" b="1" baseline="0" dirty="0" smtClean="0">
                          <a:solidFill>
                            <a:schemeClr val="tx1"/>
                          </a:solidFill>
                        </a:rPr>
                        <a:t> </a:t>
                      </a:r>
                      <a:r>
                        <a:rPr lang="en-US" altLang="ko-KR" sz="800" b="1" baseline="0" dirty="0" err="1" smtClean="0">
                          <a:solidFill>
                            <a:schemeClr val="tx1"/>
                          </a:solidFill>
                        </a:rPr>
                        <a:t>Mới</a:t>
                      </a:r>
                      <a:r>
                        <a:rPr lang="en-US" altLang="ko-KR" sz="800" b="1" baseline="0" dirty="0" smtClean="0">
                          <a:solidFill>
                            <a:schemeClr val="tx1"/>
                          </a:solidFill>
                        </a:rPr>
                        <a:t> </a:t>
                      </a:r>
                      <a:r>
                        <a:rPr lang="en-US" altLang="ko-KR" sz="800" b="1" baseline="0" dirty="0" err="1" smtClean="0">
                          <a:solidFill>
                            <a:schemeClr val="tx1"/>
                          </a:solidFill>
                        </a:rPr>
                        <a:t>nhất</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이름 순 </a:t>
                      </a:r>
                      <a:r>
                        <a:rPr lang="en-US" altLang="ko-KR" sz="800" dirty="0" smtClean="0">
                          <a:solidFill>
                            <a:schemeClr val="tx1"/>
                          </a:solidFill>
                        </a:rPr>
                        <a:t>– Theo </a:t>
                      </a:r>
                      <a:r>
                        <a:rPr lang="en-US" altLang="ko-KR" sz="800" dirty="0" err="1" smtClean="0">
                          <a:solidFill>
                            <a:schemeClr val="tx1"/>
                          </a:solidFill>
                        </a:rPr>
                        <a:t>tên</a:t>
                      </a:r>
                      <a:r>
                        <a:rPr lang="en-US" altLang="ko-KR" sz="80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7</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Tesn</a:t>
                      </a:r>
                      <a:r>
                        <a:rPr lang="en-US" altLang="ko-KR" sz="800" baseline="0" dirty="0" smtClean="0">
                          <a:solidFill>
                            <a:schemeClr val="tx1"/>
                          </a:solidFill>
                        </a:rPr>
                        <a:t> </a:t>
                      </a:r>
                      <a:r>
                        <a:rPr lang="en-US" altLang="ko-KR" sz="800" baseline="0" dirty="0" err="1" smtClean="0">
                          <a:solidFill>
                            <a:schemeClr val="tx1"/>
                          </a:solidFill>
                        </a:rPr>
                        <a:t>người</a:t>
                      </a:r>
                      <a:r>
                        <a:rPr lang="en-US" altLang="ko-KR" sz="800" baseline="0" dirty="0" smtClean="0">
                          <a:solidFill>
                            <a:schemeClr val="tx1"/>
                          </a:solidFill>
                        </a:rPr>
                        <a:t> </a:t>
                      </a:r>
                      <a:r>
                        <a:rPr lang="en-US" altLang="ko-KR" sz="800" baseline="0" dirty="0" err="1" smtClean="0">
                          <a:solidFill>
                            <a:schemeClr val="tx1"/>
                          </a:solidFill>
                        </a:rPr>
                        <a:t>gửi</a:t>
                      </a:r>
                      <a:r>
                        <a:rPr lang="en-US" altLang="ko-KR" sz="800" baseline="0" dirty="0" smtClean="0">
                          <a:solidFill>
                            <a:schemeClr val="tx1"/>
                          </a:solidFill>
                        </a:rPr>
                        <a:t> </a:t>
                      </a:r>
                      <a:r>
                        <a:rPr lang="en-US" altLang="ko-KR" sz="800" baseline="0" dirty="0" err="1" smtClean="0">
                          <a:solidFill>
                            <a:schemeClr val="tx1"/>
                          </a:solidFill>
                        </a:rPr>
                        <a:t>hoặc</a:t>
                      </a:r>
                      <a:r>
                        <a:rPr lang="en-US" altLang="ko-KR" sz="800" baseline="0" dirty="0" smtClean="0">
                          <a:solidFill>
                            <a:schemeClr val="tx1"/>
                          </a:solidFill>
                        </a:rPr>
                        <a:t> </a:t>
                      </a:r>
                      <a:r>
                        <a:rPr lang="en-US" altLang="ko-KR" sz="800" baseline="0" dirty="0" err="1" smtClean="0">
                          <a:solidFill>
                            <a:schemeClr val="tx1"/>
                          </a:solidFill>
                        </a:rPr>
                        <a:t>nội</a:t>
                      </a:r>
                      <a:r>
                        <a:rPr lang="en-US" altLang="ko-KR" sz="800" baseline="0" dirty="0" smtClean="0">
                          <a:solidFill>
                            <a:schemeClr val="tx1"/>
                          </a:solidFill>
                        </a:rPr>
                        <a:t> dung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[View Inbox Message pop-up] </a:t>
                      </a:r>
                      <a:r>
                        <a:rPr lang="en-US" altLang="ko-KR" sz="800" dirty="0" smtClean="0">
                          <a:solidFill>
                            <a:schemeClr val="tx1"/>
                          </a:solidFill>
                        </a:rPr>
                        <a:t>(RCW-040501P1)</a:t>
                      </a:r>
                      <a:r>
                        <a:rPr lang="ko-KR" altLang="en-US" sz="800" dirty="0" smtClean="0">
                          <a:solidFill>
                            <a:schemeClr val="tx1"/>
                          </a:solidFill>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xóa</a:t>
                      </a:r>
                      <a:r>
                        <a:rPr lang="en-US" altLang="ko-KR" sz="800" baseline="0" dirty="0" smtClean="0">
                          <a:solidFill>
                            <a:schemeClr val="tx1"/>
                          </a:solidFill>
                        </a:rPr>
                        <a:t>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a:t>
                      </a:r>
                      <a:r>
                        <a:rPr lang="en-US" altLang="ko-KR" sz="800" dirty="0" err="1" smtClean="0">
                          <a:solidFill>
                            <a:schemeClr val="tx1"/>
                          </a:solidFill>
                        </a:rPr>
                        <a:t>nhấn</a:t>
                      </a:r>
                      <a:r>
                        <a:rPr lang="en-US" altLang="ko-KR" sz="800" baseline="0" dirty="0" smtClean="0">
                          <a:solidFill>
                            <a:schemeClr val="tx1"/>
                          </a:solidFill>
                        </a:rPr>
                        <a:t> </a:t>
                      </a:r>
                      <a:r>
                        <a:rPr lang="en-US" altLang="ko-KR" sz="800" baseline="0" dirty="0" err="1" smtClean="0">
                          <a:solidFill>
                            <a:schemeClr val="tx1"/>
                          </a:solidFill>
                        </a:rPr>
                        <a:t>Xóa</a:t>
                      </a:r>
                      <a:r>
                        <a:rPr lang="en-US" altLang="ko-KR" sz="800" baseline="0" dirty="0" smtClean="0">
                          <a:solidFill>
                            <a:schemeClr val="tx1"/>
                          </a:solidFill>
                        </a:rPr>
                        <a:t> </a:t>
                      </a:r>
                      <a:r>
                        <a:rPr lang="en-US" altLang="ko-KR" sz="800" baseline="0" dirty="0" err="1" smtClean="0">
                          <a:solidFill>
                            <a:schemeClr val="tx1"/>
                          </a:solidFill>
                        </a:rPr>
                        <a:t>mà</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chọn</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baseline="0" dirty="0" err="1" smtClean="0">
                          <a:solidFill>
                            <a:schemeClr val="tx1"/>
                          </a:solidFill>
                        </a:rPr>
                        <a:t>nào</a:t>
                      </a:r>
                      <a:r>
                        <a:rPr lang="en-US" altLang="ko-KR" sz="800" baseline="0" dirty="0" smtClean="0">
                          <a:solidFill>
                            <a:schemeClr val="tx1"/>
                          </a:solidFill>
                        </a:rPr>
                        <a:t>, </a:t>
                      </a: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dirty="0" smtClean="0">
                          <a:solidFill>
                            <a:schemeClr val="tx1"/>
                          </a:solidFill>
                        </a:rPr>
                        <a:t>alert</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삭제할 쪽지를 선택하세요</a:t>
                      </a:r>
                      <a:r>
                        <a:rPr lang="en-US" altLang="ko-KR" sz="80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9" name="슬라이드 번호 개체 틀 38"/>
          <p:cNvSpPr>
            <a:spLocks noGrp="1"/>
          </p:cNvSpPr>
          <p:nvPr>
            <p:ph type="sldNum" sz="quarter" idx="4"/>
          </p:nvPr>
        </p:nvSpPr>
        <p:spPr/>
        <p:txBody>
          <a:bodyPr/>
          <a:lstStyle/>
          <a:p>
            <a:fld id="{C70D9EDE-4299-4BB9-BBD1-CAF81FD85894}" type="slidenum">
              <a:rPr lang="ko-KR" altLang="en-US" smtClean="0"/>
              <a:pPr/>
              <a:t>54</a:t>
            </a:fld>
            <a:endParaRPr lang="ko-KR" altLang="en-US"/>
          </a:p>
        </p:txBody>
      </p:sp>
      <p:sp>
        <p:nvSpPr>
          <p:cNvPr id="60" name="타원 59"/>
          <p:cNvSpPr/>
          <p:nvPr/>
        </p:nvSpPr>
        <p:spPr>
          <a:xfrm>
            <a:off x="1306110" y="304967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62" name="타원 61"/>
          <p:cNvSpPr/>
          <p:nvPr/>
        </p:nvSpPr>
        <p:spPr>
          <a:xfrm>
            <a:off x="1229222" y="352518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63" name="타원 62"/>
          <p:cNvSpPr/>
          <p:nvPr/>
        </p:nvSpPr>
        <p:spPr>
          <a:xfrm>
            <a:off x="2908801" y="4475381"/>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40" name="TextBox 39"/>
          <p:cNvSpPr txBox="1"/>
          <p:nvPr/>
        </p:nvSpPr>
        <p:spPr>
          <a:xfrm>
            <a:off x="1251102" y="117792"/>
            <a:ext cx="886781" cy="215444"/>
          </a:xfrm>
          <a:prstGeom prst="rect">
            <a:avLst/>
          </a:prstGeom>
          <a:noFill/>
        </p:spPr>
        <p:txBody>
          <a:bodyPr wrap="none" rtlCol="0">
            <a:spAutoFit/>
          </a:bodyPr>
          <a:lstStyle/>
          <a:p>
            <a:r>
              <a:rPr lang="en-US" altLang="ko-KR" sz="800" dirty="0" smtClean="0">
                <a:solidFill>
                  <a:prstClr val="black"/>
                </a:solidFill>
              </a:rPr>
              <a:t>Inbox Message</a:t>
            </a:r>
            <a:endParaRPr lang="ko-KR" altLang="en-US" sz="800" dirty="0">
              <a:solidFill>
                <a:prstClr val="black"/>
              </a:solidFill>
            </a:endParaRPr>
          </a:p>
        </p:txBody>
      </p:sp>
      <p:sp>
        <p:nvSpPr>
          <p:cNvPr id="54" name="TextBox 53"/>
          <p:cNvSpPr txBox="1"/>
          <p:nvPr/>
        </p:nvSpPr>
        <p:spPr>
          <a:xfrm>
            <a:off x="1249006" y="352286"/>
            <a:ext cx="2713884" cy="215444"/>
          </a:xfrm>
          <a:prstGeom prst="rect">
            <a:avLst/>
          </a:prstGeom>
          <a:noFill/>
        </p:spPr>
        <p:txBody>
          <a:bodyPr wrap="none" rtlCol="0">
            <a:spAutoFit/>
          </a:bodyPr>
          <a:lstStyle/>
          <a:p>
            <a:r>
              <a:rPr lang="en-US" altLang="ko-KR" sz="800" spc="-20" dirty="0" smtClean="0">
                <a:solidFill>
                  <a:prstClr val="black"/>
                </a:solidFill>
              </a:rPr>
              <a:t>Counseling Management </a:t>
            </a:r>
            <a:r>
              <a:rPr lang="en-US" altLang="ko-KR" sz="800" dirty="0" smtClean="0">
                <a:solidFill>
                  <a:prstClr val="black"/>
                </a:solidFill>
              </a:rPr>
              <a:t>&gt; Message</a:t>
            </a:r>
            <a:r>
              <a:rPr lang="ko-KR" altLang="en-US" sz="800" dirty="0" smtClean="0">
                <a:solidFill>
                  <a:prstClr val="black"/>
                </a:solidFill>
              </a:rPr>
              <a:t> </a:t>
            </a:r>
            <a:r>
              <a:rPr lang="en-US" altLang="ko-KR" sz="800" dirty="0" smtClean="0">
                <a:solidFill>
                  <a:prstClr val="black"/>
                </a:solidFill>
              </a:rPr>
              <a:t>(Inbox Message)</a:t>
            </a:r>
            <a:endParaRPr lang="ko-KR" altLang="en-US" sz="800" dirty="0">
              <a:solidFill>
                <a:prstClr val="black"/>
              </a:solidFill>
            </a:endParaRPr>
          </a:p>
        </p:txBody>
      </p:sp>
    </p:spTree>
    <p:extLst>
      <p:ext uri="{BB962C8B-B14F-4D97-AF65-F5344CB8AC3E}">
        <p14:creationId xmlns:p14="http://schemas.microsoft.com/office/powerpoint/2010/main" val="2426280437"/>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59692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3" y="2213405"/>
            <a:ext cx="466794" cy="261610"/>
          </a:xfrm>
          <a:prstGeom prst="rect">
            <a:avLst/>
          </a:prstGeom>
          <a:noFill/>
        </p:spPr>
        <p:txBody>
          <a:bodyPr wrap="none" rtlCol="0">
            <a:spAutoFit/>
          </a:bodyPr>
          <a:lstStyle/>
          <a:p>
            <a:r>
              <a:rPr lang="ko-KR" altLang="en-US" sz="1100" b="1" dirty="0" smtClean="0"/>
              <a:t>쪽지</a:t>
            </a:r>
            <a:endParaRPr lang="ko-KR" altLang="en-US" sz="1100" b="1" dirty="0"/>
          </a:p>
        </p:txBody>
      </p:sp>
      <p:sp>
        <p:nvSpPr>
          <p:cNvPr id="33" name="직사각형 32"/>
          <p:cNvSpPr/>
          <p:nvPr/>
        </p:nvSpPr>
        <p:spPr>
          <a:xfrm>
            <a:off x="6561929" y="2843475"/>
            <a:ext cx="1093257"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쪽지 쓰기</a:t>
            </a:r>
          </a:p>
        </p:txBody>
      </p:sp>
      <p:cxnSp>
        <p:nvCxnSpPr>
          <p:cNvPr id="68" name="직선 연결선 67"/>
          <p:cNvCxnSpPr/>
          <p:nvPr/>
        </p:nvCxnSpPr>
        <p:spPr>
          <a:xfrm>
            <a:off x="174969" y="2085755"/>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267887" y="2753465"/>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받은 쪽지</a:t>
            </a:r>
            <a:endParaRPr lang="ko-KR" altLang="en-US" sz="900" dirty="0">
              <a:solidFill>
                <a:schemeClr val="bg1"/>
              </a:solidFill>
            </a:endParaRPr>
          </a:p>
        </p:txBody>
      </p:sp>
      <p:sp>
        <p:nvSpPr>
          <p:cNvPr id="80" name="직사각형 79"/>
          <p:cNvSpPr/>
          <p:nvPr/>
        </p:nvSpPr>
        <p:spPr>
          <a:xfrm>
            <a:off x="1737770" y="275346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보낸 쪽지</a:t>
            </a:r>
            <a:endParaRPr lang="ko-KR" altLang="en-US" sz="900" dirty="0">
              <a:solidFill>
                <a:schemeClr val="tx1"/>
              </a:solidFill>
            </a:endParaRPr>
          </a:p>
        </p:txBody>
      </p:sp>
      <p:sp>
        <p:nvSpPr>
          <p:cNvPr id="84" name="직사각형 83"/>
          <p:cNvSpPr/>
          <p:nvPr/>
        </p:nvSpPr>
        <p:spPr>
          <a:xfrm>
            <a:off x="267387" y="3248520"/>
            <a:ext cx="7415915" cy="90056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85" name="TextBox 84"/>
          <p:cNvSpPr txBox="1"/>
          <p:nvPr/>
        </p:nvSpPr>
        <p:spPr>
          <a:xfrm>
            <a:off x="1442611" y="3274240"/>
            <a:ext cx="930063" cy="784830"/>
          </a:xfrm>
          <a:prstGeom prst="rect">
            <a:avLst/>
          </a:prstGeom>
          <a:noFill/>
        </p:spPr>
        <p:txBody>
          <a:bodyPr wrap="none" rtlCol="0">
            <a:spAutoFit/>
          </a:bodyPr>
          <a:lstStyle/>
          <a:p>
            <a:pPr>
              <a:lnSpc>
                <a:spcPct val="250000"/>
              </a:lnSpc>
            </a:pPr>
            <a:r>
              <a:rPr lang="ko-KR" altLang="en-US" sz="900" b="1" dirty="0" smtClean="0"/>
              <a:t>받은 날짜   </a:t>
            </a:r>
            <a:r>
              <a:rPr lang="en-US" altLang="ko-KR" sz="900" b="1" dirty="0" smtClean="0"/>
              <a:t>&gt; </a:t>
            </a:r>
          </a:p>
          <a:p>
            <a:pPr>
              <a:lnSpc>
                <a:spcPct val="250000"/>
              </a:lnSpc>
            </a:pPr>
            <a:r>
              <a:rPr lang="ko-KR" altLang="en-US" sz="900" b="1" dirty="0" smtClean="0"/>
              <a:t>검색   </a:t>
            </a:r>
            <a:r>
              <a:rPr lang="en-US" altLang="ko-KR" sz="900" dirty="0" smtClean="0"/>
              <a:t>&gt;</a:t>
            </a:r>
            <a:endParaRPr lang="ko-KR" altLang="en-US" sz="900" dirty="0"/>
          </a:p>
        </p:txBody>
      </p:sp>
      <p:cxnSp>
        <p:nvCxnSpPr>
          <p:cNvPr id="86" name="직선 연결선 85"/>
          <p:cNvCxnSpPr/>
          <p:nvPr/>
        </p:nvCxnSpPr>
        <p:spPr>
          <a:xfrm>
            <a:off x="1499677" y="3699038"/>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7" name="직사각형 86"/>
          <p:cNvSpPr/>
          <p:nvPr/>
        </p:nvSpPr>
        <p:spPr>
          <a:xfrm>
            <a:off x="5730755" y="3479724"/>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grpSp>
        <p:nvGrpSpPr>
          <p:cNvPr id="88" name="그룹 87"/>
          <p:cNvGrpSpPr/>
          <p:nvPr/>
        </p:nvGrpSpPr>
        <p:grpSpPr>
          <a:xfrm>
            <a:off x="2414803" y="3389803"/>
            <a:ext cx="2939123" cy="261610"/>
            <a:chOff x="1268724" y="2606077"/>
            <a:chExt cx="2713037" cy="261610"/>
          </a:xfrm>
        </p:grpSpPr>
        <p:sp>
          <p:nvSpPr>
            <p:cNvPr id="89" name="직사각형 88"/>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90" name="직사각형 89"/>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91" name="직사각형 90"/>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92" name="직사각형 91"/>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93" name="TextBox 92"/>
            <p:cNvSpPr txBox="1"/>
            <p:nvPr/>
          </p:nvSpPr>
          <p:spPr>
            <a:xfrm>
              <a:off x="2492324" y="2606077"/>
              <a:ext cx="262202" cy="261610"/>
            </a:xfrm>
            <a:prstGeom prst="rect">
              <a:avLst/>
            </a:prstGeom>
            <a:noFill/>
          </p:spPr>
          <p:txBody>
            <a:bodyPr wrap="none" rtlCol="0">
              <a:spAutoFit/>
            </a:bodyPr>
            <a:lstStyle/>
            <a:p>
              <a:r>
                <a:rPr lang="en-US" altLang="ko-KR" sz="1100" dirty="0" smtClean="0"/>
                <a:t>~</a:t>
              </a:r>
              <a:endParaRPr lang="ko-KR" altLang="en-US" sz="1100" dirty="0"/>
            </a:p>
          </p:txBody>
        </p:sp>
      </p:grpSp>
      <p:sp>
        <p:nvSpPr>
          <p:cNvPr id="94" name="직사각형 93"/>
          <p:cNvSpPr/>
          <p:nvPr/>
        </p:nvSpPr>
        <p:spPr>
          <a:xfrm>
            <a:off x="2414802" y="3749754"/>
            <a:ext cx="2939125"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pic>
        <p:nvPicPr>
          <p:cNvPr id="37" name="그림 36" descr="Single_Tap.png"/>
          <p:cNvPicPr>
            <a:picLocks noChangeAspect="1"/>
          </p:cNvPicPr>
          <p:nvPr/>
        </p:nvPicPr>
        <p:blipFill>
          <a:blip r:embed="rId3" cstate="print"/>
          <a:stretch>
            <a:fillRect/>
          </a:stretch>
        </p:blipFill>
        <p:spPr>
          <a:xfrm>
            <a:off x="7049483" y="2888940"/>
            <a:ext cx="897000" cy="828000"/>
          </a:xfrm>
          <a:prstGeom prst="rect">
            <a:avLst/>
          </a:prstGeom>
        </p:spPr>
      </p:pic>
      <p:sp>
        <p:nvSpPr>
          <p:cNvPr id="52" name="TextBox 51"/>
          <p:cNvSpPr txBox="1"/>
          <p:nvPr/>
        </p:nvSpPr>
        <p:spPr>
          <a:xfrm>
            <a:off x="1073205" y="1763815"/>
            <a:ext cx="3026791" cy="230832"/>
          </a:xfrm>
          <a:prstGeom prst="rect">
            <a:avLst/>
          </a:prstGeom>
          <a:noFill/>
        </p:spPr>
        <p:txBody>
          <a:bodyPr wrap="none" rtlCol="0">
            <a:spAutoFit/>
          </a:bodyPr>
          <a:lstStyle/>
          <a:p>
            <a:r>
              <a:rPr lang="ko-KR" altLang="en-US" sz="900" dirty="0">
                <a:solidFill>
                  <a:schemeClr val="tx1">
                    <a:lumMod val="50000"/>
                    <a:lumOff val="50000"/>
                  </a:schemeClr>
                </a:solidFill>
              </a:rPr>
              <a:t>상담</a:t>
            </a:r>
            <a:r>
              <a:rPr lang="ko-KR" altLang="en-US" sz="900" b="1" dirty="0">
                <a:effectLst>
                  <a:outerShdw blurRad="38100" dist="38100" dir="2700000" algn="tl">
                    <a:srgbClr val="000000">
                      <a:alpha val="43137"/>
                    </a:srgbClr>
                  </a:outerShdw>
                </a:effectLst>
              </a:rPr>
              <a:t> </a:t>
            </a:r>
            <a:r>
              <a:rPr lang="ko-KR" altLang="en-US" sz="900" b="1" dirty="0" smtClean="0">
                <a:effectLst>
                  <a:outerShdw blurRad="38100" dist="38100" dir="2700000" algn="tl">
                    <a:srgbClr val="000000">
                      <a:alpha val="43137"/>
                    </a:srgbClr>
                  </a:outerShdw>
                </a:effectLst>
              </a:rPr>
              <a:t>   </a:t>
            </a:r>
            <a:r>
              <a:rPr lang="en-US" altLang="ko-KR" sz="900" dirty="0" smtClean="0">
                <a:solidFill>
                  <a:schemeClr val="bg1">
                    <a:lumMod val="75000"/>
                  </a:schemeClr>
                </a:solidFill>
              </a:rPr>
              <a:t>|</a:t>
            </a:r>
            <a:r>
              <a:rPr lang="en-US" altLang="ko-KR" sz="900" b="1" dirty="0" smtClean="0">
                <a:effectLst>
                  <a:outerShdw blurRad="38100" dist="38100" dir="2700000" algn="tl">
                    <a:srgbClr val="000000">
                      <a:alpha val="43137"/>
                    </a:srgbClr>
                  </a:outerShdw>
                </a:effectLst>
              </a:rPr>
              <a:t>   </a:t>
            </a:r>
            <a:r>
              <a:rPr lang="ko-KR" altLang="en-US" sz="900" dirty="0" smtClean="0">
                <a:solidFill>
                  <a:schemeClr val="tx1">
                    <a:lumMod val="50000"/>
                    <a:lumOff val="50000"/>
                  </a:schemeClr>
                </a:solidFill>
              </a:rPr>
              <a:t>스케줄</a:t>
            </a:r>
            <a:r>
              <a:rPr lang="ko-KR" altLang="en-US" sz="900" dirty="0" smtClean="0"/>
              <a:t>  </a:t>
            </a:r>
            <a:r>
              <a:rPr lang="en-US" altLang="ko-KR" sz="900" dirty="0" smtClean="0">
                <a:solidFill>
                  <a:schemeClr val="bg1">
                    <a:lumMod val="75000"/>
                  </a:schemeClr>
                </a:solidFill>
              </a:rPr>
              <a:t>|   </a:t>
            </a:r>
            <a:r>
              <a:rPr lang="ko-KR" altLang="en-US" sz="900" dirty="0" smtClean="0">
                <a:solidFill>
                  <a:schemeClr val="tx1">
                    <a:lumMod val="50000"/>
                    <a:lumOff val="50000"/>
                  </a:schemeClr>
                </a:solidFill>
              </a:rPr>
              <a:t>상담내역</a:t>
            </a:r>
            <a:r>
              <a:rPr lang="ko-KR" altLang="en-US" sz="900" dirty="0" smtClean="0">
                <a:solidFill>
                  <a:schemeClr val="bg1">
                    <a:lumMod val="75000"/>
                  </a:schemeClr>
                </a:solidFill>
              </a:rPr>
              <a:t>   </a:t>
            </a:r>
            <a:r>
              <a:rPr lang="en-US" altLang="ko-KR" sz="900" dirty="0" smtClean="0">
                <a:solidFill>
                  <a:schemeClr val="bg1">
                    <a:lumMod val="75000"/>
                  </a:schemeClr>
                </a:solidFill>
              </a:rPr>
              <a:t>|   </a:t>
            </a:r>
            <a:r>
              <a:rPr lang="ko-KR" altLang="en-US" sz="900" dirty="0" smtClean="0">
                <a:solidFill>
                  <a:schemeClr val="tx1">
                    <a:lumMod val="50000"/>
                    <a:lumOff val="50000"/>
                  </a:schemeClr>
                </a:solidFill>
              </a:rPr>
              <a:t>심리 상담   </a:t>
            </a:r>
            <a:r>
              <a:rPr lang="en-US" altLang="ko-KR" sz="900" dirty="0" smtClean="0">
                <a:solidFill>
                  <a:schemeClr val="bg1">
                    <a:lumMod val="75000"/>
                  </a:schemeClr>
                </a:solidFill>
              </a:rPr>
              <a:t>|   </a:t>
            </a:r>
            <a:r>
              <a:rPr lang="ko-KR" altLang="en-US" sz="900" b="1" dirty="0" smtClean="0">
                <a:effectLst>
                  <a:outerShdw blurRad="38100" dist="38100" dir="2700000" algn="tl">
                    <a:srgbClr val="000000">
                      <a:alpha val="43137"/>
                    </a:srgbClr>
                  </a:outerShdw>
                </a:effectLst>
              </a:rPr>
              <a:t>쪽지</a:t>
            </a:r>
            <a:endParaRPr lang="ko-KR" altLang="en-US" sz="900" b="1" dirty="0">
              <a:effectLst>
                <a:outerShdw blurRad="38100" dist="38100" dir="2700000" algn="tl">
                  <a:srgbClr val="000000">
                    <a:alpha val="43137"/>
                  </a:srgbClr>
                </a:outerShdw>
              </a:effectLst>
            </a:endParaRPr>
          </a:p>
        </p:txBody>
      </p:sp>
      <p:pic>
        <p:nvPicPr>
          <p:cNvPr id="53" name="그림 52" descr="ico_n.png"/>
          <p:cNvPicPr>
            <a:picLocks noChangeAspect="1"/>
          </p:cNvPicPr>
          <p:nvPr/>
        </p:nvPicPr>
        <p:blipFill>
          <a:blip r:embed="rId4" cstate="print"/>
          <a:stretch>
            <a:fillRect/>
          </a:stretch>
        </p:blipFill>
        <p:spPr>
          <a:xfrm>
            <a:off x="1442610" y="1718830"/>
            <a:ext cx="195000" cy="180000"/>
          </a:xfrm>
          <a:prstGeom prst="rect">
            <a:avLst/>
          </a:prstGeom>
        </p:spPr>
      </p:pic>
      <p:pic>
        <p:nvPicPr>
          <p:cNvPr id="96" name="그림 95" descr="ico_n.png"/>
          <p:cNvPicPr>
            <a:picLocks noChangeAspect="1"/>
          </p:cNvPicPr>
          <p:nvPr/>
        </p:nvPicPr>
        <p:blipFill>
          <a:blip r:embed="rId4" cstate="print"/>
          <a:stretch>
            <a:fillRect/>
          </a:stretch>
        </p:blipFill>
        <p:spPr>
          <a:xfrm>
            <a:off x="4270424" y="1718830"/>
            <a:ext cx="195000" cy="180000"/>
          </a:xfrm>
          <a:prstGeom prst="rect">
            <a:avLst/>
          </a:prstGeom>
        </p:spPr>
      </p:pic>
      <p:sp>
        <p:nvSpPr>
          <p:cNvPr id="69" name="TextBox 68"/>
          <p:cNvSpPr txBox="1"/>
          <p:nvPr/>
        </p:nvSpPr>
        <p:spPr>
          <a:xfrm>
            <a:off x="857546" y="2242440"/>
            <a:ext cx="1893467" cy="215444"/>
          </a:xfrm>
          <a:prstGeom prst="rect">
            <a:avLst/>
          </a:prstGeom>
          <a:noFill/>
        </p:spPr>
        <p:txBody>
          <a:bodyPr wrap="none" rtlCol="0">
            <a:spAutoFit/>
          </a:bodyPr>
          <a:lstStyle/>
          <a:p>
            <a:r>
              <a:rPr lang="ko-KR" altLang="en-US" sz="800" dirty="0" smtClean="0"/>
              <a:t>회원과 주고 받은 쪽지 리스트입니다</a:t>
            </a:r>
            <a:r>
              <a:rPr lang="en-US" altLang="ko-KR" sz="800" dirty="0" smtClean="0"/>
              <a:t>.</a:t>
            </a:r>
            <a:endParaRPr lang="ko-KR" altLang="en-US" sz="800" dirty="0"/>
          </a:p>
        </p:txBody>
      </p:sp>
      <p:sp>
        <p:nvSpPr>
          <p:cNvPr id="97" name="TextBox 96"/>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RCW-040503</a:t>
            </a:r>
            <a:endParaRPr lang="ko-KR" altLang="en-US" sz="800" dirty="0">
              <a:solidFill>
                <a:prstClr val="black"/>
              </a:solidFill>
            </a:endParaRPr>
          </a:p>
        </p:txBody>
      </p:sp>
      <p:graphicFrame>
        <p:nvGraphicFramePr>
          <p:cNvPr id="98" name="표 97"/>
          <p:cNvGraphicFramePr>
            <a:graphicFrameLocks noGrp="1"/>
          </p:cNvGraphicFramePr>
          <p:nvPr/>
        </p:nvGraphicFramePr>
        <p:xfrm>
          <a:off x="260307" y="4608195"/>
          <a:ext cx="7456079" cy="1530172"/>
        </p:xfrm>
        <a:graphic>
          <a:graphicData uri="http://schemas.openxmlformats.org/drawingml/2006/table">
            <a:tbl>
              <a:tblPr/>
              <a:tblGrid>
                <a:gridCol w="840355"/>
                <a:gridCol w="881700"/>
                <a:gridCol w="1079446"/>
                <a:gridCol w="3720745"/>
                <a:gridCol w="933833"/>
              </a:tblGrid>
              <a:tr h="382543">
                <a:tc>
                  <a:txBody>
                    <a:bodyPr/>
                    <a:lstStyle/>
                    <a:p>
                      <a:pPr algn="ctr" fontAlgn="ctr"/>
                      <a:r>
                        <a:rPr lang="ko-KR" altLang="en-US" sz="900" b="1" i="0" u="none" strike="noStrike" dirty="0">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번호</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보낸 사람</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내용</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받은 일시</a:t>
                      </a:r>
                    </a:p>
                  </a:txBody>
                  <a:tcPr marL="8598" marR="8598" marT="7937"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382543">
                <a:tc>
                  <a:txBody>
                    <a:bodyPr/>
                    <a:lstStyle/>
                    <a:p>
                      <a:pPr algn="ctr" fontAlgn="ctr"/>
                      <a:r>
                        <a:rPr lang="ko-KR" altLang="en-US" sz="900" b="0" i="0" u="none" strike="noStrike">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3</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맑은 고딕"/>
                        </a:rPr>
                        <a:t>심한 </a:t>
                      </a:r>
                      <a:r>
                        <a:rPr lang="ko-KR" altLang="en-US" sz="900" b="0" i="0" u="none" strike="noStrike" dirty="0">
                          <a:solidFill>
                            <a:srgbClr val="000000"/>
                          </a:solidFill>
                          <a:latin typeface="맑은 고딕"/>
                        </a:rPr>
                        <a:t>부부싸움을 했습니다</a:t>
                      </a:r>
                      <a:r>
                        <a:rPr lang="en-US" altLang="ko-KR" sz="900" b="0" i="0" u="none" strike="noStrike" dirty="0">
                          <a:solidFill>
                            <a:srgbClr val="000000"/>
                          </a:solidFill>
                          <a:latin typeface="맑은 고딕"/>
                        </a:rPr>
                        <a:t>. </a:t>
                      </a:r>
                      <a:r>
                        <a:rPr lang="ko-KR" altLang="en-US" sz="900" b="0" i="0" u="none" strike="noStrike" dirty="0">
                          <a:solidFill>
                            <a:srgbClr val="000000"/>
                          </a:solidFill>
                          <a:latin typeface="맑은 고딕"/>
                        </a:rPr>
                        <a:t>어떻게 화해를 해야 할지</a:t>
                      </a:r>
                      <a:r>
                        <a:rPr lang="en-US" altLang="ko-KR" sz="900" b="0" i="0" u="none" strike="noStrike" dirty="0">
                          <a:solidFill>
                            <a:srgbClr val="000000"/>
                          </a:solidFill>
                          <a:latin typeface="맑은 고딕"/>
                        </a:rPr>
                        <a:t>..</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2016-03-01</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09:20</a:t>
                      </a:r>
                      <a:endParaRPr lang="en-US" altLang="ko-KR" sz="900" b="0"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2</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홍길순</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심한 부부싸움을 했습니다</a:t>
                      </a:r>
                      <a:r>
                        <a:rPr lang="en-US" altLang="ko-KR" sz="900" b="0" i="0" u="none" strike="noStrike" dirty="0">
                          <a:solidFill>
                            <a:srgbClr val="000000"/>
                          </a:solidFill>
                          <a:latin typeface="맑은 고딕"/>
                        </a:rPr>
                        <a:t>. </a:t>
                      </a:r>
                      <a:r>
                        <a:rPr lang="ko-KR" altLang="en-US" sz="900" b="0" i="0" u="none" strike="noStrike" dirty="0">
                          <a:solidFill>
                            <a:srgbClr val="000000"/>
                          </a:solidFill>
                          <a:latin typeface="맑은 고딕"/>
                        </a:rPr>
                        <a:t>어떻게 화해를 해야 할지</a:t>
                      </a:r>
                      <a:r>
                        <a:rPr lang="en-US" altLang="ko-KR" sz="900" b="0" i="0" u="none" strike="noStrike" dirty="0">
                          <a:solidFill>
                            <a:srgbClr val="000000"/>
                          </a:solidFill>
                          <a:latin typeface="맑은 고딕"/>
                        </a:rPr>
                        <a:t>..</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2016-02-28</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10:00</a:t>
                      </a:r>
                      <a:endParaRPr lang="en-US" altLang="ko-KR" sz="900" b="0"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1</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홍길자</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심한 부부싸움을 했습니다</a:t>
                      </a:r>
                      <a:r>
                        <a:rPr lang="en-US" altLang="ko-KR" sz="900" b="0" i="0" u="none" strike="noStrike" dirty="0">
                          <a:solidFill>
                            <a:srgbClr val="000000"/>
                          </a:solidFill>
                          <a:latin typeface="맑은 고딕"/>
                        </a:rPr>
                        <a:t>. </a:t>
                      </a:r>
                      <a:r>
                        <a:rPr lang="ko-KR" altLang="en-US" sz="900" b="0" i="0" u="none" strike="noStrike" dirty="0">
                          <a:solidFill>
                            <a:srgbClr val="000000"/>
                          </a:solidFill>
                          <a:latin typeface="맑은 고딕"/>
                        </a:rPr>
                        <a:t>어떻게 화해를 해야 할지</a:t>
                      </a:r>
                      <a:r>
                        <a:rPr lang="en-US" altLang="ko-KR" sz="900" b="0" i="0" u="none" strike="noStrike" dirty="0">
                          <a:solidFill>
                            <a:srgbClr val="000000"/>
                          </a:solidFill>
                          <a:latin typeface="맑은 고딕"/>
                        </a:rPr>
                        <a:t>..</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2016-02-27</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09:30</a:t>
                      </a:r>
                      <a:endParaRPr lang="en-US" altLang="ko-KR" sz="900" b="0"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99" name="직사각형 98"/>
          <p:cNvSpPr/>
          <p:nvPr/>
        </p:nvSpPr>
        <p:spPr>
          <a:xfrm>
            <a:off x="254222" y="6246345"/>
            <a:ext cx="975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삭제</a:t>
            </a:r>
            <a:endParaRPr lang="ko-KR" altLang="en-US" sz="900" dirty="0">
              <a:solidFill>
                <a:schemeClr val="tx1"/>
              </a:solidFill>
            </a:endParaRPr>
          </a:p>
        </p:txBody>
      </p:sp>
      <p:pic>
        <p:nvPicPr>
          <p:cNvPr id="100" name="그림 99" descr="페이징.PNG"/>
          <p:cNvPicPr>
            <a:picLocks noChangeAspect="1"/>
          </p:cNvPicPr>
          <p:nvPr/>
        </p:nvPicPr>
        <p:blipFill>
          <a:blip r:embed="rId5" cstate="print"/>
          <a:stretch>
            <a:fillRect/>
          </a:stretch>
        </p:blipFill>
        <p:spPr>
          <a:xfrm>
            <a:off x="3685514" y="6246346"/>
            <a:ext cx="819000" cy="264233"/>
          </a:xfrm>
          <a:prstGeom prst="rect">
            <a:avLst/>
          </a:prstGeom>
        </p:spPr>
      </p:pic>
      <p:sp>
        <p:nvSpPr>
          <p:cNvPr id="56" name="TextBox 55"/>
          <p:cNvSpPr txBox="1"/>
          <p:nvPr/>
        </p:nvSpPr>
        <p:spPr>
          <a:xfrm>
            <a:off x="321235" y="4272425"/>
            <a:ext cx="1491114" cy="246221"/>
          </a:xfrm>
          <a:prstGeom prst="rect">
            <a:avLst/>
          </a:prstGeom>
          <a:noFill/>
        </p:spPr>
        <p:txBody>
          <a:bodyPr wrap="none" rtlCol="0">
            <a:spAutoFit/>
          </a:bodyPr>
          <a:lstStyle/>
          <a:p>
            <a:r>
              <a:rPr lang="ko-KR" altLang="en-US" sz="1000" b="1" dirty="0" smtClean="0"/>
              <a:t>받은 쪽지 리스트 </a:t>
            </a:r>
            <a:r>
              <a:rPr lang="en-US" altLang="ko-KR" sz="800" dirty="0" smtClean="0"/>
              <a:t>: 10</a:t>
            </a:r>
            <a:r>
              <a:rPr lang="ko-KR" altLang="en-US" sz="800" dirty="0" smtClean="0"/>
              <a:t>건</a:t>
            </a:r>
            <a:endParaRPr lang="ko-KR" altLang="en-US" sz="800" dirty="0"/>
          </a:p>
        </p:txBody>
      </p:sp>
      <p:grpSp>
        <p:nvGrpSpPr>
          <p:cNvPr id="61" name="그룹 60"/>
          <p:cNvGrpSpPr/>
          <p:nvPr/>
        </p:nvGrpSpPr>
        <p:grpSpPr>
          <a:xfrm>
            <a:off x="565013" y="1448780"/>
            <a:ext cx="5801895" cy="3564000"/>
            <a:chOff x="611560" y="1448780"/>
            <a:chExt cx="5355595" cy="3564000"/>
          </a:xfrm>
        </p:grpSpPr>
        <p:sp>
          <p:nvSpPr>
            <p:cNvPr id="64" name="직사각형 63"/>
            <p:cNvSpPr/>
            <p:nvPr/>
          </p:nvSpPr>
          <p:spPr>
            <a:xfrm>
              <a:off x="611560" y="1448780"/>
              <a:ext cx="5355595" cy="3564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5" name="직선 연결선 64"/>
            <p:cNvCxnSpPr/>
            <p:nvPr/>
          </p:nvCxnSpPr>
          <p:spPr>
            <a:xfrm>
              <a:off x="3427825" y="1948397"/>
              <a:ext cx="23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469376" y="1576890"/>
              <a:ext cx="1043481" cy="261610"/>
            </a:xfrm>
            <a:prstGeom prst="rect">
              <a:avLst/>
            </a:prstGeom>
            <a:noFill/>
          </p:spPr>
          <p:txBody>
            <a:bodyPr wrap="none" rtlCol="0">
              <a:spAutoFit/>
            </a:bodyPr>
            <a:lstStyle/>
            <a:p>
              <a:r>
                <a:rPr lang="ko-KR" altLang="en-US" sz="1100" b="1" dirty="0" smtClean="0">
                  <a:solidFill>
                    <a:srgbClr val="000000"/>
                  </a:solidFill>
                </a:rPr>
                <a:t>쪽지 내용 입력</a:t>
              </a:r>
              <a:endParaRPr lang="en-US" altLang="ko-KR" sz="1100" b="1" dirty="0" smtClean="0">
                <a:solidFill>
                  <a:srgbClr val="000000"/>
                </a:solidFill>
              </a:endParaRPr>
            </a:p>
          </p:txBody>
        </p:sp>
        <p:sp>
          <p:nvSpPr>
            <p:cNvPr id="76" name="TextBox 75"/>
            <p:cNvSpPr txBox="1"/>
            <p:nvPr/>
          </p:nvSpPr>
          <p:spPr>
            <a:xfrm>
              <a:off x="5607115" y="1545695"/>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77" name="직사각형 76"/>
            <p:cNvSpPr/>
            <p:nvPr/>
          </p:nvSpPr>
          <p:spPr>
            <a:xfrm>
              <a:off x="2411760" y="4509120"/>
              <a:ext cx="1692000" cy="324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쪽지 보내기</a:t>
              </a:r>
              <a:endParaRPr lang="ko-KR" altLang="en-US" sz="1000" b="1" dirty="0">
                <a:solidFill>
                  <a:schemeClr val="tx1"/>
                </a:solidFill>
              </a:endParaRPr>
            </a:p>
          </p:txBody>
        </p:sp>
        <p:cxnSp>
          <p:nvCxnSpPr>
            <p:cNvPr id="78" name="직선 연결선 77"/>
            <p:cNvCxnSpPr/>
            <p:nvPr/>
          </p:nvCxnSpPr>
          <p:spPr>
            <a:xfrm>
              <a:off x="818243" y="4374105"/>
              <a:ext cx="496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a:off x="3266855" y="1583795"/>
              <a:ext cx="0" cy="2628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729425" y="1948397"/>
              <a:ext cx="23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701569" y="2483895"/>
              <a:ext cx="2367855" cy="353943"/>
            </a:xfrm>
            <a:prstGeom prst="rect">
              <a:avLst/>
            </a:prstGeom>
          </p:spPr>
          <p:txBody>
            <a:bodyPr wrap="square">
              <a:spAutoFit/>
            </a:bodyPr>
            <a:lstStyle/>
            <a:p>
              <a:pPr>
                <a:lnSpc>
                  <a:spcPct val="170000"/>
                </a:lnSpc>
              </a:pPr>
              <a:r>
                <a:rPr lang="ko-KR" altLang="en-US" sz="1000" dirty="0" smtClean="0"/>
                <a:t>○  홍길동   </a:t>
              </a:r>
              <a:r>
                <a:rPr lang="en-US" altLang="ko-KR" sz="1000" dirty="0" smtClean="0"/>
                <a:t>(</a:t>
              </a:r>
              <a:r>
                <a:rPr lang="en-US" altLang="ko-KR" sz="1000" dirty="0" smtClean="0">
                  <a:solidFill>
                    <a:srgbClr val="000000"/>
                  </a:solidFill>
                </a:rPr>
                <a:t>asd@aimmed.com)</a:t>
              </a:r>
              <a:r>
                <a:rPr lang="ko-KR" altLang="en-US" sz="1000" dirty="0" smtClean="0"/>
                <a:t>       </a:t>
              </a:r>
              <a:endParaRPr lang="en-US" altLang="ko-KR" sz="1000" dirty="0" smtClean="0"/>
            </a:p>
          </p:txBody>
        </p:sp>
        <p:sp>
          <p:nvSpPr>
            <p:cNvPr id="95" name="직사각형 94"/>
            <p:cNvSpPr/>
            <p:nvPr/>
          </p:nvSpPr>
          <p:spPr>
            <a:xfrm>
              <a:off x="701570" y="2760022"/>
              <a:ext cx="2367854" cy="353943"/>
            </a:xfrm>
            <a:prstGeom prst="rect">
              <a:avLst/>
            </a:prstGeom>
          </p:spPr>
          <p:txBody>
            <a:bodyPr wrap="square">
              <a:spAutoFit/>
            </a:bodyPr>
            <a:lstStyle/>
            <a:p>
              <a:pPr>
                <a:lnSpc>
                  <a:spcPct val="170000"/>
                </a:lnSpc>
              </a:pPr>
              <a:r>
                <a:rPr lang="ko-KR" altLang="en-US" sz="1000" dirty="0" smtClean="0"/>
                <a:t>○  고길동   </a:t>
              </a:r>
              <a:r>
                <a:rPr lang="en-US" altLang="ko-KR" sz="1000" dirty="0" smtClean="0"/>
                <a:t>(sdf</a:t>
              </a:r>
              <a:r>
                <a:rPr lang="en-US" altLang="ko-KR" sz="1000" dirty="0" smtClean="0">
                  <a:solidFill>
                    <a:srgbClr val="000000"/>
                  </a:solidFill>
                </a:rPr>
                <a:t>@aimmed.com)</a:t>
              </a:r>
              <a:r>
                <a:rPr lang="ko-KR" altLang="en-US" sz="1000" dirty="0" smtClean="0"/>
                <a:t>      </a:t>
              </a:r>
              <a:endParaRPr lang="en-US" altLang="ko-KR" sz="1000" dirty="0" smtClean="0"/>
            </a:p>
          </p:txBody>
        </p:sp>
        <p:sp>
          <p:nvSpPr>
            <p:cNvPr id="101" name="직사각형 100"/>
            <p:cNvSpPr/>
            <p:nvPr/>
          </p:nvSpPr>
          <p:spPr>
            <a:xfrm>
              <a:off x="701570" y="3030052"/>
              <a:ext cx="2367854" cy="353943"/>
            </a:xfrm>
            <a:prstGeom prst="rect">
              <a:avLst/>
            </a:prstGeom>
          </p:spPr>
          <p:txBody>
            <a:bodyPr wrap="square">
              <a:spAutoFit/>
            </a:bodyPr>
            <a:lstStyle/>
            <a:p>
              <a:pPr>
                <a:lnSpc>
                  <a:spcPct val="170000"/>
                </a:lnSpc>
              </a:pPr>
              <a:r>
                <a:rPr lang="ko-KR" altLang="en-US" sz="1000" dirty="0" smtClean="0"/>
                <a:t>○  길동</a:t>
              </a:r>
              <a:r>
                <a:rPr lang="en-US" altLang="ko-KR" sz="1000" dirty="0" smtClean="0">
                  <a:solidFill>
                    <a:srgbClr val="000000"/>
                  </a:solidFill>
                </a:rPr>
                <a:t>      (aaaa123@aimmed.com</a:t>
              </a:r>
              <a:r>
                <a:rPr lang="en-US" altLang="ko-KR" sz="1000" dirty="0" smtClean="0"/>
                <a:t>)</a:t>
              </a:r>
            </a:p>
          </p:txBody>
        </p:sp>
        <p:sp>
          <p:nvSpPr>
            <p:cNvPr id="102" name="TextBox 101"/>
            <p:cNvSpPr txBox="1"/>
            <p:nvPr/>
          </p:nvSpPr>
          <p:spPr>
            <a:xfrm>
              <a:off x="656565" y="1572605"/>
              <a:ext cx="1043481" cy="261610"/>
            </a:xfrm>
            <a:prstGeom prst="rect">
              <a:avLst/>
            </a:prstGeom>
            <a:noFill/>
          </p:spPr>
          <p:txBody>
            <a:bodyPr wrap="none" rtlCol="0">
              <a:spAutoFit/>
            </a:bodyPr>
            <a:lstStyle/>
            <a:p>
              <a:r>
                <a:rPr lang="ko-KR" altLang="en-US" sz="1100" b="1" dirty="0" smtClean="0">
                  <a:solidFill>
                    <a:srgbClr val="000000"/>
                  </a:solidFill>
                </a:rPr>
                <a:t>받는 회원 선택</a:t>
              </a:r>
              <a:endParaRPr lang="en-US" altLang="ko-KR" sz="1100" b="1" dirty="0" smtClean="0">
                <a:solidFill>
                  <a:srgbClr val="000000"/>
                </a:solidFill>
              </a:endParaRPr>
            </a:p>
          </p:txBody>
        </p:sp>
        <p:sp>
          <p:nvSpPr>
            <p:cNvPr id="103" name="직사각형 102"/>
            <p:cNvSpPr/>
            <p:nvPr/>
          </p:nvSpPr>
          <p:spPr>
            <a:xfrm>
              <a:off x="729425" y="2038407"/>
              <a:ext cx="1682335" cy="324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smtClean="0">
                  <a:solidFill>
                    <a:schemeClr val="bg1">
                      <a:lumMod val="50000"/>
                    </a:schemeClr>
                  </a:solidFill>
                </a:rPr>
                <a:t>회원명</a:t>
              </a:r>
              <a:r>
                <a:rPr lang="ko-KR" altLang="en-US" sz="900" dirty="0" smtClean="0">
                  <a:solidFill>
                    <a:schemeClr val="bg1">
                      <a:lumMod val="50000"/>
                    </a:schemeClr>
                  </a:solidFill>
                </a:rPr>
                <a:t> 또는 아이디 입력</a:t>
              </a:r>
              <a:endParaRPr lang="ko-KR" altLang="en-US" sz="900" dirty="0">
                <a:solidFill>
                  <a:schemeClr val="bg1">
                    <a:lumMod val="50000"/>
                  </a:schemeClr>
                </a:solidFill>
              </a:endParaRPr>
            </a:p>
          </p:txBody>
        </p:sp>
        <p:sp>
          <p:nvSpPr>
            <p:cNvPr id="104" name="직사각형 103"/>
            <p:cNvSpPr/>
            <p:nvPr/>
          </p:nvSpPr>
          <p:spPr>
            <a:xfrm>
              <a:off x="2456765" y="2038407"/>
              <a:ext cx="612660" cy="324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검색</a:t>
              </a:r>
              <a:endParaRPr lang="ko-KR" altLang="en-US" sz="900" dirty="0">
                <a:solidFill>
                  <a:schemeClr val="tx1"/>
                </a:solidFill>
              </a:endParaRPr>
            </a:p>
          </p:txBody>
        </p:sp>
        <p:sp>
          <p:nvSpPr>
            <p:cNvPr id="105" name="직사각형 104"/>
            <p:cNvSpPr/>
            <p:nvPr/>
          </p:nvSpPr>
          <p:spPr>
            <a:xfrm>
              <a:off x="3427826" y="2058214"/>
              <a:ext cx="2358418" cy="179374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TextBox 105"/>
            <p:cNvSpPr txBox="1"/>
            <p:nvPr/>
          </p:nvSpPr>
          <p:spPr>
            <a:xfrm>
              <a:off x="5200041" y="3922555"/>
              <a:ext cx="524108" cy="230832"/>
            </a:xfrm>
            <a:prstGeom prst="rect">
              <a:avLst/>
            </a:prstGeom>
            <a:noFill/>
          </p:spPr>
          <p:txBody>
            <a:bodyPr wrap="none" rtlCol="0">
              <a:spAutoFit/>
            </a:bodyPr>
            <a:lstStyle/>
            <a:p>
              <a:r>
                <a:rPr lang="en-US" altLang="ko-KR" sz="900" dirty="0" smtClean="0"/>
                <a:t>0 / 500</a:t>
              </a:r>
              <a:endParaRPr lang="ko-KR" altLang="en-US" sz="900" dirty="0"/>
            </a:p>
          </p:txBody>
        </p:sp>
      </p:grpSp>
      <p:sp>
        <p:nvSpPr>
          <p:cNvPr id="59" name="타원 58"/>
          <p:cNvSpPr/>
          <p:nvPr/>
        </p:nvSpPr>
        <p:spPr>
          <a:xfrm>
            <a:off x="418746" y="157587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08" name="타원 107"/>
          <p:cNvSpPr/>
          <p:nvPr/>
        </p:nvSpPr>
        <p:spPr>
          <a:xfrm>
            <a:off x="3489233" y="157427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09" name="타원 108"/>
          <p:cNvSpPr/>
          <p:nvPr/>
        </p:nvSpPr>
        <p:spPr>
          <a:xfrm>
            <a:off x="2320208" y="454620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graphicFrame>
        <p:nvGraphicFramePr>
          <p:cNvPr id="112" name="표 111"/>
          <p:cNvGraphicFramePr>
            <a:graphicFrameLocks noGrp="1"/>
          </p:cNvGraphicFramePr>
          <p:nvPr>
            <p:extLst/>
          </p:nvPr>
        </p:nvGraphicFramePr>
        <p:xfrm>
          <a:off x="7808120" y="650426"/>
          <a:ext cx="1967152" cy="23731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Tìm</a:t>
                      </a:r>
                      <a:r>
                        <a:rPr lang="en-US" altLang="ko-KR" sz="800" baseline="0" dirty="0" smtClean="0">
                          <a:solidFill>
                            <a:schemeClr val="tx1"/>
                          </a:solidFill>
                        </a:rPr>
                        <a:t> </a:t>
                      </a:r>
                      <a:r>
                        <a:rPr lang="en-US" altLang="ko-KR" sz="800" baseline="0" dirty="0" err="1" smtClean="0">
                          <a:solidFill>
                            <a:schemeClr val="tx1"/>
                          </a:solidFill>
                        </a:rPr>
                        <a:t>kiếm</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a:t>
                      </a:r>
                      <a:r>
                        <a:rPr lang="en-US" altLang="ko-KR" sz="800" baseline="0" dirty="0" err="1" smtClean="0">
                          <a:solidFill>
                            <a:schemeClr val="tx1"/>
                          </a:solidFill>
                        </a:rPr>
                        <a:t>hoặc</a:t>
                      </a:r>
                      <a:r>
                        <a:rPr lang="en-US" altLang="ko-KR" sz="800" baseline="0" dirty="0" smtClean="0">
                          <a:solidFill>
                            <a:schemeClr val="tx1"/>
                          </a:solidFill>
                        </a:rPr>
                        <a:t> ID</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Giới</a:t>
                      </a:r>
                      <a:r>
                        <a:rPr lang="en-US" altLang="ko-KR" sz="800" baseline="0" dirty="0" smtClean="0">
                          <a:solidFill>
                            <a:schemeClr val="tx1"/>
                          </a:solidFill>
                        </a:rPr>
                        <a:t> </a:t>
                      </a:r>
                      <a:r>
                        <a:rPr lang="en-US" altLang="ko-KR" sz="800" baseline="0" dirty="0" err="1" smtClean="0">
                          <a:solidFill>
                            <a:schemeClr val="tx1"/>
                          </a:solidFill>
                        </a:rPr>
                        <a:t>hạn</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500 </a:t>
                      </a:r>
                      <a:r>
                        <a:rPr lang="en-US" altLang="ko-KR" sz="800" baseline="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thêm</a:t>
                      </a:r>
                      <a:r>
                        <a:rPr lang="en-US" altLang="ko-KR" sz="800" baseline="0" dirty="0" smtClean="0">
                          <a:solidFill>
                            <a:schemeClr val="tx1"/>
                          </a:solidFill>
                        </a:rPr>
                        <a:t>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vượt</a:t>
                      </a:r>
                      <a:r>
                        <a:rPr lang="en-US" altLang="ko-KR" sz="800" baseline="0" dirty="0" smtClean="0">
                          <a:solidFill>
                            <a:schemeClr val="tx1"/>
                          </a:solidFill>
                        </a:rPr>
                        <a:t> </a:t>
                      </a:r>
                      <a:r>
                        <a:rPr lang="en-US" altLang="ko-KR" sz="800" baseline="0" dirty="0" err="1" smtClean="0">
                          <a:solidFill>
                            <a:schemeClr val="tx1"/>
                          </a:solidFill>
                        </a:rPr>
                        <a:t>quá</a:t>
                      </a:r>
                      <a:r>
                        <a:rPr lang="en-US" altLang="ko-KR" sz="800" baseline="0" dirty="0" smtClean="0">
                          <a:solidFill>
                            <a:schemeClr val="tx1"/>
                          </a:solidFill>
                        </a:rPr>
                        <a:t> 500 </a:t>
                      </a:r>
                      <a:r>
                        <a:rPr lang="en-US" altLang="ko-KR" sz="800" baseline="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hoàn</a:t>
                      </a:r>
                      <a:r>
                        <a:rPr lang="en-US" altLang="ko-KR" sz="800" baseline="0" dirty="0" smtClean="0">
                          <a:solidFill>
                            <a:schemeClr val="tx1"/>
                          </a:solidFill>
                        </a:rPr>
                        <a:t> </a:t>
                      </a:r>
                      <a:r>
                        <a:rPr lang="en-US" altLang="ko-KR" sz="800" baseline="0" dirty="0" err="1" smtClean="0">
                          <a:solidFill>
                            <a:schemeClr val="tx1"/>
                          </a:solidFill>
                        </a:rPr>
                        <a:t>tất</a:t>
                      </a:r>
                      <a:r>
                        <a:rPr lang="en-US" altLang="ko-KR" sz="800" baseline="0" dirty="0" smtClean="0">
                          <a:solidFill>
                            <a:schemeClr val="tx1"/>
                          </a:solidFill>
                        </a:rPr>
                        <a:t> </a:t>
                      </a:r>
                      <a:r>
                        <a:rPr lang="en-US" altLang="ko-KR" sz="800" baseline="0" dirty="0" err="1" smtClean="0">
                          <a:solidFill>
                            <a:schemeClr val="tx1"/>
                          </a:solidFill>
                        </a:rPr>
                        <a:t>việc</a:t>
                      </a:r>
                      <a:r>
                        <a:rPr lang="en-US" altLang="ko-KR" sz="800" baseline="0" dirty="0" smtClean="0">
                          <a:solidFill>
                            <a:schemeClr val="tx1"/>
                          </a:solidFill>
                        </a:rPr>
                        <a:t> </a:t>
                      </a:r>
                      <a:r>
                        <a:rPr lang="en-US" altLang="ko-KR" sz="800" baseline="0" dirty="0" err="1" smtClean="0">
                          <a:solidFill>
                            <a:schemeClr val="tx1"/>
                          </a:solidFill>
                        </a:rPr>
                        <a:t>gửi</a:t>
                      </a:r>
                      <a:r>
                        <a:rPr lang="en-US" altLang="ko-KR" sz="800" baseline="0" dirty="0" smtClean="0">
                          <a:solidFill>
                            <a:schemeClr val="tx1"/>
                          </a:solidFill>
                        </a:rPr>
                        <a:t> Message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đóng</a:t>
                      </a:r>
                      <a:r>
                        <a:rPr lang="en-US" altLang="ko-KR" sz="800" baseline="0" dirty="0" smtClean="0">
                          <a:solidFill>
                            <a:schemeClr val="tx1"/>
                          </a:solidFill>
                        </a:rPr>
                        <a:t> pop-up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Guide pop-up </a:t>
                      </a:r>
                      <a:r>
                        <a:rPr lang="en-US" altLang="ko-KR" sz="800" baseline="0" dirty="0" err="1" smtClean="0">
                          <a:solidFill>
                            <a:schemeClr val="tx1"/>
                          </a:solidFill>
                        </a:rPr>
                        <a:t>thông</a:t>
                      </a:r>
                      <a:r>
                        <a:rPr lang="en-US" altLang="ko-KR" sz="800" baseline="0" dirty="0" smtClean="0">
                          <a:solidFill>
                            <a:schemeClr val="tx1"/>
                          </a:solidFill>
                        </a:rPr>
                        <a:t> </a:t>
                      </a:r>
                      <a:r>
                        <a:rPr lang="en-US" altLang="ko-KR" sz="800" baseline="0" dirty="0" err="1" smtClean="0">
                          <a:solidFill>
                            <a:schemeClr val="tx1"/>
                          </a:solidFill>
                        </a:rPr>
                        <a:t>báo</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gửi</a:t>
                      </a:r>
                      <a:r>
                        <a:rPr lang="en-US" altLang="ko-KR" sz="800" baseline="0" dirty="0" smtClean="0">
                          <a:solidFill>
                            <a:schemeClr val="tx1"/>
                          </a:solidFill>
                        </a:rPr>
                        <a:t> </a:t>
                      </a:r>
                      <a:r>
                        <a:rPr lang="en-US" altLang="ko-KR" sz="800" baseline="0" dirty="0" err="1" smtClean="0">
                          <a:solidFill>
                            <a:schemeClr val="tx1"/>
                          </a:solidFill>
                        </a:rPr>
                        <a:t>thành</a:t>
                      </a:r>
                      <a:r>
                        <a:rPr lang="en-US" altLang="ko-KR" sz="800" baseline="0" dirty="0" smtClean="0">
                          <a:solidFill>
                            <a:schemeClr val="tx1"/>
                          </a:solidFill>
                        </a:rPr>
                        <a:t> </a:t>
                      </a:r>
                      <a:r>
                        <a:rPr lang="en-US" altLang="ko-KR" sz="800" baseline="0" dirty="0" err="1" smtClean="0">
                          <a:solidFill>
                            <a:schemeClr val="tx1"/>
                          </a:solidFill>
                        </a:rPr>
                        <a:t>công</a:t>
                      </a:r>
                      <a:r>
                        <a:rPr lang="en-US" altLang="ko-KR" sz="800" baseline="0" dirty="0" smtClean="0">
                          <a:solidFill>
                            <a:schemeClr val="tx1"/>
                          </a:solidFill>
                        </a:rPr>
                        <a:t> </a:t>
                      </a:r>
                      <a:r>
                        <a:rPr lang="en-US" altLang="ko-KR" sz="800" dirty="0" smtClean="0">
                          <a:solidFill>
                            <a:schemeClr val="tx1"/>
                          </a:solidFill>
                        </a:rPr>
                        <a:t>: </a:t>
                      </a:r>
                      <a:r>
                        <a:rPr lang="ko-KR" altLang="en-US" sz="800" dirty="0" smtClean="0">
                          <a:solidFill>
                            <a:schemeClr val="tx1"/>
                          </a:solidFill>
                        </a:rPr>
                        <a:t>발송이 완료 되었습니다</a:t>
                      </a:r>
                      <a:r>
                        <a:rPr lang="en-US" altLang="ko-KR" sz="800" dirty="0" smtClean="0">
                          <a:solidFill>
                            <a:schemeClr val="tx1"/>
                          </a:solidFill>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chỉ</a:t>
                      </a:r>
                      <a:r>
                        <a:rPr lang="en-US" altLang="ko-KR" sz="800" baseline="0" dirty="0" smtClean="0">
                          <a:solidFill>
                            <a:schemeClr val="tx1"/>
                          </a:solidFill>
                        </a:rPr>
                        <a:t> </a:t>
                      </a:r>
                      <a:r>
                        <a:rPr lang="en-US" altLang="ko-KR" sz="800" baseline="0" dirty="0" err="1" smtClean="0">
                          <a:solidFill>
                            <a:schemeClr val="tx1"/>
                          </a:solidFill>
                        </a:rPr>
                        <a:t>định</a:t>
                      </a:r>
                      <a:r>
                        <a:rPr lang="en-US" altLang="ko-KR" sz="800" baseline="0" dirty="0" smtClean="0">
                          <a:solidFill>
                            <a:schemeClr val="tx1"/>
                          </a:solidFill>
                        </a:rPr>
                        <a:t> </a:t>
                      </a:r>
                      <a:r>
                        <a:rPr lang="en-US" altLang="ko-KR" sz="800" baseline="0" dirty="0" err="1" smtClean="0">
                          <a:solidFill>
                            <a:schemeClr val="tx1"/>
                          </a:solidFill>
                        </a:rPr>
                        <a:t>người</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a:t>
                      </a:r>
                      <a:r>
                        <a:rPr lang="en-US" altLang="ko-KR" sz="800" dirty="0" smtClean="0">
                          <a:solidFill>
                            <a:schemeClr val="tx1"/>
                          </a:solidFill>
                        </a:rPr>
                        <a:t>lert</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쪽지를 받을 회원을 입력하세요</a:t>
                      </a:r>
                      <a:r>
                        <a:rPr lang="en-US" altLang="ko-KR" sz="800" dirty="0" smtClean="0">
                          <a:solidFill>
                            <a:schemeClr val="tx1"/>
                          </a:solidFill>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chưa</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nội</a:t>
                      </a:r>
                      <a:r>
                        <a:rPr lang="en-US" altLang="ko-KR" sz="800" baseline="0" dirty="0" smtClean="0">
                          <a:solidFill>
                            <a:schemeClr val="tx1"/>
                          </a:solidFill>
                        </a:rPr>
                        <a:t> dung Message,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Alert </a:t>
                      </a:r>
                      <a:r>
                        <a:rPr lang="en-US" altLang="ko-KR" sz="800" dirty="0" smtClean="0">
                          <a:solidFill>
                            <a:schemeClr val="tx1"/>
                          </a:solidFill>
                        </a:rPr>
                        <a:t>: </a:t>
                      </a:r>
                      <a:r>
                        <a:rPr lang="ko-KR" altLang="en-US" sz="800" dirty="0" smtClean="0">
                          <a:solidFill>
                            <a:schemeClr val="tx1"/>
                          </a:solidFill>
                        </a:rPr>
                        <a:t>쪽지 내용을 입력하세요</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54" name="슬라이드 번호 개체 틀 53"/>
          <p:cNvSpPr>
            <a:spLocks noGrp="1"/>
          </p:cNvSpPr>
          <p:nvPr>
            <p:ph type="sldNum" sz="quarter" idx="4"/>
          </p:nvPr>
        </p:nvSpPr>
        <p:spPr/>
        <p:txBody>
          <a:bodyPr/>
          <a:lstStyle/>
          <a:p>
            <a:fld id="{C70D9EDE-4299-4BB9-BBD1-CAF81FD85894}" type="slidenum">
              <a:rPr lang="ko-KR" altLang="en-US" smtClean="0"/>
              <a:pPr/>
              <a:t>55</a:t>
            </a:fld>
            <a:endParaRPr lang="ko-KR" altLang="en-US"/>
          </a:p>
        </p:txBody>
      </p:sp>
      <p:sp>
        <p:nvSpPr>
          <p:cNvPr id="55" name="TextBox 54"/>
          <p:cNvSpPr txBox="1"/>
          <p:nvPr/>
        </p:nvSpPr>
        <p:spPr>
          <a:xfrm>
            <a:off x="1195449" y="117792"/>
            <a:ext cx="1260281" cy="215444"/>
          </a:xfrm>
          <a:prstGeom prst="rect">
            <a:avLst/>
          </a:prstGeom>
          <a:noFill/>
        </p:spPr>
        <p:txBody>
          <a:bodyPr wrap="none" rtlCol="0">
            <a:spAutoFit/>
          </a:bodyPr>
          <a:lstStyle/>
          <a:p>
            <a:r>
              <a:rPr lang="en-US" altLang="ko-KR" sz="800" dirty="0" smtClean="0">
                <a:solidFill>
                  <a:prstClr val="black"/>
                </a:solidFill>
              </a:rPr>
              <a:t>Write Message Pop-up</a:t>
            </a:r>
            <a:endParaRPr lang="ko-KR" altLang="en-US" sz="800" dirty="0">
              <a:solidFill>
                <a:prstClr val="black"/>
              </a:solidFill>
            </a:endParaRPr>
          </a:p>
        </p:txBody>
      </p:sp>
      <p:sp>
        <p:nvSpPr>
          <p:cNvPr id="60" name="TextBox 59"/>
          <p:cNvSpPr txBox="1"/>
          <p:nvPr/>
        </p:nvSpPr>
        <p:spPr>
          <a:xfrm>
            <a:off x="1193353" y="352286"/>
            <a:ext cx="3534622" cy="215444"/>
          </a:xfrm>
          <a:prstGeom prst="rect">
            <a:avLst/>
          </a:prstGeom>
          <a:noFill/>
        </p:spPr>
        <p:txBody>
          <a:bodyPr wrap="none" rtlCol="0">
            <a:spAutoFit/>
          </a:bodyPr>
          <a:lstStyle/>
          <a:p>
            <a:r>
              <a:rPr lang="en-US" altLang="ko-KR" sz="800" spc="-20" dirty="0" smtClean="0">
                <a:solidFill>
                  <a:prstClr val="black"/>
                </a:solidFill>
              </a:rPr>
              <a:t>Counseling Management </a:t>
            </a:r>
            <a:r>
              <a:rPr lang="en-US" altLang="ko-KR" sz="800" dirty="0" smtClean="0">
                <a:solidFill>
                  <a:prstClr val="black"/>
                </a:solidFill>
              </a:rPr>
              <a:t>&gt; Message</a:t>
            </a:r>
            <a:r>
              <a:rPr lang="ko-KR" altLang="en-US" sz="800" dirty="0" smtClean="0">
                <a:solidFill>
                  <a:prstClr val="black"/>
                </a:solidFill>
              </a:rPr>
              <a:t> </a:t>
            </a:r>
            <a:r>
              <a:rPr lang="en-US" altLang="ko-KR" sz="800" dirty="0" smtClean="0">
                <a:solidFill>
                  <a:prstClr val="black"/>
                </a:solidFill>
              </a:rPr>
              <a:t>(Inbox Message)</a:t>
            </a:r>
            <a:r>
              <a:rPr lang="ko-KR" altLang="en-US" sz="800" dirty="0" smtClean="0">
                <a:solidFill>
                  <a:prstClr val="black"/>
                </a:solidFill>
              </a:rPr>
              <a:t> </a:t>
            </a:r>
            <a:r>
              <a:rPr lang="en-US" altLang="ko-KR" sz="800" dirty="0" smtClean="0">
                <a:solidFill>
                  <a:prstClr val="black"/>
                </a:solidFill>
              </a:rPr>
              <a:t>&gt; Write Message</a:t>
            </a:r>
            <a:endParaRPr lang="ko-KR" altLang="en-US" sz="800" dirty="0">
              <a:solidFill>
                <a:prstClr val="black"/>
              </a:solidFill>
            </a:endParaRPr>
          </a:p>
        </p:txBody>
      </p:sp>
    </p:spTree>
    <p:extLst>
      <p:ext uri="{BB962C8B-B14F-4D97-AF65-F5344CB8AC3E}">
        <p14:creationId xmlns:p14="http://schemas.microsoft.com/office/powerpoint/2010/main" val="3704142236"/>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3" y="1988840"/>
            <a:ext cx="466794" cy="261610"/>
          </a:xfrm>
          <a:prstGeom prst="rect">
            <a:avLst/>
          </a:prstGeom>
          <a:noFill/>
        </p:spPr>
        <p:txBody>
          <a:bodyPr wrap="none" rtlCol="0">
            <a:spAutoFit/>
          </a:bodyPr>
          <a:lstStyle/>
          <a:p>
            <a:r>
              <a:rPr lang="ko-KR" altLang="en-US" sz="1100" b="1" dirty="0" smtClean="0"/>
              <a:t>쪽지</a:t>
            </a:r>
            <a:endParaRPr lang="ko-KR" altLang="en-US" sz="1100" b="1" dirty="0"/>
          </a:p>
        </p:txBody>
      </p:sp>
      <p:sp>
        <p:nvSpPr>
          <p:cNvPr id="33" name="직사각형 32"/>
          <p:cNvSpPr/>
          <p:nvPr/>
        </p:nvSpPr>
        <p:spPr>
          <a:xfrm>
            <a:off x="6561929" y="2618910"/>
            <a:ext cx="1093257"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쪽지 쓰기</a:t>
            </a:r>
          </a:p>
        </p:txBody>
      </p:sp>
      <p:sp>
        <p:nvSpPr>
          <p:cNvPr id="82" name="직사각형 81"/>
          <p:cNvSpPr/>
          <p:nvPr/>
        </p:nvSpPr>
        <p:spPr>
          <a:xfrm>
            <a:off x="267887" y="2528900"/>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받은 쪽지</a:t>
            </a:r>
            <a:endParaRPr lang="ko-KR" altLang="en-US" sz="900" dirty="0">
              <a:solidFill>
                <a:schemeClr val="bg1"/>
              </a:solidFill>
            </a:endParaRPr>
          </a:p>
        </p:txBody>
      </p:sp>
      <p:sp>
        <p:nvSpPr>
          <p:cNvPr id="83" name="직사각형 82"/>
          <p:cNvSpPr/>
          <p:nvPr/>
        </p:nvSpPr>
        <p:spPr>
          <a:xfrm>
            <a:off x="1737770" y="252890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보낸 쪽지</a:t>
            </a:r>
            <a:endParaRPr lang="ko-KR" altLang="en-US" sz="900" dirty="0">
              <a:solidFill>
                <a:schemeClr val="tx1"/>
              </a:solidFill>
            </a:endParaRPr>
          </a:p>
        </p:txBody>
      </p:sp>
      <p:graphicFrame>
        <p:nvGraphicFramePr>
          <p:cNvPr id="84" name="표 83"/>
          <p:cNvGraphicFramePr>
            <a:graphicFrameLocks noGrp="1"/>
          </p:cNvGraphicFramePr>
          <p:nvPr/>
        </p:nvGraphicFramePr>
        <p:xfrm>
          <a:off x="260306" y="4383630"/>
          <a:ext cx="7394880" cy="1530172"/>
        </p:xfrm>
        <a:graphic>
          <a:graphicData uri="http://schemas.openxmlformats.org/drawingml/2006/table">
            <a:tbl>
              <a:tblPr/>
              <a:tblGrid>
                <a:gridCol w="833457"/>
                <a:gridCol w="874463"/>
                <a:gridCol w="1070586"/>
                <a:gridCol w="3690205"/>
                <a:gridCol w="926169"/>
              </a:tblGrid>
              <a:tr h="382543">
                <a:tc>
                  <a:txBody>
                    <a:bodyPr/>
                    <a:lstStyle/>
                    <a:p>
                      <a:pPr algn="ctr" fontAlgn="ctr"/>
                      <a:r>
                        <a:rPr lang="ko-KR" altLang="en-US" sz="900" b="1" i="0" u="none" strike="noStrike" dirty="0">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번호</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보낸 </a:t>
                      </a:r>
                      <a:r>
                        <a:rPr lang="ko-KR" altLang="en-US" sz="900" b="1" i="0" u="none" strike="noStrike" dirty="0" smtClean="0">
                          <a:solidFill>
                            <a:srgbClr val="000000"/>
                          </a:solidFill>
                          <a:latin typeface="맑은 고딕"/>
                        </a:rPr>
                        <a:t>회원</a:t>
                      </a:r>
                      <a:endParaRPr lang="ko-KR" altLang="en-US" sz="900" b="1"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a:solidFill>
                            <a:srgbClr val="000000"/>
                          </a:solidFill>
                          <a:latin typeface="맑은 고딕"/>
                        </a:rPr>
                        <a:t>내용</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a:solidFill>
                            <a:srgbClr val="000000"/>
                          </a:solidFill>
                          <a:latin typeface="맑은 고딕"/>
                        </a:rPr>
                        <a:t>받은 일시</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382543">
                <a:tc>
                  <a:txBody>
                    <a:bodyPr/>
                    <a:lstStyle/>
                    <a:p>
                      <a:pPr algn="ctr" fontAlgn="ctr"/>
                      <a:r>
                        <a:rPr lang="ko-KR" altLang="en-US" sz="900" b="0" i="0" u="none" strike="noStrike">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3</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a:t>
                      </a:r>
                      <a:r>
                        <a:rPr lang="ko-KR" altLang="en-US" sz="900" b="0" i="0" u="none" strike="noStrike" dirty="0" smtClean="0">
                          <a:solidFill>
                            <a:srgbClr val="000000"/>
                          </a:solidFill>
                          <a:latin typeface="맑은 고딕"/>
                        </a:rPr>
                        <a:t>심한 </a:t>
                      </a:r>
                      <a:r>
                        <a:rPr lang="ko-KR" altLang="en-US" sz="900" b="0" i="0" u="none" strike="noStrike" dirty="0">
                          <a:solidFill>
                            <a:srgbClr val="000000"/>
                          </a:solidFill>
                          <a:latin typeface="맑은 고딕"/>
                        </a:rPr>
                        <a:t>부부싸움을 했습니다</a:t>
                      </a:r>
                      <a:r>
                        <a:rPr lang="en-US" altLang="ko-KR" sz="900" b="0" i="0" u="none" strike="noStrike" dirty="0">
                          <a:solidFill>
                            <a:srgbClr val="000000"/>
                          </a:solidFill>
                          <a:latin typeface="맑은 고딕"/>
                        </a:rPr>
                        <a:t>. </a:t>
                      </a:r>
                      <a:r>
                        <a:rPr lang="ko-KR" altLang="en-US" sz="900" b="0" i="0" u="none" strike="noStrike" dirty="0">
                          <a:solidFill>
                            <a:srgbClr val="000000"/>
                          </a:solidFill>
                          <a:latin typeface="맑은 고딕"/>
                        </a:rPr>
                        <a:t>어떻게 화해를 해야 할지</a:t>
                      </a:r>
                      <a:r>
                        <a:rPr lang="en-US" altLang="ko-KR" sz="900" b="0" i="0" u="none" strike="noStrike" dirty="0">
                          <a:solidFill>
                            <a:srgbClr val="000000"/>
                          </a:solidFill>
                          <a:latin typeface="맑은 고딕"/>
                        </a:rPr>
                        <a:t>..</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2016-03-01</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09:20</a:t>
                      </a:r>
                      <a:endParaRPr lang="en-US" altLang="ko-KR" sz="900" b="0"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2</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홍길순</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심한 부부싸움을 했습니다</a:t>
                      </a:r>
                      <a:r>
                        <a:rPr lang="en-US" altLang="ko-KR" sz="900" b="0" i="0" u="none" strike="noStrike" dirty="0">
                          <a:solidFill>
                            <a:srgbClr val="000000"/>
                          </a:solidFill>
                          <a:latin typeface="맑은 고딕"/>
                        </a:rPr>
                        <a:t>. </a:t>
                      </a:r>
                      <a:r>
                        <a:rPr lang="ko-KR" altLang="en-US" sz="900" b="0" i="0" u="none" strike="noStrike" dirty="0">
                          <a:solidFill>
                            <a:srgbClr val="000000"/>
                          </a:solidFill>
                          <a:latin typeface="맑은 고딕"/>
                        </a:rPr>
                        <a:t>어떻게 화해를 해야 할지</a:t>
                      </a:r>
                      <a:r>
                        <a:rPr lang="en-US" altLang="ko-KR" sz="900" b="0" i="0" u="none" strike="noStrike" dirty="0">
                          <a:solidFill>
                            <a:srgbClr val="000000"/>
                          </a:solidFill>
                          <a:latin typeface="맑은 고딕"/>
                        </a:rPr>
                        <a:t>..</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2016-02-28</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10:00</a:t>
                      </a:r>
                      <a:endParaRPr lang="en-US" altLang="ko-KR" sz="900" b="0"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8598" marR="8598" marT="7937"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1</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홍길자</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심한 부부싸움을 했습니다</a:t>
                      </a:r>
                      <a:r>
                        <a:rPr lang="en-US" altLang="ko-KR" sz="900" b="0" i="0" u="none" strike="noStrike" dirty="0">
                          <a:solidFill>
                            <a:srgbClr val="000000"/>
                          </a:solidFill>
                          <a:latin typeface="맑은 고딕"/>
                        </a:rPr>
                        <a:t>. </a:t>
                      </a:r>
                      <a:r>
                        <a:rPr lang="ko-KR" altLang="en-US" sz="900" b="0" i="0" u="none" strike="noStrike" dirty="0">
                          <a:solidFill>
                            <a:srgbClr val="000000"/>
                          </a:solidFill>
                          <a:latin typeface="맑은 고딕"/>
                        </a:rPr>
                        <a:t>어떻게 화해를 해야 할지</a:t>
                      </a:r>
                      <a:r>
                        <a:rPr lang="en-US" altLang="ko-KR" sz="900" b="0" i="0" u="none" strike="noStrike" dirty="0">
                          <a:solidFill>
                            <a:srgbClr val="000000"/>
                          </a:solidFill>
                          <a:latin typeface="맑은 고딕"/>
                        </a:rPr>
                        <a:t>..</a:t>
                      </a: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2016-02-27</a:t>
                      </a:r>
                      <a:r>
                        <a:rPr lang="en-US" altLang="ko-KR" sz="900" b="0" i="0" u="none" strike="noStrike" dirty="0">
                          <a:solidFill>
                            <a:srgbClr val="000000"/>
                          </a:solidFill>
                          <a:latin typeface="맑은 고딕"/>
                        </a:rPr>
                        <a:t/>
                      </a:r>
                      <a:br>
                        <a:rPr lang="en-US" altLang="ko-KR" sz="900" b="0" i="0" u="none" strike="noStrike" dirty="0">
                          <a:solidFill>
                            <a:srgbClr val="000000"/>
                          </a:solidFill>
                          <a:latin typeface="맑은 고딕"/>
                        </a:rPr>
                      </a:br>
                      <a:r>
                        <a:rPr lang="en-US" altLang="ko-KR" sz="900" b="0" i="0" u="none" strike="noStrike" dirty="0" smtClean="0">
                          <a:solidFill>
                            <a:srgbClr val="000000"/>
                          </a:solidFill>
                          <a:latin typeface="맑은 고딕"/>
                        </a:rPr>
                        <a:t>09:30</a:t>
                      </a:r>
                      <a:endParaRPr lang="en-US" altLang="ko-KR" sz="900" b="0" i="0" u="none" strike="noStrike" dirty="0">
                        <a:solidFill>
                          <a:srgbClr val="000000"/>
                        </a:solidFill>
                        <a:latin typeface="맑은 고딕"/>
                      </a:endParaRPr>
                    </a:p>
                  </a:txBody>
                  <a:tcPr marL="8598" marR="8598" marT="793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85" name="직사각형 84"/>
          <p:cNvSpPr/>
          <p:nvPr/>
        </p:nvSpPr>
        <p:spPr>
          <a:xfrm>
            <a:off x="254222" y="6021780"/>
            <a:ext cx="975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삭제</a:t>
            </a:r>
            <a:endParaRPr lang="ko-KR" altLang="en-US" sz="900" dirty="0">
              <a:solidFill>
                <a:schemeClr val="tx1"/>
              </a:solidFill>
            </a:endParaRPr>
          </a:p>
        </p:txBody>
      </p:sp>
      <p:pic>
        <p:nvPicPr>
          <p:cNvPr id="86" name="그림 85" descr="페이징.PNG"/>
          <p:cNvPicPr>
            <a:picLocks noChangeAspect="1"/>
          </p:cNvPicPr>
          <p:nvPr/>
        </p:nvPicPr>
        <p:blipFill>
          <a:blip r:embed="rId3" cstate="print"/>
          <a:stretch>
            <a:fillRect/>
          </a:stretch>
        </p:blipFill>
        <p:spPr>
          <a:xfrm>
            <a:off x="3685514" y="6021781"/>
            <a:ext cx="819000" cy="264233"/>
          </a:xfrm>
          <a:prstGeom prst="rect">
            <a:avLst/>
          </a:prstGeom>
        </p:spPr>
      </p:pic>
      <p:sp>
        <p:nvSpPr>
          <p:cNvPr id="87" name="직사각형 86"/>
          <p:cNvSpPr/>
          <p:nvPr/>
        </p:nvSpPr>
        <p:spPr>
          <a:xfrm>
            <a:off x="267387" y="3023955"/>
            <a:ext cx="7415915" cy="90056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88" name="TextBox 87"/>
          <p:cNvSpPr txBox="1"/>
          <p:nvPr/>
        </p:nvSpPr>
        <p:spPr>
          <a:xfrm>
            <a:off x="1442611" y="3049675"/>
            <a:ext cx="930063" cy="784830"/>
          </a:xfrm>
          <a:prstGeom prst="rect">
            <a:avLst/>
          </a:prstGeom>
          <a:noFill/>
        </p:spPr>
        <p:txBody>
          <a:bodyPr wrap="none" rtlCol="0">
            <a:spAutoFit/>
          </a:bodyPr>
          <a:lstStyle/>
          <a:p>
            <a:pPr>
              <a:lnSpc>
                <a:spcPct val="250000"/>
              </a:lnSpc>
            </a:pPr>
            <a:r>
              <a:rPr lang="ko-KR" altLang="en-US" sz="900" b="1" dirty="0" smtClean="0"/>
              <a:t>받은 날짜   </a:t>
            </a:r>
            <a:r>
              <a:rPr lang="en-US" altLang="ko-KR" sz="900" b="1" dirty="0" smtClean="0"/>
              <a:t>&gt; </a:t>
            </a:r>
          </a:p>
          <a:p>
            <a:pPr>
              <a:lnSpc>
                <a:spcPct val="250000"/>
              </a:lnSpc>
            </a:pPr>
            <a:r>
              <a:rPr lang="ko-KR" altLang="en-US" sz="900" b="1" dirty="0" smtClean="0"/>
              <a:t>검색   </a:t>
            </a:r>
            <a:r>
              <a:rPr lang="en-US" altLang="ko-KR" sz="900" dirty="0" smtClean="0"/>
              <a:t>&gt;</a:t>
            </a:r>
            <a:endParaRPr lang="ko-KR" altLang="en-US" sz="900" dirty="0"/>
          </a:p>
        </p:txBody>
      </p:sp>
      <p:cxnSp>
        <p:nvCxnSpPr>
          <p:cNvPr id="89" name="직선 연결선 88"/>
          <p:cNvCxnSpPr/>
          <p:nvPr/>
        </p:nvCxnSpPr>
        <p:spPr>
          <a:xfrm>
            <a:off x="1499677" y="3474473"/>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직사각형 89"/>
          <p:cNvSpPr/>
          <p:nvPr/>
        </p:nvSpPr>
        <p:spPr>
          <a:xfrm>
            <a:off x="5730755" y="3255159"/>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grpSp>
        <p:nvGrpSpPr>
          <p:cNvPr id="91" name="그룹 90"/>
          <p:cNvGrpSpPr/>
          <p:nvPr/>
        </p:nvGrpSpPr>
        <p:grpSpPr>
          <a:xfrm>
            <a:off x="2414803" y="3165238"/>
            <a:ext cx="2939123" cy="261610"/>
            <a:chOff x="1268724" y="2606077"/>
            <a:chExt cx="2713037" cy="261610"/>
          </a:xfrm>
        </p:grpSpPr>
        <p:sp>
          <p:nvSpPr>
            <p:cNvPr id="92" name="직사각형 91"/>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93" name="직사각형 92"/>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94" name="직사각형 93"/>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95" name="직사각형 94"/>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96" name="TextBox 95"/>
            <p:cNvSpPr txBox="1"/>
            <p:nvPr/>
          </p:nvSpPr>
          <p:spPr>
            <a:xfrm>
              <a:off x="2492324" y="2606077"/>
              <a:ext cx="262202" cy="261610"/>
            </a:xfrm>
            <a:prstGeom prst="rect">
              <a:avLst/>
            </a:prstGeom>
            <a:noFill/>
          </p:spPr>
          <p:txBody>
            <a:bodyPr wrap="none" rtlCol="0">
              <a:spAutoFit/>
            </a:bodyPr>
            <a:lstStyle/>
            <a:p>
              <a:r>
                <a:rPr lang="en-US" altLang="ko-KR" sz="1100" dirty="0" smtClean="0"/>
                <a:t>~</a:t>
              </a:r>
              <a:endParaRPr lang="ko-KR" altLang="en-US" sz="1100" dirty="0"/>
            </a:p>
          </p:txBody>
        </p:sp>
      </p:grpSp>
      <p:sp>
        <p:nvSpPr>
          <p:cNvPr id="97" name="직사각형 96"/>
          <p:cNvSpPr/>
          <p:nvPr/>
        </p:nvSpPr>
        <p:spPr>
          <a:xfrm>
            <a:off x="2414802" y="3525189"/>
            <a:ext cx="2939125"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pic>
        <p:nvPicPr>
          <p:cNvPr id="100" name="그림 99" descr="Single_Tap.png"/>
          <p:cNvPicPr>
            <a:picLocks noChangeAspect="1"/>
          </p:cNvPicPr>
          <p:nvPr/>
        </p:nvPicPr>
        <p:blipFill>
          <a:blip r:embed="rId4" cstate="print"/>
          <a:stretch>
            <a:fillRect/>
          </a:stretch>
        </p:blipFill>
        <p:spPr>
          <a:xfrm>
            <a:off x="4397288" y="5193780"/>
            <a:ext cx="897000" cy="828000"/>
          </a:xfrm>
          <a:prstGeom prst="rect">
            <a:avLst/>
          </a:prstGeom>
        </p:spPr>
      </p:pic>
      <p:sp>
        <p:nvSpPr>
          <p:cNvPr id="49" name="TextBox 48"/>
          <p:cNvSpPr txBox="1"/>
          <p:nvPr/>
        </p:nvSpPr>
        <p:spPr>
          <a:xfrm>
            <a:off x="857546" y="2017875"/>
            <a:ext cx="1893467" cy="215444"/>
          </a:xfrm>
          <a:prstGeom prst="rect">
            <a:avLst/>
          </a:prstGeom>
          <a:noFill/>
        </p:spPr>
        <p:txBody>
          <a:bodyPr wrap="none" rtlCol="0">
            <a:spAutoFit/>
          </a:bodyPr>
          <a:lstStyle/>
          <a:p>
            <a:r>
              <a:rPr lang="ko-KR" altLang="en-US" sz="800" dirty="0" smtClean="0"/>
              <a:t>회원과 주고 받은 쪽지 리스트입니다</a:t>
            </a:r>
            <a:r>
              <a:rPr lang="en-US" altLang="ko-KR" sz="800" dirty="0" smtClean="0"/>
              <a:t>.</a:t>
            </a:r>
            <a:endParaRPr lang="ko-KR" altLang="en-US" sz="800" dirty="0"/>
          </a:p>
        </p:txBody>
      </p:sp>
      <p:sp>
        <p:nvSpPr>
          <p:cNvPr id="50" name="TextBox 49"/>
          <p:cNvSpPr txBox="1"/>
          <p:nvPr/>
        </p:nvSpPr>
        <p:spPr>
          <a:xfrm>
            <a:off x="5928109" y="117792"/>
            <a:ext cx="904415" cy="215444"/>
          </a:xfrm>
          <a:prstGeom prst="rect">
            <a:avLst/>
          </a:prstGeom>
          <a:noFill/>
        </p:spPr>
        <p:txBody>
          <a:bodyPr wrap="none" rtlCol="0">
            <a:spAutoFit/>
          </a:bodyPr>
          <a:lstStyle/>
          <a:p>
            <a:r>
              <a:rPr lang="en-US" altLang="ko-KR" sz="800" dirty="0" smtClean="0">
                <a:solidFill>
                  <a:prstClr val="black"/>
                </a:solidFill>
              </a:rPr>
              <a:t>RCW-040501P1</a:t>
            </a:r>
            <a:endParaRPr lang="ko-KR" altLang="en-US" sz="800" dirty="0">
              <a:solidFill>
                <a:prstClr val="black"/>
              </a:solidFill>
            </a:endParaRPr>
          </a:p>
        </p:txBody>
      </p:sp>
      <p:sp>
        <p:nvSpPr>
          <p:cNvPr id="52" name="TextBox 51"/>
          <p:cNvSpPr txBox="1"/>
          <p:nvPr/>
        </p:nvSpPr>
        <p:spPr>
          <a:xfrm>
            <a:off x="321235" y="4047860"/>
            <a:ext cx="1491114" cy="246221"/>
          </a:xfrm>
          <a:prstGeom prst="rect">
            <a:avLst/>
          </a:prstGeom>
          <a:noFill/>
        </p:spPr>
        <p:txBody>
          <a:bodyPr wrap="none" rtlCol="0">
            <a:spAutoFit/>
          </a:bodyPr>
          <a:lstStyle/>
          <a:p>
            <a:r>
              <a:rPr lang="ko-KR" altLang="en-US" sz="1000" b="1" dirty="0" smtClean="0"/>
              <a:t>받은 쪽지 리스트 </a:t>
            </a:r>
            <a:r>
              <a:rPr lang="en-US" altLang="ko-KR" sz="800" dirty="0" smtClean="0"/>
              <a:t>: 10</a:t>
            </a:r>
            <a:r>
              <a:rPr lang="ko-KR" altLang="en-US" sz="800" dirty="0" smtClean="0"/>
              <a:t>건</a:t>
            </a:r>
            <a:endParaRPr lang="ko-KR" altLang="en-US" sz="800" dirty="0"/>
          </a:p>
        </p:txBody>
      </p:sp>
      <p:sp>
        <p:nvSpPr>
          <p:cNvPr id="55" name="타원 54"/>
          <p:cNvSpPr/>
          <p:nvPr/>
        </p:nvSpPr>
        <p:spPr>
          <a:xfrm>
            <a:off x="3119827" y="402405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pSp>
        <p:nvGrpSpPr>
          <p:cNvPr id="58" name="그룹 57"/>
          <p:cNvGrpSpPr/>
          <p:nvPr/>
        </p:nvGrpSpPr>
        <p:grpSpPr>
          <a:xfrm>
            <a:off x="2535163" y="1782185"/>
            <a:ext cx="3642527" cy="3131980"/>
            <a:chOff x="6462066" y="1718830"/>
            <a:chExt cx="3362333" cy="3131980"/>
          </a:xfrm>
        </p:grpSpPr>
        <p:sp>
          <p:nvSpPr>
            <p:cNvPr id="65" name="직사각형 64"/>
            <p:cNvSpPr/>
            <p:nvPr/>
          </p:nvSpPr>
          <p:spPr>
            <a:xfrm>
              <a:off x="6462066" y="1718830"/>
              <a:ext cx="3347324" cy="313198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5" name="직선 연결선 74"/>
            <p:cNvCxnSpPr/>
            <p:nvPr/>
          </p:nvCxnSpPr>
          <p:spPr>
            <a:xfrm>
              <a:off x="6476399" y="226647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549390" y="1873575"/>
              <a:ext cx="737185" cy="261610"/>
            </a:xfrm>
            <a:prstGeom prst="rect">
              <a:avLst/>
            </a:prstGeom>
            <a:noFill/>
          </p:spPr>
          <p:txBody>
            <a:bodyPr wrap="none" rtlCol="0">
              <a:spAutoFit/>
            </a:bodyPr>
            <a:lstStyle/>
            <a:p>
              <a:r>
                <a:rPr lang="ko-KR" altLang="en-US" sz="1100" b="1" dirty="0" smtClean="0"/>
                <a:t>받은 쪽지</a:t>
              </a:r>
              <a:endParaRPr lang="en-US" altLang="ko-KR" sz="1100" b="1" dirty="0" smtClean="0">
                <a:solidFill>
                  <a:srgbClr val="000000"/>
                </a:solidFill>
              </a:endParaRPr>
            </a:p>
          </p:txBody>
        </p:sp>
        <p:sp>
          <p:nvSpPr>
            <p:cNvPr id="77" name="TextBox 76"/>
            <p:cNvSpPr txBox="1"/>
            <p:nvPr/>
          </p:nvSpPr>
          <p:spPr>
            <a:xfrm>
              <a:off x="9433723" y="185446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78" name="직사각형 77"/>
            <p:cNvSpPr/>
            <p:nvPr/>
          </p:nvSpPr>
          <p:spPr>
            <a:xfrm>
              <a:off x="7349124" y="4355755"/>
              <a:ext cx="1620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답장 쓰기</a:t>
              </a:r>
              <a:endParaRPr lang="ko-KR" altLang="en-US" sz="1000" b="1" dirty="0">
                <a:solidFill>
                  <a:schemeClr val="tx1"/>
                </a:solidFill>
              </a:endParaRPr>
            </a:p>
          </p:txBody>
        </p:sp>
        <p:cxnSp>
          <p:nvCxnSpPr>
            <p:cNvPr id="79" name="직선 연결선 78"/>
            <p:cNvCxnSpPr/>
            <p:nvPr/>
          </p:nvCxnSpPr>
          <p:spPr>
            <a:xfrm>
              <a:off x="6558084" y="3113965"/>
              <a:ext cx="318034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549456" y="2777734"/>
              <a:ext cx="2037836" cy="246221"/>
            </a:xfrm>
            <a:prstGeom prst="rect">
              <a:avLst/>
            </a:prstGeom>
            <a:noFill/>
          </p:spPr>
          <p:txBody>
            <a:bodyPr wrap="none" rtlCol="0">
              <a:spAutoFit/>
            </a:bodyPr>
            <a:lstStyle/>
            <a:p>
              <a:r>
                <a:rPr lang="ko-KR" altLang="en-US" sz="1000" dirty="0" smtClean="0"/>
                <a:t>받은 일시     </a:t>
              </a:r>
              <a:r>
                <a:rPr lang="en-US" altLang="ko-KR" sz="1000" dirty="0" smtClean="0"/>
                <a:t>2016-03-01 09:20:00 </a:t>
              </a:r>
              <a:endParaRPr lang="ko-KR" altLang="en-US" sz="1000" dirty="0"/>
            </a:p>
          </p:txBody>
        </p:sp>
        <p:sp>
          <p:nvSpPr>
            <p:cNvPr id="81" name="TextBox 80"/>
            <p:cNvSpPr txBox="1"/>
            <p:nvPr/>
          </p:nvSpPr>
          <p:spPr>
            <a:xfrm>
              <a:off x="6553524" y="3132276"/>
              <a:ext cx="3055867" cy="1061829"/>
            </a:xfrm>
            <a:prstGeom prst="rect">
              <a:avLst/>
            </a:prstGeom>
            <a:noFill/>
          </p:spPr>
          <p:txBody>
            <a:bodyPr wrap="none" rtlCol="0">
              <a:spAutoFit/>
            </a:bodyPr>
            <a:lstStyle/>
            <a:p>
              <a:pPr>
                <a:lnSpc>
                  <a:spcPct val="140000"/>
                </a:lnSpc>
              </a:pPr>
              <a:r>
                <a:rPr lang="ko-KR" altLang="en-US" sz="900" dirty="0" smtClean="0"/>
                <a:t>안녕하세요</a:t>
              </a:r>
              <a:r>
                <a:rPr lang="en-US" altLang="ko-KR" sz="900" dirty="0" smtClean="0"/>
                <a:t>. </a:t>
              </a:r>
              <a:r>
                <a:rPr lang="ko-KR" altLang="en-US" sz="900" dirty="0" smtClean="0"/>
                <a:t>지난 번에 부부 싸움 때문에 </a:t>
              </a:r>
              <a:r>
                <a:rPr lang="ko-KR" altLang="en-US" sz="900" dirty="0" err="1" smtClean="0"/>
                <a:t>상담받았던</a:t>
              </a:r>
              <a:endParaRPr lang="en-US" altLang="ko-KR" sz="900" dirty="0" smtClean="0"/>
            </a:p>
            <a:p>
              <a:pPr>
                <a:lnSpc>
                  <a:spcPct val="140000"/>
                </a:lnSpc>
              </a:pPr>
              <a:r>
                <a:rPr lang="ko-KR" altLang="en-US" sz="900" dirty="0" smtClean="0"/>
                <a:t>사람입니다</a:t>
              </a:r>
              <a:r>
                <a:rPr lang="en-US" altLang="ko-KR" sz="900" dirty="0" smtClean="0"/>
                <a:t>. </a:t>
              </a:r>
            </a:p>
            <a:p>
              <a:pPr>
                <a:lnSpc>
                  <a:spcPct val="140000"/>
                </a:lnSpc>
              </a:pPr>
              <a:r>
                <a:rPr lang="ko-KR" altLang="en-US" sz="900" dirty="0" err="1" smtClean="0"/>
                <a:t>상담사님이</a:t>
              </a:r>
              <a:r>
                <a:rPr lang="ko-KR" altLang="en-US" sz="900" dirty="0" smtClean="0"/>
                <a:t> </a:t>
              </a:r>
              <a:r>
                <a:rPr lang="ko-KR" altLang="en-US" sz="900" dirty="0" err="1" smtClean="0"/>
                <a:t>말씀하신대로</a:t>
              </a:r>
              <a:r>
                <a:rPr lang="ko-KR" altLang="en-US" sz="900" dirty="0" smtClean="0"/>
                <a:t> 아내가 무엇 때문에 화가 나있는지</a:t>
              </a:r>
              <a:endParaRPr lang="en-US" altLang="ko-KR" sz="900" dirty="0" smtClean="0"/>
            </a:p>
            <a:p>
              <a:pPr>
                <a:lnSpc>
                  <a:spcPct val="140000"/>
                </a:lnSpc>
              </a:pPr>
              <a:r>
                <a:rPr lang="ko-KR" altLang="en-US" sz="900" dirty="0" err="1" smtClean="0"/>
                <a:t>곰곰히</a:t>
              </a:r>
              <a:r>
                <a:rPr lang="ko-KR" altLang="en-US" sz="900" dirty="0" smtClean="0"/>
                <a:t> 생각하고</a:t>
              </a:r>
              <a:r>
                <a:rPr lang="en-US" altLang="ko-KR" sz="900" dirty="0" smtClean="0"/>
                <a:t>, </a:t>
              </a:r>
              <a:r>
                <a:rPr lang="ko-KR" altLang="en-US" sz="900" dirty="0" err="1" smtClean="0"/>
                <a:t>진심어린</a:t>
              </a:r>
              <a:r>
                <a:rPr lang="ko-KR" altLang="en-US" sz="900" dirty="0" smtClean="0"/>
                <a:t> 사과를 했습니다</a:t>
              </a:r>
              <a:r>
                <a:rPr lang="en-US" altLang="ko-KR" sz="900" dirty="0" smtClean="0"/>
                <a:t>.</a:t>
              </a:r>
            </a:p>
            <a:p>
              <a:pPr>
                <a:lnSpc>
                  <a:spcPct val="140000"/>
                </a:lnSpc>
              </a:pPr>
              <a:r>
                <a:rPr lang="ko-KR" altLang="en-US" sz="900" dirty="0" smtClean="0"/>
                <a:t>덕분에 잘 해결되었습니다</a:t>
              </a:r>
              <a:r>
                <a:rPr lang="en-US" altLang="ko-KR" sz="900" dirty="0" smtClean="0"/>
                <a:t>. </a:t>
              </a:r>
              <a:r>
                <a:rPr lang="ko-KR" altLang="en-US" sz="900" dirty="0" smtClean="0"/>
                <a:t>감사합니다</a:t>
              </a:r>
              <a:r>
                <a:rPr lang="en-US" altLang="ko-KR" sz="900" dirty="0" smtClean="0"/>
                <a:t>!!</a:t>
              </a:r>
            </a:p>
          </p:txBody>
        </p:sp>
        <p:cxnSp>
          <p:nvCxnSpPr>
            <p:cNvPr id="56" name="직선 연결선 55"/>
            <p:cNvCxnSpPr/>
            <p:nvPr/>
          </p:nvCxnSpPr>
          <p:spPr>
            <a:xfrm>
              <a:off x="6551323" y="2701541"/>
              <a:ext cx="318034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542695" y="2365310"/>
              <a:ext cx="2351531" cy="246221"/>
            </a:xfrm>
            <a:prstGeom prst="rect">
              <a:avLst/>
            </a:prstGeom>
            <a:noFill/>
          </p:spPr>
          <p:txBody>
            <a:bodyPr wrap="none" rtlCol="0">
              <a:spAutoFit/>
            </a:bodyPr>
            <a:lstStyle/>
            <a:p>
              <a:r>
                <a:rPr lang="ko-KR" altLang="en-US" sz="1000" dirty="0" smtClean="0"/>
                <a:t>보낸 회원     홍길동 </a:t>
              </a:r>
              <a:r>
                <a:rPr lang="en-US" altLang="ko-KR" sz="1000" dirty="0" smtClean="0"/>
                <a:t>(asd@aimmed.com)</a:t>
              </a:r>
              <a:endParaRPr lang="ko-KR" altLang="en-US" sz="1000" dirty="0"/>
            </a:p>
          </p:txBody>
        </p:sp>
      </p:grpSp>
      <p:sp>
        <p:nvSpPr>
          <p:cNvPr id="54" name="타원 53"/>
          <p:cNvSpPr/>
          <p:nvPr/>
        </p:nvSpPr>
        <p:spPr>
          <a:xfrm>
            <a:off x="2438233" y="177283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59" name="표 58"/>
          <p:cNvGraphicFramePr>
            <a:graphicFrameLocks noGrp="1"/>
          </p:cNvGraphicFramePr>
          <p:nvPr>
            <p:extLst>
              <p:ext uri="{D42A27DB-BD31-4B8C-83A1-F6EECF244321}">
                <p14:modId xmlns:p14="http://schemas.microsoft.com/office/powerpoint/2010/main" val="2797041111"/>
              </p:ext>
            </p:extLst>
          </p:nvPr>
        </p:nvGraphicFramePr>
        <p:xfrm>
          <a:off x="7808120" y="650426"/>
          <a:ext cx="1967152" cy="19159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Pop-up</a:t>
                      </a:r>
                      <a:r>
                        <a:rPr lang="en-US" altLang="ko-KR" sz="800" baseline="0" smtClean="0"/>
                        <a:t> hiển thị</a:t>
                      </a:r>
                      <a:r>
                        <a:rPr lang="en-US" altLang="ko-KR" sz="800" smtClean="0"/>
                        <a:t> nội</a:t>
                      </a:r>
                      <a:r>
                        <a:rPr lang="en-US" altLang="ko-KR" sz="800" baseline="0" smtClean="0"/>
                        <a:t> dung tin nhắn nhận được</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Khi click vào</a:t>
                      </a:r>
                      <a:r>
                        <a:rPr lang="en-US" altLang="ko-KR" sz="800" baseline="0" smtClean="0">
                          <a:solidFill>
                            <a:schemeClr val="tx1"/>
                          </a:solidFill>
                        </a:rPr>
                        <a:t> </a:t>
                      </a:r>
                      <a:r>
                        <a:rPr lang="ko-KR" altLang="en-US" sz="800" smtClean="0">
                          <a:solidFill>
                            <a:schemeClr val="tx1"/>
                          </a:solidFill>
                        </a:rPr>
                        <a:t>답장쓰기</a:t>
                      </a:r>
                      <a:r>
                        <a:rPr lang="en-US" altLang="ko-KR" sz="800" smtClean="0">
                          <a:solidFill>
                            <a:schemeClr val="tx1"/>
                          </a:solidFill>
                        </a:rPr>
                        <a:t>-</a:t>
                      </a:r>
                      <a:r>
                        <a:rPr lang="en-US" altLang="ko-KR" sz="800" baseline="0" smtClean="0">
                          <a:solidFill>
                            <a:schemeClr val="tx1"/>
                          </a:solidFill>
                        </a:rPr>
                        <a:t> Trả lời, bật ra pop-up [Write Message]</a:t>
                      </a:r>
                      <a:r>
                        <a:rPr lang="en-US" altLang="ko-KR" sz="800" smtClean="0">
                          <a:solidFill>
                            <a:schemeClr val="tx1"/>
                          </a:solidFill>
                        </a:rPr>
                        <a:t>(RCW-040503)</a:t>
                      </a:r>
                      <a:r>
                        <a:rPr lang="ko-KR" altLang="en-US" sz="800" smtClean="0">
                          <a:solidFill>
                            <a:schemeClr val="tx1"/>
                          </a:solidFill>
                        </a:rPr>
                        <a:t> </a:t>
                      </a:r>
                      <a:r>
                        <a:rPr lang="en-US" altLang="ko-KR" sz="800" smtClean="0">
                          <a:solidFill>
                            <a:schemeClr val="tx1"/>
                          </a:solidFill>
                        </a:rPr>
                        <a:t>và</a:t>
                      </a:r>
                      <a:r>
                        <a:rPr lang="en-US" altLang="ko-KR" sz="800" baseline="0" smtClean="0">
                          <a:solidFill>
                            <a:schemeClr val="tx1"/>
                          </a:solidFill>
                        </a:rPr>
                        <a:t> tự động điền tên người nhận là Người đã gửi Message vừa rồi</a:t>
                      </a:r>
                      <a:endParaRPr lang="ko-KR" altLang="en-US" sz="80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schemeClr val="tx1"/>
                          </a:solidFill>
                        </a:rPr>
                        <a:t>Nếu</a:t>
                      </a:r>
                      <a:r>
                        <a:rPr lang="en-US" altLang="ko-KR" sz="800" baseline="0" smtClean="0">
                          <a:solidFill>
                            <a:schemeClr val="tx1"/>
                          </a:solidFill>
                        </a:rPr>
                        <a:t> là tin nhắn nhận được từ Admin thì ko có function Reply do đó trong trường hợp này thay button [</a:t>
                      </a:r>
                      <a:r>
                        <a:rPr lang="ko-KR" altLang="en-US" sz="800" baseline="0" smtClean="0">
                          <a:solidFill>
                            <a:schemeClr val="tx1"/>
                          </a:solidFill>
                        </a:rPr>
                        <a:t>답장쓰기</a:t>
                      </a:r>
                      <a:r>
                        <a:rPr lang="en-US" altLang="ko-KR" sz="800" baseline="0" smtClean="0">
                          <a:solidFill>
                            <a:schemeClr val="tx1"/>
                          </a:solidFill>
                        </a:rPr>
                        <a:t>] (Reply) bằng button </a:t>
                      </a:r>
                      <a:r>
                        <a:rPr lang="en-US" altLang="ko-KR" sz="800" smtClean="0">
                          <a:solidFill>
                            <a:schemeClr val="tx1"/>
                          </a:solidFill>
                        </a:rPr>
                        <a:t>[</a:t>
                      </a:r>
                      <a:r>
                        <a:rPr lang="ko-KR" altLang="en-US" sz="800" smtClean="0">
                          <a:solidFill>
                            <a:schemeClr val="tx1"/>
                          </a:solidFill>
                        </a:rPr>
                        <a:t>닫기</a:t>
                      </a:r>
                      <a:r>
                        <a:rPr lang="en-US" altLang="ko-KR" sz="800" smtClean="0">
                          <a:solidFill>
                            <a:schemeClr val="tx1"/>
                          </a:solidFill>
                        </a:rPr>
                        <a:t>] (Close)</a:t>
                      </a:r>
                      <a:endParaRPr lang="ko-KR" altLang="en-US"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5" name="슬라이드 번호 개체 틀 44"/>
          <p:cNvSpPr>
            <a:spLocks noGrp="1"/>
          </p:cNvSpPr>
          <p:nvPr>
            <p:ph type="sldNum" sz="quarter" idx="4"/>
          </p:nvPr>
        </p:nvSpPr>
        <p:spPr/>
        <p:txBody>
          <a:bodyPr/>
          <a:lstStyle/>
          <a:p>
            <a:fld id="{C70D9EDE-4299-4BB9-BBD1-CAF81FD85894}" type="slidenum">
              <a:rPr lang="ko-KR" altLang="en-US" smtClean="0"/>
              <a:pPr/>
              <a:t>56</a:t>
            </a:fld>
            <a:endParaRPr lang="ko-KR" altLang="en-US"/>
          </a:p>
        </p:txBody>
      </p:sp>
      <p:sp>
        <p:nvSpPr>
          <p:cNvPr id="46" name="타원 45"/>
          <p:cNvSpPr/>
          <p:nvPr/>
        </p:nvSpPr>
        <p:spPr>
          <a:xfrm>
            <a:off x="4963925" y="448219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7" name="TextBox 46"/>
          <p:cNvSpPr txBox="1"/>
          <p:nvPr/>
        </p:nvSpPr>
        <p:spPr>
          <a:xfrm>
            <a:off x="1134666" y="117792"/>
            <a:ext cx="1524776" cy="215444"/>
          </a:xfrm>
          <a:prstGeom prst="rect">
            <a:avLst/>
          </a:prstGeom>
          <a:noFill/>
        </p:spPr>
        <p:txBody>
          <a:bodyPr wrap="none" rtlCol="0">
            <a:spAutoFit/>
          </a:bodyPr>
          <a:lstStyle/>
          <a:p>
            <a:r>
              <a:rPr lang="en-US" altLang="ko-KR" sz="800" dirty="0" smtClean="0">
                <a:solidFill>
                  <a:prstClr val="black"/>
                </a:solidFill>
              </a:rPr>
              <a:t>View Inbox Message Pop-up</a:t>
            </a:r>
            <a:endParaRPr lang="ko-KR" altLang="en-US" sz="800" dirty="0">
              <a:solidFill>
                <a:prstClr val="black"/>
              </a:solidFill>
            </a:endParaRPr>
          </a:p>
        </p:txBody>
      </p:sp>
      <p:sp>
        <p:nvSpPr>
          <p:cNvPr id="48" name="TextBox 47"/>
          <p:cNvSpPr txBox="1"/>
          <p:nvPr/>
        </p:nvSpPr>
        <p:spPr>
          <a:xfrm>
            <a:off x="1132570" y="352286"/>
            <a:ext cx="2765181" cy="338554"/>
          </a:xfrm>
          <a:prstGeom prst="rect">
            <a:avLst/>
          </a:prstGeom>
          <a:noFill/>
        </p:spPr>
        <p:txBody>
          <a:bodyPr wrap="none" rtlCol="0">
            <a:spAutoFit/>
          </a:bodyPr>
          <a:lstStyle/>
          <a:p>
            <a:r>
              <a:rPr lang="en-US" altLang="ko-KR" sz="800" spc="-20" dirty="0" smtClean="0">
                <a:solidFill>
                  <a:prstClr val="black"/>
                </a:solidFill>
              </a:rPr>
              <a:t>Counseling Management </a:t>
            </a:r>
            <a:r>
              <a:rPr lang="en-US" altLang="ko-KR" sz="800" dirty="0" smtClean="0">
                <a:solidFill>
                  <a:prstClr val="black"/>
                </a:solidFill>
              </a:rPr>
              <a:t>&gt; Message</a:t>
            </a:r>
            <a:r>
              <a:rPr lang="ko-KR" altLang="en-US" sz="800" dirty="0" smtClean="0">
                <a:solidFill>
                  <a:prstClr val="black"/>
                </a:solidFill>
              </a:rPr>
              <a:t> </a:t>
            </a:r>
            <a:r>
              <a:rPr lang="en-US" altLang="ko-KR" sz="800" dirty="0" smtClean="0">
                <a:solidFill>
                  <a:prstClr val="black"/>
                </a:solidFill>
              </a:rPr>
              <a:t>(Inbox Message)</a:t>
            </a:r>
            <a:r>
              <a:rPr lang="ko-KR" altLang="en-US" sz="800" dirty="0" smtClean="0">
                <a:solidFill>
                  <a:prstClr val="black"/>
                </a:solidFill>
              </a:rPr>
              <a:t> </a:t>
            </a:r>
            <a:r>
              <a:rPr lang="en-US" altLang="ko-KR" sz="800" dirty="0" smtClean="0">
                <a:solidFill>
                  <a:prstClr val="black"/>
                </a:solidFill>
              </a:rPr>
              <a:t>&gt;</a:t>
            </a:r>
          </a:p>
          <a:p>
            <a:r>
              <a:rPr lang="en-US" altLang="ko-KR" sz="800" dirty="0" smtClean="0">
                <a:solidFill>
                  <a:prstClr val="black"/>
                </a:solidFill>
              </a:rPr>
              <a:t> Click to a Message on List</a:t>
            </a:r>
            <a:endParaRPr lang="ko-KR" altLang="en-US" sz="800" dirty="0">
              <a:solidFill>
                <a:prstClr val="black"/>
              </a:solidFill>
            </a:endParaRPr>
          </a:p>
        </p:txBody>
      </p:sp>
    </p:spTree>
    <p:extLst>
      <p:ext uri="{BB962C8B-B14F-4D97-AF65-F5344CB8AC3E}">
        <p14:creationId xmlns:p14="http://schemas.microsoft.com/office/powerpoint/2010/main" val="891370631"/>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3" y="1988840"/>
            <a:ext cx="466794" cy="261610"/>
          </a:xfrm>
          <a:prstGeom prst="rect">
            <a:avLst/>
          </a:prstGeom>
          <a:noFill/>
        </p:spPr>
        <p:txBody>
          <a:bodyPr wrap="none" rtlCol="0">
            <a:spAutoFit/>
          </a:bodyPr>
          <a:lstStyle/>
          <a:p>
            <a:r>
              <a:rPr lang="ko-KR" altLang="en-US" sz="1100" b="1" dirty="0" smtClean="0"/>
              <a:t>쪽지</a:t>
            </a:r>
            <a:endParaRPr lang="ko-KR" altLang="en-US" sz="1100" b="1" dirty="0"/>
          </a:p>
        </p:txBody>
      </p:sp>
      <p:sp>
        <p:nvSpPr>
          <p:cNvPr id="27" name="직사각형 26"/>
          <p:cNvSpPr/>
          <p:nvPr/>
        </p:nvSpPr>
        <p:spPr>
          <a:xfrm>
            <a:off x="254222" y="6020240"/>
            <a:ext cx="975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삭제</a:t>
            </a:r>
            <a:endParaRPr lang="ko-KR" altLang="en-US" sz="900" dirty="0">
              <a:solidFill>
                <a:schemeClr val="tx1"/>
              </a:solidFill>
            </a:endParaRPr>
          </a:p>
        </p:txBody>
      </p:sp>
      <p:pic>
        <p:nvPicPr>
          <p:cNvPr id="28" name="그림 27" descr="페이징.PNG"/>
          <p:cNvPicPr>
            <a:picLocks noChangeAspect="1"/>
          </p:cNvPicPr>
          <p:nvPr/>
        </p:nvPicPr>
        <p:blipFill>
          <a:blip r:embed="rId3" cstate="print"/>
          <a:stretch>
            <a:fillRect/>
          </a:stretch>
        </p:blipFill>
        <p:spPr>
          <a:xfrm>
            <a:off x="3685514" y="6020241"/>
            <a:ext cx="819000" cy="264233"/>
          </a:xfrm>
          <a:prstGeom prst="rect">
            <a:avLst/>
          </a:prstGeom>
        </p:spPr>
      </p:pic>
      <p:graphicFrame>
        <p:nvGraphicFramePr>
          <p:cNvPr id="23" name="표 22"/>
          <p:cNvGraphicFramePr>
            <a:graphicFrameLocks noGrp="1"/>
          </p:cNvGraphicFramePr>
          <p:nvPr/>
        </p:nvGraphicFramePr>
        <p:xfrm>
          <a:off x="267886" y="4400060"/>
          <a:ext cx="7405097" cy="1530172"/>
        </p:xfrm>
        <a:graphic>
          <a:graphicData uri="http://schemas.openxmlformats.org/drawingml/2006/table">
            <a:tbl>
              <a:tblPr/>
              <a:tblGrid>
                <a:gridCol w="927449"/>
                <a:gridCol w="927449"/>
                <a:gridCol w="927449"/>
                <a:gridCol w="2926630"/>
                <a:gridCol w="1696120"/>
              </a:tblGrid>
              <a:tr h="382543">
                <a:tc>
                  <a:txBody>
                    <a:bodyPr/>
                    <a:lstStyle/>
                    <a:p>
                      <a:pPr algn="ctr" fontAlgn="ctr"/>
                      <a:r>
                        <a:rPr lang="ko-KR" altLang="en-US" sz="900" b="1" i="0" u="none" strike="noStrike" dirty="0">
                          <a:solidFill>
                            <a:srgbClr val="000000"/>
                          </a:solidFill>
                          <a:latin typeface="맑은 고딕"/>
                        </a:rPr>
                        <a:t>□</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번호</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받는 </a:t>
                      </a:r>
                      <a:r>
                        <a:rPr lang="ko-KR" altLang="en-US" sz="900" b="1" i="0" u="none" strike="noStrike" dirty="0" smtClean="0">
                          <a:solidFill>
                            <a:srgbClr val="000000"/>
                          </a:solidFill>
                          <a:latin typeface="맑은 고딕"/>
                        </a:rPr>
                        <a:t>회원</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a:solidFill>
                            <a:srgbClr val="000000"/>
                          </a:solidFill>
                          <a:latin typeface="맑은 고딕"/>
                        </a:rPr>
                        <a:t>내용</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보낸일시</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382543">
                <a:tc>
                  <a:txBody>
                    <a:bodyPr/>
                    <a:lstStyle/>
                    <a:p>
                      <a:pPr algn="ctr" fontAlgn="ctr"/>
                      <a:r>
                        <a:rPr lang="ko-KR" altLang="en-US" sz="900" b="0" i="0" u="none" strike="noStrike">
                          <a:solidFill>
                            <a:srgbClr val="000000"/>
                          </a:solidFill>
                          <a:latin typeface="맑은 고딕"/>
                        </a:rPr>
                        <a:t>□</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아내가 화가 난 이유가 무엇인지 잘 고민해보세요</a:t>
                      </a:r>
                      <a:r>
                        <a:rPr lang="en-US" altLang="ko-KR" sz="900" b="0" i="0" u="none" strike="noStrike" dirty="0">
                          <a:solidFill>
                            <a:srgbClr val="000000"/>
                          </a:solidFill>
                          <a:latin typeface="맑은 고딕"/>
                        </a:rPr>
                        <a:t>. </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2016-03-01 09:20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a:solidFill>
                            <a:srgbClr val="000000"/>
                          </a:solidFill>
                          <a:latin typeface="맑은 고딕"/>
                        </a:rPr>
                        <a:t>4</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홍길순</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아내가 화가 난 이유가 무엇인지 잘 고민해보세요</a:t>
                      </a:r>
                      <a:r>
                        <a:rPr lang="en-US" altLang="ko-KR" sz="900" b="0" i="0" u="none" strike="noStrike" dirty="0">
                          <a:solidFill>
                            <a:srgbClr val="000000"/>
                          </a:solidFill>
                          <a:latin typeface="맑은 고딕"/>
                        </a:rPr>
                        <a:t>. </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2016-02-28 10:00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a:solidFill>
                            <a:srgbClr val="000000"/>
                          </a:solidFill>
                          <a:latin typeface="맑은 고딕"/>
                        </a:rPr>
                        <a:t>3</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홍길자</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아내가 화가 난 이유가 무엇인지 잘 고민해보세요</a:t>
                      </a:r>
                      <a:r>
                        <a:rPr lang="en-US" altLang="ko-KR" sz="900" b="0" i="0" u="none" strike="noStrike" dirty="0">
                          <a:solidFill>
                            <a:srgbClr val="000000"/>
                          </a:solidFill>
                          <a:latin typeface="맑은 고딕"/>
                        </a:rPr>
                        <a:t>. </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2016-02-27 09:30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6" name="직사각형 35"/>
          <p:cNvSpPr/>
          <p:nvPr/>
        </p:nvSpPr>
        <p:spPr>
          <a:xfrm>
            <a:off x="6561929" y="2618910"/>
            <a:ext cx="1093257"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쪽지 쓰기</a:t>
            </a:r>
          </a:p>
        </p:txBody>
      </p:sp>
      <p:sp>
        <p:nvSpPr>
          <p:cNvPr id="38" name="직사각형 37"/>
          <p:cNvSpPr/>
          <p:nvPr/>
        </p:nvSpPr>
        <p:spPr>
          <a:xfrm>
            <a:off x="267387" y="3023955"/>
            <a:ext cx="7415915" cy="82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41" name="TextBox 40"/>
          <p:cNvSpPr txBox="1"/>
          <p:nvPr/>
        </p:nvSpPr>
        <p:spPr>
          <a:xfrm>
            <a:off x="1442611" y="2998951"/>
            <a:ext cx="930063" cy="784830"/>
          </a:xfrm>
          <a:prstGeom prst="rect">
            <a:avLst/>
          </a:prstGeom>
          <a:noFill/>
        </p:spPr>
        <p:txBody>
          <a:bodyPr wrap="none" rtlCol="0">
            <a:spAutoFit/>
          </a:bodyPr>
          <a:lstStyle/>
          <a:p>
            <a:pPr>
              <a:lnSpc>
                <a:spcPct val="250000"/>
              </a:lnSpc>
            </a:pPr>
            <a:r>
              <a:rPr lang="ko-KR" altLang="en-US" sz="900" b="1" dirty="0" smtClean="0"/>
              <a:t>보낸 날짜   </a:t>
            </a:r>
            <a:r>
              <a:rPr lang="en-US" altLang="ko-KR" sz="900" b="1" dirty="0" smtClean="0"/>
              <a:t>&gt; </a:t>
            </a:r>
          </a:p>
          <a:p>
            <a:pPr>
              <a:lnSpc>
                <a:spcPct val="250000"/>
              </a:lnSpc>
            </a:pPr>
            <a:r>
              <a:rPr lang="ko-KR" altLang="en-US" sz="900" b="1" dirty="0" smtClean="0"/>
              <a:t>검색   </a:t>
            </a:r>
            <a:r>
              <a:rPr lang="en-US" altLang="ko-KR" sz="900" dirty="0" smtClean="0"/>
              <a:t>&gt;</a:t>
            </a:r>
            <a:endParaRPr lang="ko-KR" altLang="en-US" sz="900" dirty="0"/>
          </a:p>
        </p:txBody>
      </p:sp>
      <p:cxnSp>
        <p:nvCxnSpPr>
          <p:cNvPr id="45" name="직선 연결선 44"/>
          <p:cNvCxnSpPr/>
          <p:nvPr/>
        </p:nvCxnSpPr>
        <p:spPr>
          <a:xfrm>
            <a:off x="1499677" y="3423749"/>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직사각형 45"/>
          <p:cNvSpPr/>
          <p:nvPr/>
        </p:nvSpPr>
        <p:spPr>
          <a:xfrm>
            <a:off x="5730755" y="3158970"/>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검색</a:t>
            </a:r>
            <a:endParaRPr lang="ko-KR" altLang="en-US" sz="900" dirty="0">
              <a:solidFill>
                <a:schemeClr val="tx1"/>
              </a:solidFill>
            </a:endParaRPr>
          </a:p>
        </p:txBody>
      </p:sp>
      <p:grpSp>
        <p:nvGrpSpPr>
          <p:cNvPr id="48" name="그룹 47"/>
          <p:cNvGrpSpPr/>
          <p:nvPr/>
        </p:nvGrpSpPr>
        <p:grpSpPr>
          <a:xfrm>
            <a:off x="2414803" y="3114514"/>
            <a:ext cx="2939123" cy="261610"/>
            <a:chOff x="1268724" y="2606077"/>
            <a:chExt cx="2713037" cy="261610"/>
          </a:xfrm>
        </p:grpSpPr>
        <p:sp>
          <p:nvSpPr>
            <p:cNvPr id="49" name="직사각형 48"/>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50" name="직사각형 49"/>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1" name="직사각형 50"/>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52" name="직사각형 51"/>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3" name="TextBox 52"/>
            <p:cNvSpPr txBox="1"/>
            <p:nvPr/>
          </p:nvSpPr>
          <p:spPr>
            <a:xfrm>
              <a:off x="2492324" y="2606077"/>
              <a:ext cx="262202" cy="261610"/>
            </a:xfrm>
            <a:prstGeom prst="rect">
              <a:avLst/>
            </a:prstGeom>
            <a:noFill/>
          </p:spPr>
          <p:txBody>
            <a:bodyPr wrap="none" rtlCol="0">
              <a:spAutoFit/>
            </a:bodyPr>
            <a:lstStyle/>
            <a:p>
              <a:r>
                <a:rPr lang="en-US" altLang="ko-KR" sz="1100" dirty="0" smtClean="0"/>
                <a:t>~</a:t>
              </a:r>
              <a:endParaRPr lang="ko-KR" altLang="en-US" sz="1100" dirty="0"/>
            </a:p>
          </p:txBody>
        </p:sp>
      </p:grpSp>
      <p:sp>
        <p:nvSpPr>
          <p:cNvPr id="54" name="직사각형 53"/>
          <p:cNvSpPr/>
          <p:nvPr/>
        </p:nvSpPr>
        <p:spPr>
          <a:xfrm>
            <a:off x="2414802" y="3474005"/>
            <a:ext cx="2939125"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75" name="직사각형 74"/>
          <p:cNvSpPr/>
          <p:nvPr/>
        </p:nvSpPr>
        <p:spPr>
          <a:xfrm>
            <a:off x="267887" y="252736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받은 쪽지</a:t>
            </a:r>
            <a:endParaRPr lang="ko-KR" altLang="en-US" sz="900" dirty="0">
              <a:solidFill>
                <a:schemeClr val="tx1"/>
              </a:solidFill>
            </a:endParaRPr>
          </a:p>
        </p:txBody>
      </p:sp>
      <p:sp>
        <p:nvSpPr>
          <p:cNvPr id="76" name="직사각형 75"/>
          <p:cNvSpPr/>
          <p:nvPr/>
        </p:nvSpPr>
        <p:spPr>
          <a:xfrm>
            <a:off x="1737770" y="2527360"/>
            <a:ext cx="1411280" cy="36004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보낸 쪽지</a:t>
            </a:r>
            <a:endParaRPr lang="ko-KR" altLang="en-US" sz="900" dirty="0">
              <a:solidFill>
                <a:schemeClr val="bg1"/>
              </a:solidFill>
            </a:endParaRPr>
          </a:p>
        </p:txBody>
      </p:sp>
      <p:sp>
        <p:nvSpPr>
          <p:cNvPr id="42" name="TextBox 41"/>
          <p:cNvSpPr txBox="1"/>
          <p:nvPr/>
        </p:nvSpPr>
        <p:spPr>
          <a:xfrm>
            <a:off x="857546" y="2016335"/>
            <a:ext cx="1893467" cy="215444"/>
          </a:xfrm>
          <a:prstGeom prst="rect">
            <a:avLst/>
          </a:prstGeom>
          <a:noFill/>
        </p:spPr>
        <p:txBody>
          <a:bodyPr wrap="none" rtlCol="0">
            <a:spAutoFit/>
          </a:bodyPr>
          <a:lstStyle/>
          <a:p>
            <a:r>
              <a:rPr lang="ko-KR" altLang="en-US" sz="800" dirty="0" smtClean="0"/>
              <a:t>회원과 주고 받은 쪽지 리스트입니다</a:t>
            </a:r>
            <a:r>
              <a:rPr lang="en-US" altLang="ko-KR" sz="800" dirty="0" smtClean="0"/>
              <a:t>.</a:t>
            </a:r>
            <a:endParaRPr lang="ko-KR" altLang="en-US" sz="800" dirty="0"/>
          </a:p>
        </p:txBody>
      </p:sp>
      <p:sp>
        <p:nvSpPr>
          <p:cNvPr id="47" name="TextBox 46"/>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RCW-040502</a:t>
            </a:r>
            <a:endParaRPr lang="ko-KR" altLang="en-US" sz="800" dirty="0">
              <a:solidFill>
                <a:prstClr val="black"/>
              </a:solidFill>
            </a:endParaRPr>
          </a:p>
        </p:txBody>
      </p:sp>
      <p:sp>
        <p:nvSpPr>
          <p:cNvPr id="56" name="TextBox 55"/>
          <p:cNvSpPr txBox="1"/>
          <p:nvPr/>
        </p:nvSpPr>
        <p:spPr>
          <a:xfrm>
            <a:off x="321235" y="4046319"/>
            <a:ext cx="1491114" cy="246221"/>
          </a:xfrm>
          <a:prstGeom prst="rect">
            <a:avLst/>
          </a:prstGeom>
          <a:noFill/>
        </p:spPr>
        <p:txBody>
          <a:bodyPr wrap="none" rtlCol="0">
            <a:spAutoFit/>
          </a:bodyPr>
          <a:lstStyle/>
          <a:p>
            <a:r>
              <a:rPr lang="ko-KR" altLang="en-US" sz="1000" b="1" dirty="0" smtClean="0"/>
              <a:t>보낸 쪽지 리스트 </a:t>
            </a:r>
            <a:r>
              <a:rPr lang="en-US" altLang="ko-KR" sz="800" dirty="0" smtClean="0"/>
              <a:t>: 10</a:t>
            </a:r>
            <a:r>
              <a:rPr lang="ko-KR" altLang="en-US" sz="800" dirty="0" smtClean="0"/>
              <a:t>건</a:t>
            </a:r>
            <a:endParaRPr lang="ko-KR" altLang="en-US" sz="800" dirty="0"/>
          </a:p>
        </p:txBody>
      </p:sp>
      <p:sp>
        <p:nvSpPr>
          <p:cNvPr id="58" name="타원 57"/>
          <p:cNvSpPr/>
          <p:nvPr/>
        </p:nvSpPr>
        <p:spPr>
          <a:xfrm>
            <a:off x="157169" y="404054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pSp>
        <p:nvGrpSpPr>
          <p:cNvPr id="55" name="그룹 54"/>
          <p:cNvGrpSpPr/>
          <p:nvPr/>
        </p:nvGrpSpPr>
        <p:grpSpPr>
          <a:xfrm>
            <a:off x="6142662" y="4065369"/>
            <a:ext cx="1540641" cy="253127"/>
            <a:chOff x="5670150" y="4200990"/>
            <a:chExt cx="1422130" cy="253127"/>
          </a:xfrm>
        </p:grpSpPr>
        <p:sp>
          <p:nvSpPr>
            <p:cNvPr id="59" name="직사각형 58"/>
            <p:cNvSpPr/>
            <p:nvPr/>
          </p:nvSpPr>
          <p:spPr>
            <a:xfrm>
              <a:off x="5670150" y="4200990"/>
              <a:ext cx="1422129" cy="2520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최근 순</a:t>
              </a:r>
              <a:endParaRPr lang="ko-KR" altLang="en-US" sz="900" dirty="0">
                <a:solidFill>
                  <a:schemeClr val="tx1"/>
                </a:solidFill>
              </a:endParaRPr>
            </a:p>
          </p:txBody>
        </p:sp>
        <p:sp>
          <p:nvSpPr>
            <p:cNvPr id="61" name="직사각형 60"/>
            <p:cNvSpPr/>
            <p:nvPr/>
          </p:nvSpPr>
          <p:spPr>
            <a:xfrm>
              <a:off x="6821565" y="4202117"/>
              <a:ext cx="270715"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grpSp>
      <p:sp>
        <p:nvSpPr>
          <p:cNvPr id="64" name="타원 63"/>
          <p:cNvSpPr/>
          <p:nvPr/>
        </p:nvSpPr>
        <p:spPr>
          <a:xfrm>
            <a:off x="5898885" y="40484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aphicFrame>
        <p:nvGraphicFramePr>
          <p:cNvPr id="65" name="표 64"/>
          <p:cNvGraphicFramePr>
            <a:graphicFrameLocks noGrp="1"/>
          </p:cNvGraphicFramePr>
          <p:nvPr>
            <p:extLst/>
          </p:nvPr>
        </p:nvGraphicFramePr>
        <p:xfrm>
          <a:off x="7808120" y="650426"/>
          <a:ext cx="1967152" cy="26169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baseline="0" dirty="0" err="1" smtClean="0"/>
                        <a:t>số</a:t>
                      </a:r>
                      <a:r>
                        <a:rPr lang="en-US" altLang="ko-KR" sz="800" baseline="0" dirty="0" smtClean="0"/>
                        <a:t> </a:t>
                      </a:r>
                      <a:r>
                        <a:rPr lang="en-US" altLang="ko-KR" sz="800" baseline="0" dirty="0" err="1" smtClean="0"/>
                        <a:t>lượng</a:t>
                      </a:r>
                      <a:r>
                        <a:rPr lang="en-US" altLang="ko-KR" sz="800" baseline="0" dirty="0" smtClean="0"/>
                        <a:t> </a:t>
                      </a:r>
                      <a:r>
                        <a:rPr lang="en-US" altLang="ko-KR" sz="800" baseline="0" dirty="0" err="1" smtClean="0"/>
                        <a:t>tìm</a:t>
                      </a:r>
                      <a:r>
                        <a:rPr lang="en-US" altLang="ko-KR" sz="800" baseline="0" dirty="0" smtClean="0"/>
                        <a:t> </a:t>
                      </a:r>
                      <a:r>
                        <a:rPr lang="en-US" altLang="ko-KR" sz="800" baseline="0" dirty="0" err="1" smtClean="0"/>
                        <a:t>được</a:t>
                      </a:r>
                      <a:r>
                        <a:rPr lang="en-US" altLang="ko-KR" sz="800" baseline="0" dirty="0" smtClean="0"/>
                        <a:t> {</a:t>
                      </a:r>
                      <a:r>
                        <a:rPr lang="en-US" altLang="ko-KR" sz="800" baseline="0" dirty="0" err="1" smtClean="0"/>
                        <a:t>số</a:t>
                      </a:r>
                      <a:r>
                        <a:rPr lang="en-US" altLang="ko-KR" sz="800" baseline="0" dirty="0" smtClean="0"/>
                        <a:t> </a:t>
                      </a:r>
                      <a:r>
                        <a:rPr lang="en-US" altLang="ko-KR" sz="800" baseline="0" dirty="0" err="1" smtClean="0"/>
                        <a:t>lượng</a:t>
                      </a:r>
                      <a:r>
                        <a:rPr lang="en-US" altLang="ko-KR" sz="800" baseline="0" dirty="0" smtClean="0"/>
                        <a:t>}</a:t>
                      </a:r>
                      <a:r>
                        <a:rPr lang="ko-KR" altLang="en-US" sz="800" dirty="0" smtClean="0"/>
                        <a:t>건</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30 </a:t>
                      </a:r>
                      <a:r>
                        <a:rPr lang="en-US" altLang="ko-KR" sz="800" baseline="0" dirty="0" err="1" smtClean="0"/>
                        <a:t>dòng</a:t>
                      </a:r>
                      <a:r>
                        <a:rPr lang="en-US" altLang="ko-KR" sz="800" baseline="0" dirty="0" smtClean="0"/>
                        <a:t> </a:t>
                      </a:r>
                      <a:r>
                        <a:rPr lang="en-US" altLang="ko-KR" sz="800" baseline="0" dirty="0" err="1" smtClean="0"/>
                        <a:t>mỗi</a:t>
                      </a:r>
                      <a:r>
                        <a:rPr lang="en-US" altLang="ko-KR" sz="800" baseline="0" dirty="0" smtClean="0"/>
                        <a:t> </a:t>
                      </a:r>
                      <a:r>
                        <a:rPr lang="en-US" altLang="ko-KR" sz="800" baseline="0" dirty="0" err="1" smtClean="0"/>
                        <a:t>lượt</a:t>
                      </a:r>
                      <a:r>
                        <a:rPr lang="en-US" altLang="ko-KR" sz="800" baseline="0" dirty="0" smtClean="0"/>
                        <a:t> </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1 </a:t>
                      </a:r>
                      <a:r>
                        <a:rPr lang="en-US" altLang="ko-KR" sz="800" baseline="0" dirty="0" err="1" smtClean="0"/>
                        <a:t>dòng</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nội</a:t>
                      </a:r>
                      <a:r>
                        <a:rPr lang="en-US" altLang="ko-KR" sz="800" baseline="0" dirty="0" smtClean="0"/>
                        <a:t> dung </a:t>
                      </a:r>
                      <a:r>
                        <a:rPr lang="en-US" altLang="ko-KR" sz="800" baseline="0" dirty="0" err="1" smtClean="0"/>
                        <a:t>thư</a:t>
                      </a:r>
                      <a:r>
                        <a:rPr lang="en-US" altLang="ko-KR" sz="800" baseline="0" dirty="0" smtClean="0"/>
                        <a:t> </a:t>
                      </a:r>
                      <a:r>
                        <a:rPr lang="en-US" altLang="ko-KR" sz="800" baseline="0" dirty="0" err="1" smtClean="0"/>
                        <a:t>và</a:t>
                      </a:r>
                      <a:r>
                        <a:rPr lang="en-US" altLang="ko-KR" sz="800" baseline="0" dirty="0" smtClean="0"/>
                        <a:t> </a:t>
                      </a:r>
                      <a:r>
                        <a:rPr lang="en-US" altLang="ko-KR" sz="800" baseline="0" dirty="0" err="1" smtClean="0"/>
                        <a:t>phần</a:t>
                      </a:r>
                      <a:r>
                        <a:rPr lang="en-US" altLang="ko-KR" sz="800" baseline="0" dirty="0" smtClean="0"/>
                        <a:t> </a:t>
                      </a:r>
                      <a:r>
                        <a:rPr lang="en-US" altLang="ko-KR" sz="800" baseline="0" dirty="0" err="1" smtClean="0"/>
                        <a:t>còn</a:t>
                      </a:r>
                      <a:r>
                        <a:rPr lang="en-US" altLang="ko-KR" sz="800" baseline="0" dirty="0" smtClean="0"/>
                        <a:t> </a:t>
                      </a:r>
                      <a:r>
                        <a:rPr lang="en-US" altLang="ko-KR" sz="800" baseline="0" dirty="0" err="1" smtClean="0"/>
                        <a:t>laị</a:t>
                      </a:r>
                      <a:r>
                        <a:rPr lang="en-US" altLang="ko-KR" sz="800" baseline="0" dirty="0" smtClean="0"/>
                        <a:t> </a:t>
                      </a:r>
                      <a:r>
                        <a:rPr lang="en-US" altLang="ko-KR" sz="800" baseline="0" dirty="0" err="1" smtClean="0"/>
                        <a:t>thì</a:t>
                      </a:r>
                      <a:r>
                        <a:rPr lang="en-US" altLang="ko-KR" sz="800" baseline="0" dirty="0" smtClean="0"/>
                        <a:t> </a:t>
                      </a:r>
                      <a:r>
                        <a:rPr lang="en-US" altLang="ko-KR" sz="800" baseline="0" dirty="0" err="1" smtClean="0"/>
                        <a:t>hiển</a:t>
                      </a:r>
                      <a:r>
                        <a:rPr lang="en-US" altLang="ko-KR" sz="800" baseline="0" dirty="0" smtClean="0"/>
                        <a:t> </a:t>
                      </a:r>
                      <a:r>
                        <a:rPr lang="en-US" altLang="ko-KR" sz="800" baseline="0" dirty="0" err="1" smtClean="0"/>
                        <a:t>thị</a:t>
                      </a:r>
                      <a:r>
                        <a:rPr lang="en-US" altLang="ko-KR" sz="800" baseline="0" dirty="0" smtClean="0"/>
                        <a:t> (…)</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Nếu</a:t>
                      </a:r>
                      <a:r>
                        <a:rPr lang="en-US" altLang="ko-KR" sz="800" baseline="0" dirty="0" smtClean="0"/>
                        <a:t> click </a:t>
                      </a:r>
                      <a:r>
                        <a:rPr lang="en-US" altLang="ko-KR" sz="800" baseline="0" dirty="0" err="1" smtClean="0"/>
                        <a:t>vào</a:t>
                      </a:r>
                      <a:r>
                        <a:rPr lang="en-US" altLang="ko-KR" sz="800" baseline="0" dirty="0" smtClean="0"/>
                        <a:t> </a:t>
                      </a:r>
                      <a:r>
                        <a:rPr lang="en-US" altLang="ko-KR" sz="800" baseline="0" dirty="0" err="1" smtClean="0"/>
                        <a:t>tên</a:t>
                      </a:r>
                      <a:r>
                        <a:rPr lang="en-US" altLang="ko-KR" sz="800" baseline="0" dirty="0" smtClean="0"/>
                        <a:t> </a:t>
                      </a:r>
                      <a:r>
                        <a:rPr lang="en-US" altLang="ko-KR" sz="800" baseline="0" dirty="0" err="1" smtClean="0"/>
                        <a:t>người</a:t>
                      </a:r>
                      <a:r>
                        <a:rPr lang="en-US" altLang="ko-KR" sz="800" baseline="0" dirty="0" smtClean="0"/>
                        <a:t> </a:t>
                      </a:r>
                      <a:r>
                        <a:rPr lang="en-US" altLang="ko-KR" sz="800" baseline="0" dirty="0" err="1" smtClean="0"/>
                        <a:t>nhận</a:t>
                      </a:r>
                      <a:r>
                        <a:rPr lang="en-US" altLang="ko-KR" sz="800" baseline="0" dirty="0" smtClean="0"/>
                        <a:t> </a:t>
                      </a:r>
                      <a:r>
                        <a:rPr lang="en-US" altLang="ko-KR" sz="800" baseline="0" dirty="0" err="1" smtClean="0"/>
                        <a:t>hoặc</a:t>
                      </a:r>
                      <a:r>
                        <a:rPr lang="en-US" altLang="ko-KR" sz="800" baseline="0" dirty="0" smtClean="0"/>
                        <a:t> </a:t>
                      </a:r>
                      <a:r>
                        <a:rPr lang="en-US" altLang="ko-KR" sz="800" baseline="0" dirty="0" err="1" smtClean="0"/>
                        <a:t>nội</a:t>
                      </a:r>
                      <a:r>
                        <a:rPr lang="en-US" altLang="ko-KR" sz="800" baseline="0" dirty="0" smtClean="0"/>
                        <a:t> dung </a:t>
                      </a:r>
                      <a:r>
                        <a:rPr lang="en-US" altLang="ko-KR" sz="800" baseline="0" dirty="0" err="1" smtClean="0"/>
                        <a:t>thư</a:t>
                      </a:r>
                      <a:r>
                        <a:rPr lang="en-US" altLang="ko-KR" sz="800" baseline="0" dirty="0" smtClean="0"/>
                        <a:t>, </a:t>
                      </a:r>
                      <a:r>
                        <a:rPr lang="en-US" altLang="ko-KR" sz="800" baseline="0" dirty="0" err="1" smtClean="0"/>
                        <a:t>bật</a:t>
                      </a:r>
                      <a:r>
                        <a:rPr lang="en-US" altLang="ko-KR" sz="800" baseline="0" dirty="0" smtClean="0"/>
                        <a:t> </a:t>
                      </a:r>
                      <a:r>
                        <a:rPr lang="en-US" altLang="ko-KR" sz="800" baseline="0" dirty="0" err="1" smtClean="0"/>
                        <a:t>ra</a:t>
                      </a:r>
                      <a:r>
                        <a:rPr lang="en-US" altLang="ko-KR" sz="800" baseline="0" dirty="0" smtClean="0"/>
                        <a:t> pop-up </a:t>
                      </a:r>
                      <a:r>
                        <a:rPr lang="en-US" altLang="ko-KR" sz="800" dirty="0" smtClean="0"/>
                        <a:t>[</a:t>
                      </a:r>
                      <a:r>
                        <a:rPr lang="en-US" altLang="ko-KR" sz="800" dirty="0" smtClean="0">
                          <a:solidFill>
                            <a:prstClr val="black"/>
                          </a:solidFill>
                        </a:rPr>
                        <a:t>View Sent Message pop-up]</a:t>
                      </a:r>
                      <a:r>
                        <a:rPr lang="en-US" altLang="ko-KR" sz="800" baseline="0" dirty="0" smtClean="0">
                          <a:solidFill>
                            <a:prstClr val="black"/>
                          </a:solidFill>
                        </a:rPr>
                        <a:t> </a:t>
                      </a:r>
                      <a:r>
                        <a:rPr lang="en-US" altLang="ko-KR" sz="800" dirty="0" smtClean="0"/>
                        <a:t>(RCW-040502P1)</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Sắp</a:t>
                      </a:r>
                      <a:r>
                        <a:rPr lang="en-US" altLang="ko-KR" sz="800" baseline="0" dirty="0" smtClean="0"/>
                        <a:t> </a:t>
                      </a:r>
                      <a:r>
                        <a:rPr lang="en-US" altLang="ko-KR" sz="800" baseline="0" dirty="0" err="1" smtClean="0"/>
                        <a:t>xếp</a:t>
                      </a:r>
                      <a:r>
                        <a:rPr lang="en-US" altLang="ko-KR" sz="800" baseline="0" dirty="0" smtClean="0"/>
                        <a:t> </a:t>
                      </a:r>
                      <a:r>
                        <a:rPr lang="en-US" altLang="ko-KR" sz="800" baseline="0" dirty="0" err="1" smtClean="0"/>
                        <a:t>thứ</a:t>
                      </a:r>
                      <a:r>
                        <a:rPr lang="en-US" altLang="ko-KR" sz="800" baseline="0" dirty="0" smtClean="0"/>
                        <a:t> </a:t>
                      </a:r>
                      <a:r>
                        <a:rPr lang="en-US" altLang="ko-KR" sz="800" baseline="0" dirty="0" err="1" smtClean="0"/>
                        <a:t>tự</a:t>
                      </a:r>
                      <a:r>
                        <a:rPr lang="en-US" altLang="ko-KR" sz="800" baseline="0" dirty="0" smtClean="0"/>
                        <a:t> </a:t>
                      </a:r>
                      <a:r>
                        <a:rPr lang="en-US" altLang="ko-KR" sz="800" baseline="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dirty="0" smtClean="0"/>
                        <a:t>(</a:t>
                      </a:r>
                      <a:r>
                        <a:rPr lang="ko-KR" altLang="en-US" sz="800" b="1" dirty="0" smtClean="0"/>
                        <a:t>최근 순</a:t>
                      </a:r>
                      <a:r>
                        <a:rPr lang="en-US" altLang="ko-KR" sz="800" b="1" dirty="0" smtClean="0"/>
                        <a:t>- </a:t>
                      </a:r>
                      <a:r>
                        <a:rPr lang="en-US" altLang="ko-KR" sz="800" b="1" dirty="0" err="1" smtClean="0"/>
                        <a:t>Mới</a:t>
                      </a:r>
                      <a:r>
                        <a:rPr lang="en-US" altLang="ko-KR" sz="800" b="1" baseline="0" dirty="0" smtClean="0"/>
                        <a:t> </a:t>
                      </a:r>
                      <a:r>
                        <a:rPr lang="en-US" altLang="ko-KR" sz="800" b="1" baseline="0" dirty="0" err="1" smtClean="0"/>
                        <a:t>nhất</a:t>
                      </a:r>
                      <a:r>
                        <a:rPr lang="ko-KR" altLang="en-US" sz="800" dirty="0" smtClean="0"/>
                        <a:t> </a:t>
                      </a:r>
                      <a:r>
                        <a:rPr lang="en-US" altLang="ko-KR" sz="800" dirty="0" smtClean="0"/>
                        <a:t>| </a:t>
                      </a:r>
                      <a:r>
                        <a:rPr lang="ko-KR" altLang="en-US" sz="800" dirty="0" smtClean="0"/>
                        <a:t>이름 순 </a:t>
                      </a:r>
                      <a:r>
                        <a:rPr lang="en-US" altLang="ko-KR" sz="800" dirty="0" smtClean="0"/>
                        <a:t>– Theo </a:t>
                      </a:r>
                      <a:r>
                        <a:rPr lang="en-US" altLang="ko-KR" sz="800" dirty="0" err="1" smtClean="0"/>
                        <a:t>tên</a:t>
                      </a:r>
                      <a:r>
                        <a:rPr lang="en-US" altLang="ko-KR" sz="800" dirty="0" smtClean="0"/>
                        <a:t>)</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Nếu</a:t>
                      </a:r>
                      <a:r>
                        <a:rPr lang="en-US" altLang="ko-KR" sz="800" baseline="0" dirty="0" smtClean="0"/>
                        <a:t> click </a:t>
                      </a:r>
                      <a:r>
                        <a:rPr lang="en-US" altLang="ko-KR" sz="800" baseline="0" dirty="0" err="1" smtClean="0"/>
                        <a:t>vào</a:t>
                      </a:r>
                      <a:r>
                        <a:rPr lang="en-US" altLang="ko-KR" sz="800" baseline="0" dirty="0" smtClean="0"/>
                        <a:t> </a:t>
                      </a:r>
                      <a:r>
                        <a:rPr lang="en-US" altLang="ko-KR" sz="800" baseline="0" dirty="0" err="1" smtClean="0"/>
                        <a:t>tên</a:t>
                      </a:r>
                      <a:r>
                        <a:rPr lang="en-US" altLang="ko-KR" sz="800" baseline="0" dirty="0" smtClean="0"/>
                        <a:t> </a:t>
                      </a:r>
                      <a:r>
                        <a:rPr lang="en-US" altLang="ko-KR" sz="800" baseline="0" dirty="0" err="1" smtClean="0"/>
                        <a:t>người</a:t>
                      </a:r>
                      <a:r>
                        <a:rPr lang="en-US" altLang="ko-KR" sz="800" baseline="0" dirty="0" smtClean="0"/>
                        <a:t> </a:t>
                      </a:r>
                      <a:r>
                        <a:rPr lang="en-US" altLang="ko-KR" sz="800" baseline="0" dirty="0" err="1" smtClean="0"/>
                        <a:t>nhận</a:t>
                      </a:r>
                      <a:r>
                        <a:rPr lang="en-US" altLang="ko-KR" sz="800" baseline="0" dirty="0" smtClean="0"/>
                        <a:t> </a:t>
                      </a:r>
                      <a:r>
                        <a:rPr lang="en-US" altLang="ko-KR" sz="800" baseline="0" dirty="0" err="1" smtClean="0"/>
                        <a:t>hoặc</a:t>
                      </a:r>
                      <a:r>
                        <a:rPr lang="en-US" altLang="ko-KR" sz="800" baseline="0" dirty="0" smtClean="0"/>
                        <a:t> </a:t>
                      </a:r>
                      <a:r>
                        <a:rPr lang="en-US" altLang="ko-KR" sz="800" baseline="0" dirty="0" err="1" smtClean="0"/>
                        <a:t>nội</a:t>
                      </a:r>
                      <a:r>
                        <a:rPr lang="en-US" altLang="ko-KR" sz="800" baseline="0" dirty="0" smtClean="0"/>
                        <a:t> dung </a:t>
                      </a:r>
                      <a:r>
                        <a:rPr lang="en-US" altLang="ko-KR" sz="800" baseline="0" dirty="0" err="1" smtClean="0"/>
                        <a:t>thư</a:t>
                      </a:r>
                      <a:r>
                        <a:rPr lang="en-US" altLang="ko-KR" sz="800" baseline="0" dirty="0" smtClean="0"/>
                        <a:t>, </a:t>
                      </a:r>
                      <a:r>
                        <a:rPr lang="en-US" altLang="ko-KR" sz="800" baseline="0" dirty="0" err="1" smtClean="0"/>
                        <a:t>bật</a:t>
                      </a:r>
                      <a:r>
                        <a:rPr lang="en-US" altLang="ko-KR" sz="800" baseline="0" dirty="0" smtClean="0"/>
                        <a:t> </a:t>
                      </a:r>
                      <a:r>
                        <a:rPr lang="en-US" altLang="ko-KR" sz="800" baseline="0" dirty="0" err="1" smtClean="0"/>
                        <a:t>ra</a:t>
                      </a:r>
                      <a:r>
                        <a:rPr lang="en-US" altLang="ko-KR" sz="800" baseline="0" dirty="0" smtClean="0"/>
                        <a:t> pop-up </a:t>
                      </a:r>
                      <a:r>
                        <a:rPr lang="en-US" altLang="ko-KR" sz="800" dirty="0" smtClean="0"/>
                        <a:t>[</a:t>
                      </a:r>
                      <a:r>
                        <a:rPr lang="en-US" altLang="ko-KR" sz="800" dirty="0" smtClean="0">
                          <a:solidFill>
                            <a:prstClr val="black"/>
                          </a:solidFill>
                        </a:rPr>
                        <a:t>View Sent Message pop-up]</a:t>
                      </a:r>
                      <a:r>
                        <a:rPr lang="en-US" altLang="ko-KR" sz="800" baseline="0" dirty="0" smtClean="0">
                          <a:solidFill>
                            <a:prstClr val="black"/>
                          </a:solidFill>
                        </a:rPr>
                        <a:t> </a:t>
                      </a:r>
                      <a:r>
                        <a:rPr lang="en-US" altLang="ko-KR" sz="800" dirty="0" smtClean="0"/>
                        <a:t>(RCW-040502P1)</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7" name="슬라이드 번호 개체 틀 36"/>
          <p:cNvSpPr>
            <a:spLocks noGrp="1"/>
          </p:cNvSpPr>
          <p:nvPr>
            <p:ph type="sldNum" sz="quarter" idx="4"/>
          </p:nvPr>
        </p:nvSpPr>
        <p:spPr/>
        <p:txBody>
          <a:bodyPr/>
          <a:lstStyle/>
          <a:p>
            <a:fld id="{C70D9EDE-4299-4BB9-BBD1-CAF81FD85894}" type="slidenum">
              <a:rPr lang="ko-KR" altLang="en-US" smtClean="0"/>
              <a:pPr/>
              <a:t>57</a:t>
            </a:fld>
            <a:endParaRPr lang="ko-KR" altLang="en-US"/>
          </a:p>
        </p:txBody>
      </p:sp>
      <p:sp>
        <p:nvSpPr>
          <p:cNvPr id="39" name="타원 38"/>
          <p:cNvSpPr/>
          <p:nvPr/>
        </p:nvSpPr>
        <p:spPr>
          <a:xfrm>
            <a:off x="2876050" y="477807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4" name="TextBox 33"/>
          <p:cNvSpPr txBox="1"/>
          <p:nvPr/>
        </p:nvSpPr>
        <p:spPr>
          <a:xfrm>
            <a:off x="1200047" y="117792"/>
            <a:ext cx="835485" cy="215444"/>
          </a:xfrm>
          <a:prstGeom prst="rect">
            <a:avLst/>
          </a:prstGeom>
          <a:noFill/>
        </p:spPr>
        <p:txBody>
          <a:bodyPr wrap="none" rtlCol="0">
            <a:spAutoFit/>
          </a:bodyPr>
          <a:lstStyle/>
          <a:p>
            <a:r>
              <a:rPr lang="en-US" altLang="ko-KR" sz="800" dirty="0" smtClean="0">
                <a:solidFill>
                  <a:prstClr val="black"/>
                </a:solidFill>
              </a:rPr>
              <a:t>Sent Message</a:t>
            </a:r>
            <a:endParaRPr lang="ko-KR" altLang="en-US" sz="800" dirty="0">
              <a:solidFill>
                <a:prstClr val="black"/>
              </a:solidFill>
            </a:endParaRPr>
          </a:p>
        </p:txBody>
      </p:sp>
      <p:sp>
        <p:nvSpPr>
          <p:cNvPr id="35" name="TextBox 34"/>
          <p:cNvSpPr txBox="1"/>
          <p:nvPr/>
        </p:nvSpPr>
        <p:spPr>
          <a:xfrm>
            <a:off x="1197951" y="352286"/>
            <a:ext cx="2854949" cy="215444"/>
          </a:xfrm>
          <a:prstGeom prst="rect">
            <a:avLst/>
          </a:prstGeom>
          <a:noFill/>
        </p:spPr>
        <p:txBody>
          <a:bodyPr wrap="none" rtlCol="0">
            <a:spAutoFit/>
          </a:bodyPr>
          <a:lstStyle/>
          <a:p>
            <a:r>
              <a:rPr lang="en-US" altLang="ko-KR" sz="800" spc="-20" dirty="0" smtClean="0">
                <a:solidFill>
                  <a:prstClr val="black"/>
                </a:solidFill>
              </a:rPr>
              <a:t>Counseling Management </a:t>
            </a:r>
            <a:r>
              <a:rPr lang="en-US" altLang="ko-KR" sz="800" dirty="0" smtClean="0">
                <a:solidFill>
                  <a:prstClr val="black"/>
                </a:solidFill>
              </a:rPr>
              <a:t>&gt; Message</a:t>
            </a:r>
            <a:r>
              <a:rPr lang="ko-KR" altLang="en-US" sz="800" dirty="0" smtClean="0">
                <a:solidFill>
                  <a:prstClr val="black"/>
                </a:solidFill>
              </a:rPr>
              <a:t> </a:t>
            </a:r>
            <a:r>
              <a:rPr lang="en-US" altLang="ko-KR" sz="800" dirty="0" smtClean="0">
                <a:solidFill>
                  <a:prstClr val="black"/>
                </a:solidFill>
              </a:rPr>
              <a:t>&gt; Sent Message Tab</a:t>
            </a:r>
            <a:endParaRPr lang="ko-KR" altLang="en-US" sz="800" dirty="0">
              <a:solidFill>
                <a:prstClr val="black"/>
              </a:solidFill>
            </a:endParaRPr>
          </a:p>
        </p:txBody>
      </p:sp>
    </p:spTree>
    <p:extLst>
      <p:ext uri="{BB962C8B-B14F-4D97-AF65-F5344CB8AC3E}">
        <p14:creationId xmlns:p14="http://schemas.microsoft.com/office/powerpoint/2010/main" val="1757387972"/>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40041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3" y="2016895"/>
            <a:ext cx="466794" cy="261610"/>
          </a:xfrm>
          <a:prstGeom prst="rect">
            <a:avLst/>
          </a:prstGeom>
          <a:noFill/>
        </p:spPr>
        <p:txBody>
          <a:bodyPr wrap="none" rtlCol="0">
            <a:spAutoFit/>
          </a:bodyPr>
          <a:lstStyle/>
          <a:p>
            <a:r>
              <a:rPr lang="ko-KR" altLang="en-US" sz="1100" b="1" dirty="0" smtClean="0"/>
              <a:t>쪽지</a:t>
            </a:r>
            <a:endParaRPr lang="ko-KR" altLang="en-US" sz="1100" b="1" dirty="0"/>
          </a:p>
        </p:txBody>
      </p:sp>
      <p:sp>
        <p:nvSpPr>
          <p:cNvPr id="27" name="직사각형 26"/>
          <p:cNvSpPr/>
          <p:nvPr/>
        </p:nvSpPr>
        <p:spPr>
          <a:xfrm>
            <a:off x="254222" y="6048295"/>
            <a:ext cx="975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삭제</a:t>
            </a:r>
            <a:endParaRPr lang="ko-KR" altLang="en-US" sz="900" dirty="0">
              <a:solidFill>
                <a:schemeClr val="tx1"/>
              </a:solidFill>
            </a:endParaRPr>
          </a:p>
        </p:txBody>
      </p:sp>
      <p:pic>
        <p:nvPicPr>
          <p:cNvPr id="28" name="그림 27" descr="페이징.PNG"/>
          <p:cNvPicPr>
            <a:picLocks noChangeAspect="1"/>
          </p:cNvPicPr>
          <p:nvPr/>
        </p:nvPicPr>
        <p:blipFill>
          <a:blip r:embed="rId3" cstate="print"/>
          <a:stretch>
            <a:fillRect/>
          </a:stretch>
        </p:blipFill>
        <p:spPr>
          <a:xfrm>
            <a:off x="3685514" y="6048296"/>
            <a:ext cx="819000" cy="264233"/>
          </a:xfrm>
          <a:prstGeom prst="rect">
            <a:avLst/>
          </a:prstGeom>
        </p:spPr>
      </p:pic>
      <p:graphicFrame>
        <p:nvGraphicFramePr>
          <p:cNvPr id="23" name="표 22"/>
          <p:cNvGraphicFramePr>
            <a:graphicFrameLocks noGrp="1"/>
          </p:cNvGraphicFramePr>
          <p:nvPr/>
        </p:nvGraphicFramePr>
        <p:xfrm>
          <a:off x="267886" y="4428115"/>
          <a:ext cx="7405097" cy="1530172"/>
        </p:xfrm>
        <a:graphic>
          <a:graphicData uri="http://schemas.openxmlformats.org/drawingml/2006/table">
            <a:tbl>
              <a:tblPr/>
              <a:tblGrid>
                <a:gridCol w="927449"/>
                <a:gridCol w="927449"/>
                <a:gridCol w="927449"/>
                <a:gridCol w="2926630"/>
                <a:gridCol w="1696120"/>
              </a:tblGrid>
              <a:tr h="382543">
                <a:tc>
                  <a:txBody>
                    <a:bodyPr/>
                    <a:lstStyle/>
                    <a:p>
                      <a:pPr algn="ctr" fontAlgn="ctr"/>
                      <a:r>
                        <a:rPr lang="ko-KR" altLang="en-US" sz="900" b="1" i="0" u="none" strike="noStrike" dirty="0">
                          <a:solidFill>
                            <a:srgbClr val="000000"/>
                          </a:solidFill>
                          <a:latin typeface="맑은 고딕"/>
                        </a:rPr>
                        <a:t>□</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번호</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a:solidFill>
                            <a:srgbClr val="000000"/>
                          </a:solidFill>
                          <a:latin typeface="맑은 고딕"/>
                        </a:rPr>
                        <a:t>받는 </a:t>
                      </a:r>
                      <a:r>
                        <a:rPr lang="ko-KR" altLang="en-US" sz="900" b="1" i="0" u="none" strike="noStrike" dirty="0" smtClean="0">
                          <a:solidFill>
                            <a:srgbClr val="000000"/>
                          </a:solidFill>
                          <a:latin typeface="맑은 고딕"/>
                        </a:rPr>
                        <a:t>회원</a:t>
                      </a:r>
                      <a:endParaRPr lang="ko-KR" altLang="en-US" sz="900" b="1"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a:solidFill>
                            <a:srgbClr val="000000"/>
                          </a:solidFill>
                          <a:latin typeface="맑은 고딕"/>
                        </a:rPr>
                        <a:t>내용</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a:solidFill>
                            <a:srgbClr val="000000"/>
                          </a:solidFill>
                          <a:latin typeface="맑은 고딕"/>
                        </a:rPr>
                        <a:t>보낸 일시</a:t>
                      </a: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382543">
                <a:tc>
                  <a:txBody>
                    <a:bodyPr/>
                    <a:lstStyle/>
                    <a:p>
                      <a:pPr algn="ctr" fontAlgn="ctr"/>
                      <a:r>
                        <a:rPr lang="ko-KR" altLang="en-US" sz="900" b="0" i="0" u="none" strike="noStrike">
                          <a:solidFill>
                            <a:srgbClr val="000000"/>
                          </a:solidFill>
                          <a:latin typeface="맑은 고딕"/>
                        </a:rPr>
                        <a:t>□</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홍길동</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아내가 화가 난 이유가 무엇인지 잘 고민해보세요</a:t>
                      </a:r>
                      <a:r>
                        <a:rPr lang="en-US" altLang="ko-KR" sz="900" b="0" i="0" u="none" strike="noStrike" dirty="0">
                          <a:solidFill>
                            <a:srgbClr val="000000"/>
                          </a:solidFill>
                          <a:latin typeface="맑은 고딕"/>
                        </a:rPr>
                        <a:t>. </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2016-03-01 09:20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a:solidFill>
                            <a:srgbClr val="000000"/>
                          </a:solidFill>
                          <a:latin typeface="맑은 고딕"/>
                        </a:rPr>
                        <a:t>4</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홍길순</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아내가 화가 난 이유가 무엇인지 잘 고민해보세요</a:t>
                      </a:r>
                      <a:r>
                        <a:rPr lang="en-US" altLang="ko-KR" sz="900" b="0" i="0" u="none" strike="noStrike" dirty="0">
                          <a:solidFill>
                            <a:srgbClr val="000000"/>
                          </a:solidFill>
                          <a:latin typeface="맑은 고딕"/>
                        </a:rPr>
                        <a:t>. </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2016-02-28 10:00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2543">
                <a:tc>
                  <a:txBody>
                    <a:bodyPr/>
                    <a:lstStyle/>
                    <a:p>
                      <a:pPr algn="ctr" fontAlgn="ctr"/>
                      <a:r>
                        <a:rPr lang="ko-KR" altLang="en-US" sz="900" b="0" i="0" u="none" strike="noStrike">
                          <a:solidFill>
                            <a:srgbClr val="000000"/>
                          </a:solidFill>
                          <a:latin typeface="맑은 고딕"/>
                        </a:rPr>
                        <a:t>□</a:t>
                      </a:r>
                    </a:p>
                  </a:txBody>
                  <a:tcPr marL="9674" marR="9674" marT="8930"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a:solidFill>
                            <a:srgbClr val="000000"/>
                          </a:solidFill>
                          <a:latin typeface="맑은 고딕"/>
                        </a:rPr>
                        <a:t>3</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chemeClr val="tx1"/>
                          </a:solidFill>
                          <a:latin typeface="맑은 고딕"/>
                        </a:rPr>
                        <a:t>홍길자</a:t>
                      </a:r>
                      <a:endParaRPr lang="en-US" altLang="ko-KR" sz="900" b="0" i="0" u="none" strike="noStrike" dirty="0">
                        <a:solidFill>
                          <a:schemeClr val="tx1"/>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ko-KR" altLang="en-US" sz="900" b="0" i="0" u="none" strike="noStrike" dirty="0">
                          <a:solidFill>
                            <a:srgbClr val="000000"/>
                          </a:solidFill>
                          <a:latin typeface="맑은 고딕"/>
                        </a:rPr>
                        <a:t> 아내가 화가 난 이유가 무엇인지 잘 고민해보세요</a:t>
                      </a:r>
                      <a:r>
                        <a:rPr lang="en-US" altLang="ko-KR" sz="900" b="0" i="0" u="none" strike="noStrike" dirty="0">
                          <a:solidFill>
                            <a:srgbClr val="000000"/>
                          </a:solidFill>
                          <a:latin typeface="맑은 고딕"/>
                        </a:rPr>
                        <a:t>. </a:t>
                      </a: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2016-02-27 09:30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6" name="직사각형 35"/>
          <p:cNvSpPr/>
          <p:nvPr/>
        </p:nvSpPr>
        <p:spPr>
          <a:xfrm>
            <a:off x="6561929" y="2646965"/>
            <a:ext cx="1093257"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dirty="0" smtClean="0">
                <a:solidFill>
                  <a:schemeClr val="bg1"/>
                </a:solidFill>
              </a:rPr>
              <a:t>쪽지 쓰기</a:t>
            </a:r>
          </a:p>
        </p:txBody>
      </p:sp>
      <p:sp>
        <p:nvSpPr>
          <p:cNvPr id="38" name="직사각형 37"/>
          <p:cNvSpPr/>
          <p:nvPr/>
        </p:nvSpPr>
        <p:spPr>
          <a:xfrm>
            <a:off x="267387" y="3052010"/>
            <a:ext cx="7415915" cy="82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41" name="TextBox 40"/>
          <p:cNvSpPr txBox="1"/>
          <p:nvPr/>
        </p:nvSpPr>
        <p:spPr>
          <a:xfrm>
            <a:off x="1442611" y="3027006"/>
            <a:ext cx="930063" cy="784830"/>
          </a:xfrm>
          <a:prstGeom prst="rect">
            <a:avLst/>
          </a:prstGeom>
          <a:noFill/>
        </p:spPr>
        <p:txBody>
          <a:bodyPr wrap="none" rtlCol="0">
            <a:spAutoFit/>
          </a:bodyPr>
          <a:lstStyle/>
          <a:p>
            <a:pPr>
              <a:lnSpc>
                <a:spcPct val="250000"/>
              </a:lnSpc>
            </a:pPr>
            <a:r>
              <a:rPr lang="ko-KR" altLang="en-US" sz="900" b="1" dirty="0" smtClean="0"/>
              <a:t>보낸 날짜   </a:t>
            </a:r>
            <a:r>
              <a:rPr lang="en-US" altLang="ko-KR" sz="900" b="1" dirty="0" smtClean="0"/>
              <a:t>&gt; </a:t>
            </a:r>
          </a:p>
          <a:p>
            <a:pPr>
              <a:lnSpc>
                <a:spcPct val="250000"/>
              </a:lnSpc>
            </a:pPr>
            <a:r>
              <a:rPr lang="ko-KR" altLang="en-US" sz="900" b="1" dirty="0" smtClean="0"/>
              <a:t>검색   </a:t>
            </a:r>
            <a:r>
              <a:rPr lang="en-US" altLang="ko-KR" sz="900" dirty="0" smtClean="0"/>
              <a:t>&gt;</a:t>
            </a:r>
            <a:endParaRPr lang="ko-KR" altLang="en-US" sz="900" dirty="0"/>
          </a:p>
        </p:txBody>
      </p:sp>
      <p:cxnSp>
        <p:nvCxnSpPr>
          <p:cNvPr id="45" name="직선 연결선 44"/>
          <p:cNvCxnSpPr/>
          <p:nvPr/>
        </p:nvCxnSpPr>
        <p:spPr>
          <a:xfrm>
            <a:off x="1499677" y="3451804"/>
            <a:ext cx="3939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직사각형 45"/>
          <p:cNvSpPr/>
          <p:nvPr/>
        </p:nvSpPr>
        <p:spPr>
          <a:xfrm>
            <a:off x="5730755" y="3187025"/>
            <a:ext cx="777460" cy="46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조회</a:t>
            </a:r>
            <a:endParaRPr lang="ko-KR" altLang="en-US" sz="900" dirty="0">
              <a:solidFill>
                <a:schemeClr val="tx1"/>
              </a:solidFill>
            </a:endParaRPr>
          </a:p>
        </p:txBody>
      </p:sp>
      <p:grpSp>
        <p:nvGrpSpPr>
          <p:cNvPr id="2" name="그룹 47"/>
          <p:cNvGrpSpPr/>
          <p:nvPr/>
        </p:nvGrpSpPr>
        <p:grpSpPr>
          <a:xfrm>
            <a:off x="2414803" y="3142569"/>
            <a:ext cx="2939123" cy="261610"/>
            <a:chOff x="1268724" y="2606077"/>
            <a:chExt cx="2713037" cy="261610"/>
          </a:xfrm>
        </p:grpSpPr>
        <p:sp>
          <p:nvSpPr>
            <p:cNvPr id="49" name="직사각형 48"/>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50" name="직사각형 49"/>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1" name="직사각형 50"/>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52" name="직사각형 51"/>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3" name="TextBox 52"/>
            <p:cNvSpPr txBox="1"/>
            <p:nvPr/>
          </p:nvSpPr>
          <p:spPr>
            <a:xfrm>
              <a:off x="2492324" y="2606077"/>
              <a:ext cx="262202" cy="261610"/>
            </a:xfrm>
            <a:prstGeom prst="rect">
              <a:avLst/>
            </a:prstGeom>
            <a:noFill/>
          </p:spPr>
          <p:txBody>
            <a:bodyPr wrap="none" rtlCol="0">
              <a:spAutoFit/>
            </a:bodyPr>
            <a:lstStyle/>
            <a:p>
              <a:r>
                <a:rPr lang="en-US" altLang="ko-KR" sz="1100" dirty="0" smtClean="0"/>
                <a:t>~</a:t>
              </a:r>
              <a:endParaRPr lang="ko-KR" altLang="en-US" sz="1100" dirty="0"/>
            </a:p>
          </p:txBody>
        </p:sp>
      </p:grpSp>
      <p:sp>
        <p:nvSpPr>
          <p:cNvPr id="54" name="직사각형 53"/>
          <p:cNvSpPr/>
          <p:nvPr/>
        </p:nvSpPr>
        <p:spPr>
          <a:xfrm>
            <a:off x="2414802" y="3502060"/>
            <a:ext cx="2939125"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pic>
        <p:nvPicPr>
          <p:cNvPr id="37" name="그림 36" descr="Single_Tap.png"/>
          <p:cNvPicPr>
            <a:picLocks noChangeAspect="1"/>
          </p:cNvPicPr>
          <p:nvPr/>
        </p:nvPicPr>
        <p:blipFill>
          <a:blip r:embed="rId4" cstate="print"/>
          <a:stretch>
            <a:fillRect/>
          </a:stretch>
        </p:blipFill>
        <p:spPr>
          <a:xfrm>
            <a:off x="3032136" y="5264220"/>
            <a:ext cx="897000" cy="828000"/>
          </a:xfrm>
          <a:prstGeom prst="rect">
            <a:avLst/>
          </a:prstGeom>
        </p:spPr>
      </p:pic>
      <p:sp>
        <p:nvSpPr>
          <p:cNvPr id="64" name="직사각형 63"/>
          <p:cNvSpPr/>
          <p:nvPr/>
        </p:nvSpPr>
        <p:spPr>
          <a:xfrm>
            <a:off x="267887" y="255541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받은 쪽지</a:t>
            </a:r>
            <a:endParaRPr lang="ko-KR" altLang="en-US" sz="900" dirty="0">
              <a:solidFill>
                <a:schemeClr val="tx1"/>
              </a:solidFill>
            </a:endParaRPr>
          </a:p>
        </p:txBody>
      </p:sp>
      <p:sp>
        <p:nvSpPr>
          <p:cNvPr id="65" name="직사각형 64"/>
          <p:cNvSpPr/>
          <p:nvPr/>
        </p:nvSpPr>
        <p:spPr>
          <a:xfrm>
            <a:off x="1737770" y="2555415"/>
            <a:ext cx="1411280" cy="36004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보낸 쪽지</a:t>
            </a:r>
            <a:endParaRPr lang="ko-KR" altLang="en-US" sz="900" dirty="0">
              <a:solidFill>
                <a:schemeClr val="bg1"/>
              </a:solidFill>
            </a:endParaRPr>
          </a:p>
        </p:txBody>
      </p:sp>
      <p:sp>
        <p:nvSpPr>
          <p:cNvPr id="77" name="직사각형 76"/>
          <p:cNvSpPr/>
          <p:nvPr/>
        </p:nvSpPr>
        <p:spPr>
          <a:xfrm>
            <a:off x="3365592" y="3917261"/>
            <a:ext cx="1365000" cy="324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smtClean="0">
                <a:solidFill>
                  <a:schemeClr val="tx1"/>
                </a:solidFill>
              </a:rPr>
              <a:t>닫기</a:t>
            </a:r>
            <a:endParaRPr lang="ko-KR" altLang="en-US" sz="1000" b="1" dirty="0">
              <a:solidFill>
                <a:schemeClr val="tx1"/>
              </a:solidFill>
            </a:endParaRPr>
          </a:p>
        </p:txBody>
      </p:sp>
      <p:sp>
        <p:nvSpPr>
          <p:cNvPr id="69" name="TextBox 68"/>
          <p:cNvSpPr txBox="1"/>
          <p:nvPr/>
        </p:nvSpPr>
        <p:spPr>
          <a:xfrm>
            <a:off x="857546" y="2044390"/>
            <a:ext cx="1893467" cy="215444"/>
          </a:xfrm>
          <a:prstGeom prst="rect">
            <a:avLst/>
          </a:prstGeom>
          <a:noFill/>
        </p:spPr>
        <p:txBody>
          <a:bodyPr wrap="none" rtlCol="0">
            <a:spAutoFit/>
          </a:bodyPr>
          <a:lstStyle/>
          <a:p>
            <a:r>
              <a:rPr lang="ko-KR" altLang="en-US" sz="800" dirty="0" smtClean="0"/>
              <a:t>회원과 주고 받은 쪽지 리스트입니다</a:t>
            </a:r>
            <a:r>
              <a:rPr lang="en-US" altLang="ko-KR" sz="800" dirty="0" smtClean="0"/>
              <a:t>.</a:t>
            </a:r>
            <a:endParaRPr lang="ko-KR" altLang="en-US" sz="800" dirty="0"/>
          </a:p>
        </p:txBody>
      </p:sp>
      <p:sp>
        <p:nvSpPr>
          <p:cNvPr id="79" name="TextBox 78"/>
          <p:cNvSpPr txBox="1"/>
          <p:nvPr/>
        </p:nvSpPr>
        <p:spPr>
          <a:xfrm>
            <a:off x="5928109" y="117792"/>
            <a:ext cx="904415" cy="215444"/>
          </a:xfrm>
          <a:prstGeom prst="rect">
            <a:avLst/>
          </a:prstGeom>
          <a:noFill/>
        </p:spPr>
        <p:txBody>
          <a:bodyPr wrap="none" rtlCol="0">
            <a:spAutoFit/>
          </a:bodyPr>
          <a:lstStyle/>
          <a:p>
            <a:r>
              <a:rPr lang="en-US" altLang="ko-KR" sz="800" dirty="0" smtClean="0">
                <a:solidFill>
                  <a:prstClr val="black"/>
                </a:solidFill>
              </a:rPr>
              <a:t>RCW-040502P1</a:t>
            </a:r>
            <a:endParaRPr lang="ko-KR" altLang="en-US" sz="800" dirty="0">
              <a:solidFill>
                <a:prstClr val="black"/>
              </a:solidFill>
            </a:endParaRPr>
          </a:p>
        </p:txBody>
      </p:sp>
      <p:sp>
        <p:nvSpPr>
          <p:cNvPr id="80" name="TextBox 79"/>
          <p:cNvSpPr txBox="1"/>
          <p:nvPr/>
        </p:nvSpPr>
        <p:spPr>
          <a:xfrm>
            <a:off x="321235" y="4074375"/>
            <a:ext cx="1491114" cy="246221"/>
          </a:xfrm>
          <a:prstGeom prst="rect">
            <a:avLst/>
          </a:prstGeom>
          <a:noFill/>
        </p:spPr>
        <p:txBody>
          <a:bodyPr wrap="none" rtlCol="0">
            <a:spAutoFit/>
          </a:bodyPr>
          <a:lstStyle/>
          <a:p>
            <a:r>
              <a:rPr lang="ko-KR" altLang="en-US" sz="1000" b="1" dirty="0" smtClean="0"/>
              <a:t>보낸 쪽지 리스트 </a:t>
            </a:r>
            <a:r>
              <a:rPr lang="en-US" altLang="ko-KR" sz="800" dirty="0" smtClean="0"/>
              <a:t>: 10</a:t>
            </a:r>
            <a:r>
              <a:rPr lang="ko-KR" altLang="en-US" sz="800" dirty="0" smtClean="0"/>
              <a:t>건</a:t>
            </a:r>
            <a:endParaRPr lang="ko-KR" altLang="en-US" sz="800" dirty="0"/>
          </a:p>
        </p:txBody>
      </p:sp>
      <p:grpSp>
        <p:nvGrpSpPr>
          <p:cNvPr id="57" name="그룹 56"/>
          <p:cNvGrpSpPr/>
          <p:nvPr/>
        </p:nvGrpSpPr>
        <p:grpSpPr>
          <a:xfrm>
            <a:off x="6142662" y="4093424"/>
            <a:ext cx="1540641" cy="253127"/>
            <a:chOff x="5670150" y="4200990"/>
            <a:chExt cx="1422130" cy="253127"/>
          </a:xfrm>
        </p:grpSpPr>
        <p:sp>
          <p:nvSpPr>
            <p:cNvPr id="86" name="직사각형 85"/>
            <p:cNvSpPr/>
            <p:nvPr/>
          </p:nvSpPr>
          <p:spPr>
            <a:xfrm>
              <a:off x="5670150" y="4200990"/>
              <a:ext cx="1422129" cy="2520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최근 순</a:t>
              </a:r>
              <a:endParaRPr lang="ko-KR" altLang="en-US" sz="900" dirty="0">
                <a:solidFill>
                  <a:schemeClr val="tx1"/>
                </a:solidFill>
              </a:endParaRPr>
            </a:p>
          </p:txBody>
        </p:sp>
        <p:sp>
          <p:nvSpPr>
            <p:cNvPr id="87" name="직사각형 86"/>
            <p:cNvSpPr/>
            <p:nvPr/>
          </p:nvSpPr>
          <p:spPr>
            <a:xfrm>
              <a:off x="6821565" y="4202117"/>
              <a:ext cx="270715"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grpSp>
      <p:grpSp>
        <p:nvGrpSpPr>
          <p:cNvPr id="83" name="그룹 82"/>
          <p:cNvGrpSpPr/>
          <p:nvPr/>
        </p:nvGrpSpPr>
        <p:grpSpPr>
          <a:xfrm>
            <a:off x="2320208" y="2061620"/>
            <a:ext cx="3642527" cy="2880880"/>
            <a:chOff x="6597225" y="1994647"/>
            <a:chExt cx="3362333" cy="2880880"/>
          </a:xfrm>
        </p:grpSpPr>
        <p:sp>
          <p:nvSpPr>
            <p:cNvPr id="40" name="직사각형 39"/>
            <p:cNvSpPr/>
            <p:nvPr/>
          </p:nvSpPr>
          <p:spPr>
            <a:xfrm>
              <a:off x="6597225" y="1994647"/>
              <a:ext cx="3347324" cy="288088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42" name="직선 연결선 41"/>
            <p:cNvCxnSpPr/>
            <p:nvPr/>
          </p:nvCxnSpPr>
          <p:spPr>
            <a:xfrm>
              <a:off x="6611558" y="2542292"/>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684549" y="2149392"/>
              <a:ext cx="737185" cy="261610"/>
            </a:xfrm>
            <a:prstGeom prst="rect">
              <a:avLst/>
            </a:prstGeom>
            <a:noFill/>
          </p:spPr>
          <p:txBody>
            <a:bodyPr wrap="none" rtlCol="0">
              <a:spAutoFit/>
            </a:bodyPr>
            <a:lstStyle/>
            <a:p>
              <a:r>
                <a:rPr lang="ko-KR" altLang="en-US" sz="1100" b="1" dirty="0" smtClean="0"/>
                <a:t>보낸 쪽지</a:t>
              </a:r>
              <a:endParaRPr lang="en-US" altLang="ko-KR" sz="1100" dirty="0" smtClean="0">
                <a:solidFill>
                  <a:srgbClr val="000000"/>
                </a:solidFill>
              </a:endParaRPr>
            </a:p>
          </p:txBody>
        </p:sp>
        <p:sp>
          <p:nvSpPr>
            <p:cNvPr id="48" name="TextBox 47"/>
            <p:cNvSpPr txBox="1"/>
            <p:nvPr/>
          </p:nvSpPr>
          <p:spPr>
            <a:xfrm>
              <a:off x="9568882" y="2130278"/>
              <a:ext cx="256283" cy="276999"/>
            </a:xfrm>
            <a:prstGeom prst="rect">
              <a:avLst/>
            </a:prstGeom>
            <a:noFill/>
          </p:spPr>
          <p:txBody>
            <a:bodyPr wrap="none" rtlCol="0">
              <a:spAutoFit/>
            </a:bodyPr>
            <a:lstStyle/>
            <a:p>
              <a:r>
                <a:rPr lang="en-US" altLang="ko-KR" sz="1200" dirty="0" smtClean="0"/>
                <a:t>X</a:t>
              </a:r>
              <a:endParaRPr lang="ko-KR" altLang="en-US" sz="1200" dirty="0"/>
            </a:p>
          </p:txBody>
        </p:sp>
        <p:cxnSp>
          <p:nvCxnSpPr>
            <p:cNvPr id="55" name="직선 연결선 54"/>
            <p:cNvCxnSpPr/>
            <p:nvPr/>
          </p:nvCxnSpPr>
          <p:spPr>
            <a:xfrm>
              <a:off x="6693243" y="3349358"/>
              <a:ext cx="318034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684615" y="3038239"/>
              <a:ext cx="1993446" cy="246221"/>
            </a:xfrm>
            <a:prstGeom prst="rect">
              <a:avLst/>
            </a:prstGeom>
            <a:noFill/>
          </p:spPr>
          <p:txBody>
            <a:bodyPr wrap="none" rtlCol="0">
              <a:spAutoFit/>
            </a:bodyPr>
            <a:lstStyle/>
            <a:p>
              <a:r>
                <a:rPr lang="ko-KR" altLang="en-US" sz="1000" dirty="0" smtClean="0"/>
                <a:t>보낸 일시     </a:t>
              </a:r>
              <a:r>
                <a:rPr lang="en-US" altLang="ko-KR" sz="1000" dirty="0" smtClean="0"/>
                <a:t>2016.03.01 09:20:00 </a:t>
              </a:r>
              <a:endParaRPr lang="ko-KR" altLang="en-US" sz="1000" dirty="0"/>
            </a:p>
          </p:txBody>
        </p:sp>
        <p:sp>
          <p:nvSpPr>
            <p:cNvPr id="61" name="TextBox 60"/>
            <p:cNvSpPr txBox="1"/>
            <p:nvPr/>
          </p:nvSpPr>
          <p:spPr>
            <a:xfrm>
              <a:off x="6684549" y="3422258"/>
              <a:ext cx="2583844" cy="480131"/>
            </a:xfrm>
            <a:prstGeom prst="rect">
              <a:avLst/>
            </a:prstGeom>
            <a:noFill/>
          </p:spPr>
          <p:txBody>
            <a:bodyPr wrap="none" rtlCol="0">
              <a:spAutoFit/>
            </a:bodyPr>
            <a:lstStyle/>
            <a:p>
              <a:pPr>
                <a:lnSpc>
                  <a:spcPct val="140000"/>
                </a:lnSpc>
              </a:pPr>
              <a:r>
                <a:rPr lang="ko-KR" altLang="en-US" sz="900" dirty="0" smtClean="0">
                  <a:solidFill>
                    <a:srgbClr val="000000"/>
                  </a:solidFill>
                </a:rPr>
                <a:t>아내가 화가 난 이유가 무엇인지 잘 고민해보세요</a:t>
              </a:r>
              <a:r>
                <a:rPr lang="en-US" altLang="ko-KR" sz="900" dirty="0" smtClean="0">
                  <a:solidFill>
                    <a:srgbClr val="000000"/>
                  </a:solidFill>
                </a:rPr>
                <a:t>. </a:t>
              </a:r>
            </a:p>
            <a:p>
              <a:pPr>
                <a:lnSpc>
                  <a:spcPct val="140000"/>
                </a:lnSpc>
              </a:pPr>
              <a:r>
                <a:rPr lang="ko-KR" altLang="en-US" sz="900" dirty="0" smtClean="0"/>
                <a:t>앞으로도 힘내세요</a:t>
              </a:r>
              <a:r>
                <a:rPr lang="en-US" altLang="ko-KR" sz="900" dirty="0" smtClean="0"/>
                <a:t>!!!</a:t>
              </a:r>
              <a:endParaRPr lang="ko-KR" altLang="en-US" sz="900" dirty="0"/>
            </a:p>
          </p:txBody>
        </p:sp>
        <p:cxnSp>
          <p:nvCxnSpPr>
            <p:cNvPr id="81" name="직선 연결선 80"/>
            <p:cNvCxnSpPr/>
            <p:nvPr/>
          </p:nvCxnSpPr>
          <p:spPr>
            <a:xfrm>
              <a:off x="6693243" y="2952995"/>
              <a:ext cx="318034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677710" y="2628435"/>
              <a:ext cx="2351531" cy="246221"/>
            </a:xfrm>
            <a:prstGeom prst="rect">
              <a:avLst/>
            </a:prstGeom>
            <a:noFill/>
          </p:spPr>
          <p:txBody>
            <a:bodyPr wrap="none" rtlCol="0">
              <a:spAutoFit/>
            </a:bodyPr>
            <a:lstStyle/>
            <a:p>
              <a:r>
                <a:rPr lang="ko-KR" altLang="en-US" sz="1000" dirty="0" smtClean="0"/>
                <a:t>받는 회원     홍길동 </a:t>
              </a:r>
              <a:r>
                <a:rPr lang="en-US" altLang="ko-KR" sz="1000" dirty="0" smtClean="0"/>
                <a:t>(asd@aimmed.com)</a:t>
              </a:r>
              <a:endParaRPr lang="ko-KR" altLang="en-US" sz="1000" dirty="0"/>
            </a:p>
          </p:txBody>
        </p:sp>
      </p:grpSp>
      <p:sp>
        <p:nvSpPr>
          <p:cNvPr id="58" name="슬라이드 번호 개체 틀 57"/>
          <p:cNvSpPr>
            <a:spLocks noGrp="1"/>
          </p:cNvSpPr>
          <p:nvPr>
            <p:ph type="sldNum" sz="quarter" idx="4"/>
          </p:nvPr>
        </p:nvSpPr>
        <p:spPr/>
        <p:txBody>
          <a:bodyPr/>
          <a:lstStyle/>
          <a:p>
            <a:fld id="{C70D9EDE-4299-4BB9-BBD1-CAF81FD85894}" type="slidenum">
              <a:rPr lang="ko-KR" altLang="en-US" smtClean="0"/>
              <a:pPr/>
              <a:t>58</a:t>
            </a:fld>
            <a:endParaRPr lang="ko-KR" altLang="en-US"/>
          </a:p>
        </p:txBody>
      </p:sp>
      <p:sp>
        <p:nvSpPr>
          <p:cNvPr id="59" name="타원 58"/>
          <p:cNvSpPr/>
          <p:nvPr/>
        </p:nvSpPr>
        <p:spPr>
          <a:xfrm>
            <a:off x="2438233" y="194383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60" name="표 59"/>
          <p:cNvGraphicFramePr>
            <a:graphicFrameLocks noGrp="1"/>
          </p:cNvGraphicFramePr>
          <p:nvPr>
            <p:extLst/>
          </p:nvPr>
        </p:nvGraphicFramePr>
        <p:xfrm>
          <a:off x="7808120" y="650426"/>
          <a:ext cx="1967152" cy="4833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Sent Message</a:t>
                      </a:r>
                      <a:r>
                        <a:rPr lang="en-US" altLang="ko-KR" sz="800" baseline="0" smtClean="0"/>
                        <a:t> Detail pop-up</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2" name="TextBox 61"/>
          <p:cNvSpPr txBox="1"/>
          <p:nvPr/>
        </p:nvSpPr>
        <p:spPr>
          <a:xfrm>
            <a:off x="1134666" y="117792"/>
            <a:ext cx="1475084" cy="215444"/>
          </a:xfrm>
          <a:prstGeom prst="rect">
            <a:avLst/>
          </a:prstGeom>
          <a:noFill/>
        </p:spPr>
        <p:txBody>
          <a:bodyPr wrap="none" rtlCol="0">
            <a:spAutoFit/>
          </a:bodyPr>
          <a:lstStyle/>
          <a:p>
            <a:r>
              <a:rPr lang="en-US" altLang="ko-KR" sz="800" dirty="0" smtClean="0">
                <a:solidFill>
                  <a:prstClr val="black"/>
                </a:solidFill>
              </a:rPr>
              <a:t>View Sent Message pop-up</a:t>
            </a:r>
            <a:endParaRPr lang="ko-KR" altLang="en-US" sz="800" dirty="0">
              <a:solidFill>
                <a:prstClr val="black"/>
              </a:solidFill>
            </a:endParaRPr>
          </a:p>
        </p:txBody>
      </p:sp>
      <p:sp>
        <p:nvSpPr>
          <p:cNvPr id="63" name="TextBox 62"/>
          <p:cNvSpPr txBox="1"/>
          <p:nvPr/>
        </p:nvSpPr>
        <p:spPr>
          <a:xfrm>
            <a:off x="1134666" y="352286"/>
            <a:ext cx="2782172" cy="338554"/>
          </a:xfrm>
          <a:prstGeom prst="rect">
            <a:avLst/>
          </a:prstGeom>
          <a:noFill/>
        </p:spPr>
        <p:txBody>
          <a:bodyPr wrap="none" rtlCol="0">
            <a:spAutoFit/>
          </a:bodyPr>
          <a:lstStyle/>
          <a:p>
            <a:r>
              <a:rPr lang="en-US" altLang="ko-KR" sz="800" spc="-20" dirty="0" smtClean="0">
                <a:solidFill>
                  <a:prstClr val="black"/>
                </a:solidFill>
              </a:rPr>
              <a:t>Counseling Management</a:t>
            </a:r>
            <a:r>
              <a:rPr lang="en-US" altLang="ko-KR" sz="800" dirty="0" smtClean="0">
                <a:solidFill>
                  <a:prstClr val="black"/>
                </a:solidFill>
              </a:rPr>
              <a:t>&gt;Message&gt;Sent Message Tab&gt;</a:t>
            </a:r>
          </a:p>
          <a:p>
            <a:r>
              <a:rPr lang="en-US" altLang="ko-KR" sz="800" dirty="0" smtClean="0">
                <a:solidFill>
                  <a:prstClr val="black"/>
                </a:solidFill>
              </a:rPr>
              <a:t>Click to Message on List</a:t>
            </a:r>
            <a:endParaRPr lang="ko-KR" altLang="en-US" sz="800" dirty="0">
              <a:solidFill>
                <a:prstClr val="black"/>
              </a:solidFill>
            </a:endParaRPr>
          </a:p>
        </p:txBody>
      </p:sp>
    </p:spTree>
    <p:extLst>
      <p:ext uri="{BB962C8B-B14F-4D97-AF65-F5344CB8AC3E}">
        <p14:creationId xmlns:p14="http://schemas.microsoft.com/office/powerpoint/2010/main" val="173796725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1323439"/>
          </a:xfrm>
          <a:prstGeom prst="rect">
            <a:avLst/>
          </a:prstGeom>
          <a:noFill/>
        </p:spPr>
        <p:txBody>
          <a:bodyPr wrap="square" rtlCol="0">
            <a:spAutoFit/>
          </a:bodyPr>
          <a:lstStyle/>
          <a:p>
            <a:r>
              <a:rPr lang="en-US" altLang="ko-KR" sz="4000" b="1" spc="-20">
                <a:solidFill>
                  <a:prstClr val="black"/>
                </a:solidFill>
              </a:rPr>
              <a:t>Counseling Management</a:t>
            </a:r>
          </a:p>
          <a:p>
            <a:r>
              <a:rPr lang="en-US" altLang="ko-KR" sz="4000" b="1" spc="-20">
                <a:solidFill>
                  <a:prstClr val="black"/>
                </a:solidFill>
              </a:rPr>
              <a:t>&gt; Face Talk Counseling</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2055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20">
                <a:solidFill>
                  <a:prstClr val="black"/>
                </a:solidFill>
              </a:rPr>
              <a:t>General</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743396"/>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직사각형 94"/>
          <p:cNvSpPr/>
          <p:nvPr/>
        </p:nvSpPr>
        <p:spPr>
          <a:xfrm>
            <a:off x="5518641" y="6171753"/>
            <a:ext cx="702000" cy="2160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b="1" dirty="0" smtClean="0">
                <a:solidFill>
                  <a:schemeClr val="tx1"/>
                </a:solidFill>
              </a:rPr>
              <a:t>심리검사</a:t>
            </a:r>
            <a:endParaRPr lang="ko-KR" altLang="en-US" sz="800" b="1" dirty="0">
              <a:solidFill>
                <a:schemeClr val="tx1"/>
              </a:solidFill>
            </a:endParaRPr>
          </a:p>
        </p:txBody>
      </p:sp>
      <p:sp>
        <p:nvSpPr>
          <p:cNvPr id="51" name="직사각형 50"/>
          <p:cNvSpPr/>
          <p:nvPr/>
        </p:nvSpPr>
        <p:spPr>
          <a:xfrm>
            <a:off x="2973601" y="6171753"/>
            <a:ext cx="1122820" cy="252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smtClean="0">
                <a:solidFill>
                  <a:schemeClr val="tx1"/>
                </a:solidFill>
              </a:rPr>
              <a:t>상담메모 입력</a:t>
            </a:r>
            <a:endParaRPr lang="ko-KR" altLang="en-US" sz="900" dirty="0">
              <a:solidFill>
                <a:schemeClr val="tx1"/>
              </a:solidFill>
            </a:endParaRPr>
          </a:p>
        </p:txBody>
      </p:sp>
      <p:sp>
        <p:nvSpPr>
          <p:cNvPr id="109" name="TextBox 108"/>
          <p:cNvSpPr txBox="1"/>
          <p:nvPr/>
        </p:nvSpPr>
        <p:spPr>
          <a:xfrm>
            <a:off x="200463" y="6050111"/>
            <a:ext cx="1503938" cy="300082"/>
          </a:xfrm>
          <a:prstGeom prst="rect">
            <a:avLst/>
          </a:prstGeom>
          <a:noFill/>
        </p:spPr>
        <p:txBody>
          <a:bodyPr wrap="none" rtlCol="0">
            <a:spAutoFit/>
          </a:bodyPr>
          <a:lstStyle/>
          <a:p>
            <a:pPr>
              <a:lnSpc>
                <a:spcPct val="150000"/>
              </a:lnSpc>
            </a:pPr>
            <a:r>
              <a:rPr lang="ko-KR" altLang="en-US" sz="900" dirty="0" smtClean="0"/>
              <a:t>■</a:t>
            </a:r>
            <a:r>
              <a:rPr lang="en-US" altLang="ko-KR" sz="900" dirty="0" smtClean="0"/>
              <a:t> </a:t>
            </a:r>
            <a:r>
              <a:rPr lang="ko-KR" altLang="en-US" sz="900" dirty="0" err="1" smtClean="0"/>
              <a:t>내담자</a:t>
            </a:r>
            <a:r>
              <a:rPr lang="ko-KR" altLang="en-US" sz="900" dirty="0" smtClean="0"/>
              <a:t> 이름     </a:t>
            </a:r>
            <a:r>
              <a:rPr lang="ko-KR" altLang="en-US" sz="900" b="1" dirty="0" smtClean="0"/>
              <a:t>김판규</a:t>
            </a:r>
            <a:endParaRPr lang="en-US" altLang="ko-KR" sz="900" b="1" dirty="0" smtClean="0"/>
          </a:p>
        </p:txBody>
      </p:sp>
      <p:sp>
        <p:nvSpPr>
          <p:cNvPr id="110" name="TextBox 109"/>
          <p:cNvSpPr txBox="1"/>
          <p:nvPr/>
        </p:nvSpPr>
        <p:spPr>
          <a:xfrm>
            <a:off x="1653405" y="6048366"/>
            <a:ext cx="922047" cy="300082"/>
          </a:xfrm>
          <a:prstGeom prst="rect">
            <a:avLst/>
          </a:prstGeom>
          <a:noFill/>
        </p:spPr>
        <p:txBody>
          <a:bodyPr wrap="none" rtlCol="0">
            <a:spAutoFit/>
          </a:bodyPr>
          <a:lstStyle/>
          <a:p>
            <a:pPr>
              <a:lnSpc>
                <a:spcPct val="150000"/>
              </a:lnSpc>
            </a:pPr>
            <a:r>
              <a:rPr lang="ko-KR" altLang="en-US" sz="900" u="sng" dirty="0" smtClean="0"/>
              <a:t>자세히 보기 </a:t>
            </a:r>
            <a:r>
              <a:rPr lang="en-US" altLang="ko-KR" sz="900" u="sng" dirty="0" smtClean="0"/>
              <a:t>&gt;</a:t>
            </a:r>
            <a:endParaRPr lang="en-US" altLang="ko-KR" sz="900" u="sng" dirty="0"/>
          </a:p>
        </p:txBody>
      </p:sp>
      <p:sp>
        <p:nvSpPr>
          <p:cNvPr id="87" name="직사각형 86"/>
          <p:cNvSpPr/>
          <p:nvPr/>
        </p:nvSpPr>
        <p:spPr>
          <a:xfrm>
            <a:off x="152119" y="1133745"/>
            <a:ext cx="7635989" cy="4950550"/>
          </a:xfrm>
          <a:prstGeom prst="rect">
            <a:avLst/>
          </a:prstGeom>
          <a:solidFill>
            <a:schemeClr val="tx1">
              <a:lumMod val="65000"/>
              <a:lumOff val="3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2612740" y="728663"/>
            <a:ext cx="702000" cy="2160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b="1" dirty="0" smtClean="0">
                <a:solidFill>
                  <a:schemeClr val="tx1"/>
                </a:solidFill>
              </a:rPr>
              <a:t>전체화면</a:t>
            </a:r>
            <a:endParaRPr lang="ko-KR" altLang="en-US" sz="800" b="1" dirty="0">
              <a:solidFill>
                <a:schemeClr val="tx1"/>
              </a:solidFill>
            </a:endParaRPr>
          </a:p>
        </p:txBody>
      </p:sp>
      <p:sp>
        <p:nvSpPr>
          <p:cNvPr id="57" name="TextBox 56"/>
          <p:cNvSpPr txBox="1"/>
          <p:nvPr/>
        </p:nvSpPr>
        <p:spPr>
          <a:xfrm>
            <a:off x="3587848" y="928551"/>
            <a:ext cx="1319592" cy="230832"/>
          </a:xfrm>
          <a:prstGeom prst="rect">
            <a:avLst/>
          </a:prstGeom>
          <a:noFill/>
        </p:spPr>
        <p:txBody>
          <a:bodyPr wrap="none" rtlCol="0">
            <a:spAutoFit/>
          </a:bodyPr>
          <a:lstStyle/>
          <a:p>
            <a:r>
              <a:rPr lang="ko-KR" altLang="en-US" sz="900" dirty="0" smtClean="0">
                <a:effectLst>
                  <a:outerShdw blurRad="38100" dist="38100" dir="2700000" algn="tl">
                    <a:srgbClr val="000000">
                      <a:alpha val="43137"/>
                    </a:srgbClr>
                  </a:outerShdw>
                </a:effectLst>
              </a:rPr>
              <a:t>남은 시간 </a:t>
            </a:r>
            <a:r>
              <a:rPr lang="en-US" altLang="ko-KR" sz="900" dirty="0" smtClean="0">
                <a:effectLst>
                  <a:outerShdw blurRad="38100" dist="38100" dir="2700000" algn="tl">
                    <a:srgbClr val="000000">
                      <a:alpha val="43137"/>
                    </a:srgbClr>
                  </a:outerShdw>
                </a:effectLst>
              </a:rPr>
              <a:t>: 29</a:t>
            </a:r>
            <a:r>
              <a:rPr lang="ko-KR" altLang="en-US" sz="900" dirty="0" smtClean="0">
                <a:effectLst>
                  <a:outerShdw blurRad="38100" dist="38100" dir="2700000" algn="tl">
                    <a:srgbClr val="000000">
                      <a:alpha val="43137"/>
                    </a:srgbClr>
                  </a:outerShdw>
                </a:effectLst>
              </a:rPr>
              <a:t>분 </a:t>
            </a:r>
            <a:r>
              <a:rPr lang="en-US" altLang="ko-KR" sz="900" dirty="0" smtClean="0">
                <a:effectLst>
                  <a:outerShdw blurRad="38100" dist="38100" dir="2700000" algn="tl">
                    <a:srgbClr val="000000">
                      <a:alpha val="43137"/>
                    </a:srgbClr>
                  </a:outerShdw>
                </a:effectLst>
              </a:rPr>
              <a:t>59</a:t>
            </a:r>
            <a:r>
              <a:rPr lang="ko-KR" altLang="en-US" sz="900" dirty="0" smtClean="0">
                <a:effectLst>
                  <a:outerShdw blurRad="38100" dist="38100" dir="2700000" algn="tl">
                    <a:srgbClr val="000000">
                      <a:alpha val="43137"/>
                    </a:srgbClr>
                  </a:outerShdw>
                </a:effectLst>
              </a:rPr>
              <a:t>초</a:t>
            </a:r>
            <a:endParaRPr lang="ko-KR" altLang="en-US" sz="900" dirty="0">
              <a:effectLst>
                <a:outerShdw blurRad="38100" dist="38100" dir="2700000" algn="tl">
                  <a:srgbClr val="000000">
                    <a:alpha val="43137"/>
                  </a:srgbClr>
                </a:outerShdw>
              </a:effectLst>
            </a:endParaRPr>
          </a:p>
        </p:txBody>
      </p:sp>
      <p:sp>
        <p:nvSpPr>
          <p:cNvPr id="64" name="TextBox 63"/>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RCW-040102</a:t>
            </a:r>
            <a:endParaRPr lang="ko-KR" altLang="en-US" sz="800" dirty="0">
              <a:solidFill>
                <a:prstClr val="black"/>
              </a:solidFill>
            </a:endParaRPr>
          </a:p>
        </p:txBody>
      </p:sp>
      <p:sp>
        <p:nvSpPr>
          <p:cNvPr id="66" name="직사각형 65"/>
          <p:cNvSpPr/>
          <p:nvPr/>
        </p:nvSpPr>
        <p:spPr>
          <a:xfrm>
            <a:off x="311470" y="1226837"/>
            <a:ext cx="1467536" cy="973423"/>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6301308" y="6171753"/>
            <a:ext cx="1486799" cy="216786"/>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b="1" dirty="0" smtClean="0">
                <a:solidFill>
                  <a:schemeClr val="tx1"/>
                </a:solidFill>
              </a:rPr>
              <a:t>검사 사이트 계정 정보</a:t>
            </a:r>
            <a:endParaRPr lang="ko-KR" altLang="en-US" sz="800" b="1" dirty="0">
              <a:solidFill>
                <a:schemeClr val="tx1"/>
              </a:solidFill>
            </a:endParaRPr>
          </a:p>
        </p:txBody>
      </p:sp>
      <p:sp>
        <p:nvSpPr>
          <p:cNvPr id="67" name="타원 66"/>
          <p:cNvSpPr/>
          <p:nvPr/>
        </p:nvSpPr>
        <p:spPr>
          <a:xfrm>
            <a:off x="136500" y="65042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71" name="타원 70"/>
          <p:cNvSpPr/>
          <p:nvPr/>
        </p:nvSpPr>
        <p:spPr>
          <a:xfrm>
            <a:off x="3950267" y="227527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74" name="타원 73"/>
          <p:cNvSpPr/>
          <p:nvPr/>
        </p:nvSpPr>
        <p:spPr>
          <a:xfrm>
            <a:off x="5017406" y="97483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76" name="타원 75"/>
          <p:cNvSpPr/>
          <p:nvPr/>
        </p:nvSpPr>
        <p:spPr>
          <a:xfrm>
            <a:off x="1229222" y="153879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77" name="타원 76"/>
          <p:cNvSpPr/>
          <p:nvPr/>
        </p:nvSpPr>
        <p:spPr>
          <a:xfrm>
            <a:off x="3959920" y="613575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7</a:t>
            </a:r>
            <a:endParaRPr lang="ko-KR" altLang="en-US" sz="1200" b="1" dirty="0">
              <a:solidFill>
                <a:schemeClr val="bg1"/>
              </a:solidFill>
              <a:latin typeface="+mn-ea"/>
            </a:endParaRPr>
          </a:p>
        </p:txBody>
      </p:sp>
      <p:sp>
        <p:nvSpPr>
          <p:cNvPr id="79" name="타원 78"/>
          <p:cNvSpPr/>
          <p:nvPr/>
        </p:nvSpPr>
        <p:spPr>
          <a:xfrm>
            <a:off x="8463390" y="5381237"/>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10</a:t>
            </a:r>
            <a:endParaRPr lang="ko-KR" altLang="en-US" sz="1200" b="1" dirty="0">
              <a:solidFill>
                <a:schemeClr val="bg1"/>
              </a:solidFill>
              <a:latin typeface="+mn-ea"/>
            </a:endParaRPr>
          </a:p>
        </p:txBody>
      </p:sp>
      <p:sp>
        <p:nvSpPr>
          <p:cNvPr id="81" name="직사각형 80"/>
          <p:cNvSpPr/>
          <p:nvPr/>
        </p:nvSpPr>
        <p:spPr>
          <a:xfrm>
            <a:off x="3394964" y="720633"/>
            <a:ext cx="702000" cy="2160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800" b="1" dirty="0" smtClean="0">
                <a:solidFill>
                  <a:schemeClr val="tx1"/>
                </a:solidFill>
              </a:rPr>
              <a:t>마이크 끄기</a:t>
            </a:r>
            <a:endParaRPr lang="ko-KR" altLang="en-US" sz="800" b="1" dirty="0">
              <a:solidFill>
                <a:schemeClr val="tx1"/>
              </a:solidFill>
            </a:endParaRPr>
          </a:p>
        </p:txBody>
      </p:sp>
      <p:sp>
        <p:nvSpPr>
          <p:cNvPr id="112" name="TextBox 111"/>
          <p:cNvSpPr txBox="1"/>
          <p:nvPr/>
        </p:nvSpPr>
        <p:spPr>
          <a:xfrm>
            <a:off x="194380" y="6220354"/>
            <a:ext cx="1619354" cy="300082"/>
          </a:xfrm>
          <a:prstGeom prst="rect">
            <a:avLst/>
          </a:prstGeom>
          <a:noFill/>
        </p:spPr>
        <p:txBody>
          <a:bodyPr wrap="none" rtlCol="0">
            <a:spAutoFit/>
          </a:bodyPr>
          <a:lstStyle/>
          <a:p>
            <a:pPr>
              <a:lnSpc>
                <a:spcPct val="150000"/>
              </a:lnSpc>
            </a:pPr>
            <a:r>
              <a:rPr lang="ko-KR" altLang="en-US" sz="900" dirty="0" smtClean="0"/>
              <a:t>■</a:t>
            </a:r>
            <a:r>
              <a:rPr lang="en-US" altLang="ko-KR" sz="900" dirty="0" smtClean="0"/>
              <a:t> </a:t>
            </a:r>
            <a:r>
              <a:rPr lang="ko-KR" altLang="en-US" sz="900" u="sng" dirty="0" smtClean="0"/>
              <a:t>마인드체크 정보 보기 </a:t>
            </a:r>
            <a:r>
              <a:rPr lang="en-US" altLang="ko-KR" sz="900" u="sng" dirty="0" smtClean="0"/>
              <a:t>&gt;</a:t>
            </a:r>
            <a:r>
              <a:rPr lang="en-US" altLang="ko-KR" sz="900" dirty="0" smtClean="0"/>
              <a:t> </a:t>
            </a:r>
            <a:endParaRPr lang="en-US" altLang="ko-KR" sz="900" b="1" dirty="0" smtClean="0"/>
          </a:p>
        </p:txBody>
      </p:sp>
      <p:sp>
        <p:nvSpPr>
          <p:cNvPr id="89" name="직사각형 88"/>
          <p:cNvSpPr/>
          <p:nvPr/>
        </p:nvSpPr>
        <p:spPr>
          <a:xfrm>
            <a:off x="4223267" y="720633"/>
            <a:ext cx="702000" cy="2160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문서 공유</a:t>
            </a:r>
            <a:endParaRPr lang="ko-KR" altLang="en-US" sz="800" b="1" dirty="0">
              <a:solidFill>
                <a:schemeClr val="tx1"/>
              </a:solidFill>
            </a:endParaRPr>
          </a:p>
        </p:txBody>
      </p:sp>
      <p:sp>
        <p:nvSpPr>
          <p:cNvPr id="114" name="직사각형 113"/>
          <p:cNvSpPr/>
          <p:nvPr/>
        </p:nvSpPr>
        <p:spPr>
          <a:xfrm>
            <a:off x="6444885" y="650426"/>
            <a:ext cx="1368287" cy="5433869"/>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6571695" y="72063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115" name="타원 114"/>
          <p:cNvSpPr/>
          <p:nvPr/>
        </p:nvSpPr>
        <p:spPr>
          <a:xfrm>
            <a:off x="136500" y="613575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8</a:t>
            </a:r>
            <a:endParaRPr lang="ko-KR" altLang="en-US" sz="1200" b="1" dirty="0">
              <a:solidFill>
                <a:schemeClr val="bg1"/>
              </a:solidFill>
              <a:latin typeface="+mn-ea"/>
            </a:endParaRPr>
          </a:p>
        </p:txBody>
      </p:sp>
      <p:sp>
        <p:nvSpPr>
          <p:cNvPr id="116" name="타원 115"/>
          <p:cNvSpPr/>
          <p:nvPr/>
        </p:nvSpPr>
        <p:spPr>
          <a:xfrm>
            <a:off x="6134791" y="6237340"/>
            <a:ext cx="310094"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00" dirty="0" smtClean="0">
                <a:solidFill>
                  <a:schemeClr val="bg1"/>
                </a:solidFill>
                <a:latin typeface="+mn-ea"/>
              </a:rPr>
              <a:t>9</a:t>
            </a:r>
            <a:endParaRPr lang="ko-KR" altLang="en-US" sz="1200" b="1" spc="-200" dirty="0">
              <a:solidFill>
                <a:schemeClr val="bg1"/>
              </a:solidFill>
              <a:latin typeface="+mn-ea"/>
            </a:endParaRPr>
          </a:p>
        </p:txBody>
      </p:sp>
      <p:sp>
        <p:nvSpPr>
          <p:cNvPr id="117" name="슬라이드 번호 개체 틀 116"/>
          <p:cNvSpPr>
            <a:spLocks noGrp="1"/>
          </p:cNvSpPr>
          <p:nvPr>
            <p:ph type="sldNum" sz="quarter" idx="4"/>
          </p:nvPr>
        </p:nvSpPr>
        <p:spPr>
          <a:xfrm>
            <a:off x="3587848" y="6484256"/>
            <a:ext cx="2311400" cy="365125"/>
          </a:xfrm>
        </p:spPr>
        <p:txBody>
          <a:bodyPr/>
          <a:lstStyle/>
          <a:p>
            <a:fld id="{C70D9EDE-4299-4BB9-BBD1-CAF81FD85894}" type="slidenum">
              <a:rPr lang="ko-KR" altLang="en-US" smtClean="0"/>
              <a:pPr/>
              <a:t>60</a:t>
            </a:fld>
            <a:endParaRPr lang="ko-KR" altLang="en-US" dirty="0"/>
          </a:p>
        </p:txBody>
      </p:sp>
      <p:sp>
        <p:nvSpPr>
          <p:cNvPr id="37" name="직사각형 36"/>
          <p:cNvSpPr/>
          <p:nvPr/>
        </p:nvSpPr>
        <p:spPr>
          <a:xfrm>
            <a:off x="5017406" y="720633"/>
            <a:ext cx="702000" cy="2160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상담종료</a:t>
            </a:r>
            <a:endParaRPr lang="ko-KR" altLang="en-US" sz="800" b="1" dirty="0">
              <a:solidFill>
                <a:schemeClr val="tx1"/>
              </a:solidFill>
            </a:endParaRPr>
          </a:p>
        </p:txBody>
      </p:sp>
      <p:sp>
        <p:nvSpPr>
          <p:cNvPr id="73" name="타원 72"/>
          <p:cNvSpPr/>
          <p:nvPr/>
        </p:nvSpPr>
        <p:spPr>
          <a:xfrm>
            <a:off x="5626248" y="72063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sp>
        <p:nvSpPr>
          <p:cNvPr id="32" name="TextBox 31"/>
          <p:cNvSpPr txBox="1"/>
          <p:nvPr/>
        </p:nvSpPr>
        <p:spPr>
          <a:xfrm>
            <a:off x="1578451" y="6220354"/>
            <a:ext cx="1503938" cy="300082"/>
          </a:xfrm>
          <a:prstGeom prst="rect">
            <a:avLst/>
          </a:prstGeom>
          <a:noFill/>
        </p:spPr>
        <p:txBody>
          <a:bodyPr wrap="none" rtlCol="0">
            <a:spAutoFit/>
          </a:bodyPr>
          <a:lstStyle/>
          <a:p>
            <a:pPr>
              <a:lnSpc>
                <a:spcPct val="150000"/>
              </a:lnSpc>
            </a:pPr>
            <a:r>
              <a:rPr lang="ko-KR" altLang="en-US" sz="900" dirty="0" smtClean="0"/>
              <a:t>■</a:t>
            </a:r>
            <a:r>
              <a:rPr lang="en-US" altLang="ko-KR" sz="900" dirty="0" smtClean="0"/>
              <a:t> </a:t>
            </a:r>
            <a:r>
              <a:rPr lang="ko-KR" altLang="en-US" sz="900" u="sng" dirty="0" smtClean="0"/>
              <a:t>자가진단 정보 보기 </a:t>
            </a:r>
            <a:r>
              <a:rPr lang="en-US" altLang="ko-KR" sz="900" u="sng" dirty="0" smtClean="0"/>
              <a:t>&gt;</a:t>
            </a:r>
            <a:r>
              <a:rPr lang="en-US" altLang="ko-KR" sz="900" dirty="0" smtClean="0"/>
              <a:t> </a:t>
            </a:r>
            <a:endParaRPr lang="en-US" altLang="ko-KR" sz="900" b="1" dirty="0" smtClean="0"/>
          </a:p>
        </p:txBody>
      </p:sp>
      <p:graphicFrame>
        <p:nvGraphicFramePr>
          <p:cNvPr id="33" name="표 97"/>
          <p:cNvGraphicFramePr>
            <a:graphicFrameLocks noGrp="1"/>
          </p:cNvGraphicFramePr>
          <p:nvPr>
            <p:extLst>
              <p:ext uri="{D42A27DB-BD31-4B8C-83A1-F6EECF244321}">
                <p14:modId xmlns:p14="http://schemas.microsoft.com/office/powerpoint/2010/main" val="187778404"/>
              </p:ext>
            </p:extLst>
          </p:nvPr>
        </p:nvGraphicFramePr>
        <p:xfrm>
          <a:off x="7808120" y="650426"/>
          <a:ext cx="2450532" cy="6122160"/>
        </p:xfrm>
        <a:graphic>
          <a:graphicData uri="http://schemas.openxmlformats.org/drawingml/2006/table">
            <a:tbl>
              <a:tblPr firstRow="1" bandRow="1">
                <a:tableStyleId>{5C22544A-7EE6-4342-B048-85BDC9FD1C3A}</a:tableStyleId>
              </a:tblPr>
              <a:tblGrid>
                <a:gridCol w="281082"/>
                <a:gridCol w="2169450"/>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Màn</a:t>
                      </a:r>
                      <a:r>
                        <a:rPr lang="en-US" altLang="ko-KR" sz="800" baseline="0" dirty="0" smtClean="0">
                          <a:solidFill>
                            <a:schemeClr val="tx1"/>
                          </a:solidFill>
                        </a:rPr>
                        <a:t> </a:t>
                      </a:r>
                      <a:r>
                        <a:rPr lang="en-US" altLang="ko-KR" sz="800" baseline="0" dirty="0" err="1" smtClean="0">
                          <a:solidFill>
                            <a:schemeClr val="tx1"/>
                          </a:solidFill>
                        </a:rPr>
                        <a:t>hình</a:t>
                      </a:r>
                      <a:r>
                        <a:rPr lang="en-US" altLang="ko-KR" sz="800" baseline="0" dirty="0" smtClean="0">
                          <a:solidFill>
                            <a:schemeClr val="tx1"/>
                          </a:solidFill>
                        </a:rPr>
                        <a:t> </a:t>
                      </a:r>
                      <a:r>
                        <a:rPr lang="en-US" altLang="ko-KR" sz="800" baseline="0" dirty="0" err="1" smtClean="0">
                          <a:solidFill>
                            <a:schemeClr val="tx1"/>
                          </a:solidFill>
                        </a:rPr>
                        <a:t>cơ</a:t>
                      </a:r>
                      <a:r>
                        <a:rPr lang="en-US" altLang="ko-KR" sz="800" baseline="0" dirty="0" smtClean="0">
                          <a:solidFill>
                            <a:schemeClr val="tx1"/>
                          </a:solidFill>
                        </a:rPr>
                        <a:t> </a:t>
                      </a:r>
                      <a:r>
                        <a:rPr lang="en-US" altLang="ko-KR" sz="800" baseline="0" dirty="0" err="1" smtClean="0">
                          <a:solidFill>
                            <a:schemeClr val="tx1"/>
                          </a:solidFill>
                        </a:rPr>
                        <a:t>bản</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Face talk </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a:t>
                      </a:r>
                      <a:r>
                        <a:rPr lang="ko-KR" altLang="en-US" sz="800" dirty="0" smtClean="0">
                          <a:solidFill>
                            <a:schemeClr val="tx1"/>
                          </a:solidFill>
                        </a:rPr>
                        <a:t>전체 화면</a:t>
                      </a:r>
                      <a:r>
                        <a:rPr lang="en-US" altLang="ko-KR" sz="800" dirty="0" smtClean="0">
                          <a:solidFill>
                            <a:schemeClr val="tx1"/>
                          </a:solidFill>
                        </a:rPr>
                        <a:t>] – </a:t>
                      </a:r>
                      <a:r>
                        <a:rPr lang="en-US" altLang="ko-KR" sz="800" dirty="0" err="1" smtClean="0">
                          <a:solidFill>
                            <a:schemeClr val="tx1"/>
                          </a:solidFill>
                        </a:rPr>
                        <a:t>Toàn</a:t>
                      </a:r>
                      <a:r>
                        <a:rPr lang="en-US" altLang="ko-KR" sz="800" baseline="0" dirty="0" smtClean="0">
                          <a:solidFill>
                            <a:schemeClr val="tx1"/>
                          </a:solidFill>
                        </a:rPr>
                        <a:t> </a:t>
                      </a:r>
                      <a:r>
                        <a:rPr lang="en-US" altLang="ko-KR" sz="800" baseline="0" dirty="0" err="1" smtClean="0">
                          <a:solidFill>
                            <a:schemeClr val="tx1"/>
                          </a:solidFill>
                        </a:rPr>
                        <a:t>màn</a:t>
                      </a:r>
                      <a:r>
                        <a:rPr lang="en-US" altLang="ko-KR" sz="800" baseline="0" dirty="0" smtClean="0">
                          <a:solidFill>
                            <a:schemeClr val="tx1"/>
                          </a:solidFill>
                        </a:rPr>
                        <a:t> </a:t>
                      </a:r>
                      <a:r>
                        <a:rPr lang="en-US" altLang="ko-KR" sz="800" baseline="0" dirty="0" err="1" smtClean="0">
                          <a:solidFill>
                            <a:schemeClr val="tx1"/>
                          </a:solidFill>
                        </a:rPr>
                        <a:t>hình</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sang </a:t>
                      </a:r>
                      <a:r>
                        <a:rPr lang="en-US" altLang="ko-KR" sz="800" baseline="0" dirty="0" err="1" smtClean="0">
                          <a:solidFill>
                            <a:schemeClr val="tx1"/>
                          </a:solidFill>
                        </a:rPr>
                        <a:t>toàn</a:t>
                      </a:r>
                      <a:r>
                        <a:rPr lang="en-US" altLang="ko-KR" sz="800" baseline="0" dirty="0" smtClean="0">
                          <a:solidFill>
                            <a:schemeClr val="tx1"/>
                          </a:solidFill>
                        </a:rPr>
                        <a:t> </a:t>
                      </a:r>
                      <a:r>
                        <a:rPr lang="en-US" altLang="ko-KR" sz="800" baseline="0" dirty="0" err="1" smtClean="0">
                          <a:solidFill>
                            <a:schemeClr val="tx1"/>
                          </a:solidFill>
                        </a:rPr>
                        <a:t>màn</a:t>
                      </a:r>
                      <a:r>
                        <a:rPr lang="en-US" altLang="ko-KR" sz="800" baseline="0" dirty="0" smtClean="0">
                          <a:solidFill>
                            <a:schemeClr val="tx1"/>
                          </a:solidFill>
                        </a:rPr>
                        <a:t> </a:t>
                      </a:r>
                      <a:r>
                        <a:rPr lang="en-US" altLang="ko-KR" sz="800" baseline="0" dirty="0" err="1" smtClean="0">
                          <a:solidFill>
                            <a:schemeClr val="tx1"/>
                          </a:solidFill>
                        </a:rPr>
                        <a:t>hình</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button </a:t>
                      </a:r>
                      <a:r>
                        <a:rPr lang="en-US" altLang="ko-KR" sz="800" baseline="0" dirty="0" err="1" smtClean="0">
                          <a:solidFill>
                            <a:schemeClr val="tx1"/>
                          </a:solidFill>
                        </a:rPr>
                        <a:t>sẽ</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thành</a:t>
                      </a:r>
                      <a:r>
                        <a:rPr lang="en-US" altLang="ko-KR" sz="800" baseline="0" dirty="0" smtClean="0">
                          <a:solidFill>
                            <a:schemeClr val="tx1"/>
                          </a:solidFill>
                        </a:rPr>
                        <a:t> </a:t>
                      </a:r>
                      <a:r>
                        <a:rPr lang="en-US" altLang="ko-KR" sz="800" dirty="0" smtClean="0">
                          <a:solidFill>
                            <a:schemeClr val="tx1"/>
                          </a:solidFill>
                        </a:rPr>
                        <a:t>[</a:t>
                      </a:r>
                      <a:r>
                        <a:rPr lang="ko-KR" altLang="en-US" sz="800" dirty="0" smtClean="0">
                          <a:solidFill>
                            <a:schemeClr val="tx1"/>
                          </a:solidFill>
                        </a:rPr>
                        <a:t>기본화면</a:t>
                      </a:r>
                      <a:r>
                        <a:rPr lang="en-US" altLang="ko-KR" sz="800" dirty="0" smtClean="0">
                          <a:solidFill>
                            <a:schemeClr val="tx1"/>
                          </a:solidFill>
                        </a:rPr>
                        <a:t>]. </a:t>
                      </a: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đang</a:t>
                      </a:r>
                      <a:r>
                        <a:rPr lang="en-US" altLang="ko-KR" sz="800" baseline="0" dirty="0" smtClean="0">
                          <a:solidFill>
                            <a:schemeClr val="tx1"/>
                          </a:solidFill>
                        </a:rPr>
                        <a:t> ở </a:t>
                      </a:r>
                      <a:r>
                        <a:rPr lang="en-US" altLang="ko-KR" sz="800" baseline="0" dirty="0" err="1" smtClean="0">
                          <a:solidFill>
                            <a:schemeClr val="tx1"/>
                          </a:solidFill>
                        </a:rPr>
                        <a:t>chế</a:t>
                      </a:r>
                      <a:r>
                        <a:rPr lang="en-US" altLang="ko-KR" sz="800" baseline="0" dirty="0" smtClean="0">
                          <a:solidFill>
                            <a:schemeClr val="tx1"/>
                          </a:solidFill>
                        </a:rPr>
                        <a:t> </a:t>
                      </a:r>
                      <a:r>
                        <a:rPr lang="en-US" altLang="ko-KR" sz="800" baseline="0" dirty="0" err="1" smtClean="0">
                          <a:solidFill>
                            <a:schemeClr val="tx1"/>
                          </a:solidFill>
                        </a:rPr>
                        <a:t>độ</a:t>
                      </a:r>
                      <a:r>
                        <a:rPr lang="en-US" altLang="ko-KR" sz="800" baseline="0" dirty="0" smtClean="0">
                          <a:solidFill>
                            <a:schemeClr val="tx1"/>
                          </a:solidFill>
                        </a:rPr>
                        <a:t> </a:t>
                      </a:r>
                      <a:r>
                        <a:rPr lang="en-US" altLang="ko-KR" sz="800" baseline="0" dirty="0" err="1" smtClean="0">
                          <a:solidFill>
                            <a:schemeClr val="tx1"/>
                          </a:solidFill>
                        </a:rPr>
                        <a:t>Toàn</a:t>
                      </a:r>
                      <a:r>
                        <a:rPr lang="en-US" altLang="ko-KR" sz="800" baseline="0" dirty="0" smtClean="0">
                          <a:solidFill>
                            <a:schemeClr val="tx1"/>
                          </a:solidFill>
                        </a:rPr>
                        <a:t> </a:t>
                      </a:r>
                      <a:r>
                        <a:rPr lang="en-US" altLang="ko-KR" sz="800" baseline="0" dirty="0" err="1" smtClean="0">
                          <a:solidFill>
                            <a:schemeClr val="tx1"/>
                          </a:solidFill>
                        </a:rPr>
                        <a:t>màn</a:t>
                      </a:r>
                      <a:r>
                        <a:rPr lang="en-US" altLang="ko-KR" sz="800" baseline="0" dirty="0" smtClean="0">
                          <a:solidFill>
                            <a:schemeClr val="tx1"/>
                          </a:solidFill>
                        </a:rPr>
                        <a:t> </a:t>
                      </a:r>
                      <a:r>
                        <a:rPr lang="en-US" altLang="ko-KR" sz="800" baseline="0" dirty="0" err="1" smtClean="0">
                          <a:solidFill>
                            <a:schemeClr val="tx1"/>
                          </a:solidFill>
                        </a:rPr>
                        <a:t>hình</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dirty="0" smtClean="0">
                          <a:solidFill>
                            <a:schemeClr val="tx1"/>
                          </a:solidFill>
                        </a:rPr>
                        <a:t>[</a:t>
                      </a:r>
                      <a:r>
                        <a:rPr lang="ko-KR" altLang="en-US" sz="800" dirty="0" smtClean="0">
                          <a:solidFill>
                            <a:schemeClr val="tx1"/>
                          </a:solidFill>
                        </a:rPr>
                        <a:t>기본화면</a:t>
                      </a:r>
                      <a:r>
                        <a:rPr lang="en-US" altLang="ko-KR" sz="800" dirty="0" smtClean="0">
                          <a:solidFill>
                            <a:schemeClr val="tx1"/>
                          </a:solidFill>
                        </a:rPr>
                        <a:t>] button </a:t>
                      </a:r>
                      <a:r>
                        <a:rPr lang="en-US" altLang="ko-KR" sz="800" dirty="0" err="1" smtClean="0">
                          <a:solidFill>
                            <a:schemeClr val="tx1"/>
                          </a:solidFill>
                        </a:rPr>
                        <a:t>hoặc</a:t>
                      </a:r>
                      <a:r>
                        <a:rPr lang="en-US" altLang="ko-KR" sz="800" baseline="0" dirty="0" smtClean="0">
                          <a:solidFill>
                            <a:schemeClr val="tx1"/>
                          </a:solidFill>
                        </a:rPr>
                        <a:t> </a:t>
                      </a:r>
                      <a:r>
                        <a:rPr lang="en-US" altLang="ko-KR" sz="800" baseline="0" dirty="0" err="1" smtClean="0">
                          <a:solidFill>
                            <a:schemeClr val="tx1"/>
                          </a:solidFill>
                        </a:rPr>
                        <a:t>nhấn</a:t>
                      </a:r>
                      <a:r>
                        <a:rPr lang="en-US" altLang="ko-KR" sz="800" baseline="0" dirty="0" smtClean="0">
                          <a:solidFill>
                            <a:schemeClr val="tx1"/>
                          </a:solidFill>
                        </a:rPr>
                        <a:t> </a:t>
                      </a:r>
                      <a:r>
                        <a:rPr lang="en-US" altLang="ko-KR" sz="800" dirty="0" smtClean="0">
                          <a:solidFill>
                            <a:schemeClr val="tx1"/>
                          </a:solidFill>
                        </a:rPr>
                        <a:t>Esc,</a:t>
                      </a:r>
                      <a:r>
                        <a:rPr lang="ko-KR" altLang="en-US" sz="800" dirty="0" smtClean="0">
                          <a:solidFill>
                            <a:schemeClr val="tx1"/>
                          </a:solidFill>
                        </a:rPr>
                        <a:t> </a:t>
                      </a:r>
                      <a:r>
                        <a:rPr lang="en-US" altLang="ko-KR" sz="80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về</a:t>
                      </a:r>
                      <a:r>
                        <a:rPr lang="en-US" altLang="ko-KR" sz="800" baseline="0" dirty="0" smtClean="0">
                          <a:solidFill>
                            <a:schemeClr val="tx1"/>
                          </a:solidFill>
                        </a:rPr>
                        <a:t> </a:t>
                      </a:r>
                      <a:r>
                        <a:rPr lang="en-US" altLang="ko-KR" sz="800" baseline="0" dirty="0" err="1" smtClean="0">
                          <a:solidFill>
                            <a:schemeClr val="tx1"/>
                          </a:solidFill>
                        </a:rPr>
                        <a:t>chế</a:t>
                      </a:r>
                      <a:r>
                        <a:rPr lang="en-US" altLang="ko-KR" sz="800" baseline="0" dirty="0" smtClean="0">
                          <a:solidFill>
                            <a:schemeClr val="tx1"/>
                          </a:solidFill>
                        </a:rPr>
                        <a:t> </a:t>
                      </a:r>
                      <a:r>
                        <a:rPr lang="en-US" altLang="ko-KR" sz="800" baseline="0" dirty="0" err="1" smtClean="0">
                          <a:solidFill>
                            <a:schemeClr val="tx1"/>
                          </a:solidFill>
                        </a:rPr>
                        <a:t>độ</a:t>
                      </a:r>
                      <a:r>
                        <a:rPr lang="en-US" altLang="ko-KR" sz="800" baseline="0" dirty="0" smtClean="0">
                          <a:solidFill>
                            <a:schemeClr val="tx1"/>
                          </a:solidFill>
                        </a:rPr>
                        <a:t> </a:t>
                      </a:r>
                      <a:r>
                        <a:rPr lang="en-US" altLang="ko-KR" sz="800" baseline="0" dirty="0" err="1" smtClean="0">
                          <a:solidFill>
                            <a:schemeClr val="tx1"/>
                          </a:solidFill>
                        </a:rPr>
                        <a:t>màn</a:t>
                      </a:r>
                      <a:r>
                        <a:rPr lang="en-US" altLang="ko-KR" sz="800" baseline="0" dirty="0" smtClean="0">
                          <a:solidFill>
                            <a:schemeClr val="tx1"/>
                          </a:solidFill>
                        </a:rPr>
                        <a:t> </a:t>
                      </a:r>
                      <a:r>
                        <a:rPr lang="en-US" altLang="ko-KR" sz="800" baseline="0" dirty="0" err="1" smtClean="0">
                          <a:solidFill>
                            <a:schemeClr val="tx1"/>
                          </a:solidFill>
                        </a:rPr>
                        <a:t>hình</a:t>
                      </a:r>
                      <a:r>
                        <a:rPr lang="en-US" altLang="ko-KR" sz="800" baseline="0" dirty="0" smtClean="0">
                          <a:solidFill>
                            <a:schemeClr val="tx1"/>
                          </a:solidFill>
                        </a:rPr>
                        <a:t> </a:t>
                      </a:r>
                      <a:r>
                        <a:rPr lang="en-US" altLang="ko-KR" sz="800" baseline="0" dirty="0" err="1" smtClean="0">
                          <a:solidFill>
                            <a:schemeClr val="tx1"/>
                          </a:solidFill>
                        </a:rPr>
                        <a:t>cơ</a:t>
                      </a:r>
                      <a:r>
                        <a:rPr lang="en-US" altLang="ko-KR" sz="800" baseline="0" dirty="0" smtClean="0">
                          <a:solidFill>
                            <a:schemeClr val="tx1"/>
                          </a:solidFill>
                        </a:rPr>
                        <a:t> </a:t>
                      </a:r>
                      <a:r>
                        <a:rPr lang="en-US" altLang="ko-KR" sz="800" baseline="0" dirty="0" err="1" smtClean="0">
                          <a:solidFill>
                            <a:schemeClr val="tx1"/>
                          </a:solidFill>
                        </a:rPr>
                        <a:t>bản</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baseline="0" dirty="0" smtClean="0">
                          <a:solidFill>
                            <a:schemeClr val="tx1"/>
                          </a:solidFill>
                        </a:rPr>
                        <a:t> </a:t>
                      </a:r>
                      <a:r>
                        <a:rPr lang="en-US" altLang="ko-KR" sz="800" dirty="0" smtClean="0">
                          <a:solidFill>
                            <a:schemeClr val="tx1"/>
                          </a:solidFill>
                        </a:rPr>
                        <a:t>[</a:t>
                      </a:r>
                      <a:r>
                        <a:rPr lang="ko-KR" altLang="en-US" sz="800" dirty="0" smtClean="0">
                          <a:solidFill>
                            <a:schemeClr val="tx1"/>
                          </a:solidFill>
                        </a:rPr>
                        <a:t>마이크 끄기</a:t>
                      </a:r>
                      <a:r>
                        <a:rPr lang="en-US" altLang="ko-KR" sz="800" dirty="0" smtClean="0">
                          <a:solidFill>
                            <a:schemeClr val="tx1"/>
                          </a:solidFill>
                        </a:rPr>
                        <a:t>] </a:t>
                      </a:r>
                      <a:r>
                        <a:rPr lang="en-US" altLang="ko-KR" sz="800" dirty="0" err="1" smtClean="0">
                          <a:solidFill>
                            <a:schemeClr val="tx1"/>
                          </a:solidFill>
                        </a:rPr>
                        <a:t>tắt</a:t>
                      </a:r>
                      <a:r>
                        <a:rPr lang="en-US" altLang="ko-KR" sz="800" baseline="0" dirty="0" smtClean="0">
                          <a:solidFill>
                            <a:schemeClr val="tx1"/>
                          </a:solidFill>
                        </a:rPr>
                        <a:t> </a:t>
                      </a:r>
                      <a:r>
                        <a:rPr lang="en-US" altLang="ko-KR" sz="800" baseline="0" dirty="0" err="1" smtClean="0">
                          <a:solidFill>
                            <a:schemeClr val="tx1"/>
                          </a:solidFill>
                        </a:rPr>
                        <a:t>Mic</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Counselor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đổi</a:t>
                      </a:r>
                      <a:r>
                        <a:rPr lang="en-US" altLang="ko-KR" sz="800" baseline="0" dirty="0" smtClean="0">
                          <a:solidFill>
                            <a:schemeClr val="tx1"/>
                          </a:solidFill>
                        </a:rPr>
                        <a:t> </a:t>
                      </a:r>
                      <a:r>
                        <a:rPr lang="en-US" altLang="ko-KR" sz="800" baseline="0" dirty="0" err="1" smtClean="0">
                          <a:solidFill>
                            <a:schemeClr val="tx1"/>
                          </a:solidFill>
                        </a:rPr>
                        <a:t>tên</a:t>
                      </a:r>
                      <a:r>
                        <a:rPr lang="en-US" altLang="ko-KR" sz="800" baseline="0" dirty="0" smtClean="0">
                          <a:solidFill>
                            <a:schemeClr val="tx1"/>
                          </a:solidFill>
                        </a:rPr>
                        <a:t> </a:t>
                      </a:r>
                      <a:r>
                        <a:rPr lang="en-US" altLang="ko-KR" sz="800" baseline="0" dirty="0" err="1" smtClean="0">
                          <a:solidFill>
                            <a:schemeClr val="tx1"/>
                          </a:solidFill>
                        </a:rPr>
                        <a:t>buron</a:t>
                      </a:r>
                      <a:r>
                        <a:rPr lang="en-US" altLang="ko-KR" sz="800" baseline="0" dirty="0" smtClean="0">
                          <a:solidFill>
                            <a:schemeClr val="tx1"/>
                          </a:solidFill>
                        </a:rPr>
                        <a:t> </a:t>
                      </a:r>
                      <a:r>
                        <a:rPr lang="en-US" altLang="ko-KR" sz="800" baseline="0" dirty="0" err="1" smtClean="0">
                          <a:solidFill>
                            <a:schemeClr val="tx1"/>
                          </a:solidFill>
                        </a:rPr>
                        <a:t>thành</a:t>
                      </a:r>
                      <a:r>
                        <a:rPr lang="en-US" altLang="ko-KR" sz="800" baseline="0" dirty="0" smtClean="0">
                          <a:solidFill>
                            <a:schemeClr val="tx1"/>
                          </a:solidFill>
                        </a:rPr>
                        <a:t> </a:t>
                      </a:r>
                      <a:r>
                        <a:rPr lang="en-US" altLang="ko-KR" sz="800" dirty="0" smtClean="0">
                          <a:solidFill>
                            <a:schemeClr val="tx1"/>
                          </a:solidFill>
                        </a:rPr>
                        <a:t>[</a:t>
                      </a:r>
                      <a:r>
                        <a:rPr lang="ko-KR" altLang="en-US" sz="800" dirty="0" smtClean="0">
                          <a:solidFill>
                            <a:schemeClr val="tx1"/>
                          </a:solidFill>
                        </a:rPr>
                        <a:t>마이크 켜기</a:t>
                      </a:r>
                      <a:r>
                        <a:rPr lang="en-US" altLang="ko-KR" sz="800" dirty="0" smtClean="0">
                          <a:solidFill>
                            <a:schemeClr val="tx1"/>
                          </a:solidFill>
                        </a:rPr>
                        <a:t>]</a:t>
                      </a:r>
                      <a:r>
                        <a:rPr lang="ko-KR" altLang="en-US"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bật</a:t>
                      </a:r>
                      <a:r>
                        <a:rPr lang="en-US" altLang="ko-KR" sz="800" baseline="0" dirty="0" smtClean="0">
                          <a:solidFill>
                            <a:schemeClr val="tx1"/>
                          </a:solidFill>
                        </a:rPr>
                        <a:t> </a:t>
                      </a:r>
                      <a:r>
                        <a:rPr lang="en-US" altLang="ko-KR" sz="800" baseline="0" dirty="0" err="1" smtClean="0">
                          <a:solidFill>
                            <a:schemeClr val="tx1"/>
                          </a:solidFill>
                        </a:rPr>
                        <a:t>Mic</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a:t>
                      </a:r>
                      <a:r>
                        <a:rPr lang="en-US" altLang="ko-KR" sz="800" dirty="0" smtClean="0">
                          <a:solidFill>
                            <a:schemeClr val="tx1"/>
                          </a:solidFill>
                        </a:rPr>
                        <a:t>[</a:t>
                      </a:r>
                      <a:r>
                        <a:rPr lang="ko-KR" altLang="en-US" sz="800" dirty="0" smtClean="0">
                          <a:solidFill>
                            <a:schemeClr val="tx1"/>
                          </a:solidFill>
                        </a:rPr>
                        <a:t>문서 공유</a:t>
                      </a:r>
                      <a:r>
                        <a:rPr lang="en-US" altLang="ko-KR" sz="800" dirty="0" smtClean="0">
                          <a:solidFill>
                            <a:schemeClr val="tx1"/>
                          </a:solidFill>
                        </a:rPr>
                        <a:t>] </a:t>
                      </a: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thi</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dirty="0" smtClean="0">
                          <a:solidFill>
                            <a:schemeClr val="tx1"/>
                          </a:solidFill>
                        </a:rPr>
                        <a:t>(3), </a:t>
                      </a: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những</a:t>
                      </a:r>
                      <a:r>
                        <a:rPr lang="en-US" altLang="ko-KR" sz="800" baseline="0" dirty="0" smtClean="0">
                          <a:solidFill>
                            <a:schemeClr val="tx1"/>
                          </a:solidFill>
                        </a:rPr>
                        <a:t> </a:t>
                      </a:r>
                      <a:r>
                        <a:rPr lang="en-US" altLang="ko-KR" sz="800" baseline="0" dirty="0" err="1" smtClean="0">
                          <a:solidFill>
                            <a:schemeClr val="tx1"/>
                          </a:solidFill>
                        </a:rPr>
                        <a:t>tài</a:t>
                      </a:r>
                      <a:r>
                        <a:rPr lang="en-US" altLang="ko-KR" sz="800" baseline="0" dirty="0" smtClean="0">
                          <a:solidFill>
                            <a:schemeClr val="tx1"/>
                          </a:solidFill>
                        </a:rPr>
                        <a:t> </a:t>
                      </a:r>
                      <a:r>
                        <a:rPr lang="en-US" altLang="ko-KR" sz="800" baseline="0" dirty="0" err="1" smtClean="0">
                          <a:solidFill>
                            <a:schemeClr val="tx1"/>
                          </a:solidFill>
                        </a:rPr>
                        <a:t>liệu</a:t>
                      </a:r>
                      <a:r>
                        <a:rPr lang="en-US" altLang="ko-KR" sz="800" baseline="0" dirty="0" smtClean="0">
                          <a:solidFill>
                            <a:schemeClr val="tx1"/>
                          </a:solidFill>
                        </a:rPr>
                        <a: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up </a:t>
                      </a:r>
                      <a:r>
                        <a:rPr lang="en-US" altLang="ko-KR" sz="800" baseline="0" dirty="0" err="1" smtClean="0">
                          <a:solidFill>
                            <a:schemeClr val="tx1"/>
                          </a:solidFill>
                        </a:rPr>
                        <a:t>lên</a:t>
                      </a:r>
                      <a:r>
                        <a:rPr lang="en-US" altLang="ko-KR" sz="800" baseline="0" dirty="0" smtClean="0">
                          <a:solidFill>
                            <a:schemeClr val="tx1"/>
                          </a:solidFill>
                        </a:rPr>
                        <a:t>.</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Đếm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ngược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còn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lại</a:t>
                      </a:r>
                      <a:r>
                        <a:rPr lang="en-US" altLang="ko-KR" sz="800" kern="1200" baseline="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điểm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kết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nối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sớm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hơn</a:t>
                      </a:r>
                      <a:r>
                        <a:rPr lang="en-US" altLang="ko-KR" sz="800" kern="1200" baseline="0" dirty="0" smtClean="0">
                          <a:solidFill>
                            <a:schemeClr val="tx1"/>
                          </a:solidFill>
                          <a:latin typeface="+mn-lt"/>
                          <a:ea typeface="+mn-ea"/>
                          <a:cs typeface="+mn-cs"/>
                        </a:rPr>
                        <a:t> so </a:t>
                      </a:r>
                      <a:r>
                        <a:rPr lang="en-US" altLang="ko-KR" sz="800" kern="1200" baseline="0" dirty="0" err="1" smtClean="0">
                          <a:solidFill>
                            <a:schemeClr val="tx1"/>
                          </a:solidFill>
                          <a:latin typeface="+mn-lt"/>
                          <a:ea typeface="+mn-ea"/>
                          <a:cs typeface="+mn-cs"/>
                        </a:rPr>
                        <a:t>với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gian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tính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kết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nối</a:t>
                      </a:r>
                      <a:endParaRPr lang="ko-KR" altLang="en-US"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một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trong</a:t>
                      </a:r>
                      <a:r>
                        <a:rPr lang="en-US" altLang="ko-KR" sz="800" kern="1200" baseline="0" dirty="0" smtClean="0">
                          <a:solidFill>
                            <a:schemeClr val="tx1"/>
                          </a:solidFill>
                          <a:latin typeface="+mn-lt"/>
                          <a:ea typeface="+mn-ea"/>
                          <a:cs typeface="+mn-cs"/>
                        </a:rPr>
                        <a:t> 2 </a:t>
                      </a:r>
                      <a:r>
                        <a:rPr lang="en-US" altLang="ko-KR" sz="800" kern="1200" baseline="0" dirty="0" err="1" smtClean="0">
                          <a:solidFill>
                            <a:schemeClr val="tx1"/>
                          </a:solidFill>
                          <a:latin typeface="+mn-lt"/>
                          <a:ea typeface="+mn-ea"/>
                          <a:cs typeface="+mn-cs"/>
                        </a:rPr>
                        <a:t>người</a:t>
                      </a:r>
                      <a:r>
                        <a:rPr lang="en-US" altLang="ko-KR" sz="800" kern="1200" baseline="0" dirty="0" smtClean="0">
                          <a:solidFill>
                            <a:schemeClr val="tx1"/>
                          </a:solidFill>
                          <a:latin typeface="+mn-lt"/>
                          <a:ea typeface="+mn-ea"/>
                          <a:cs typeface="+mn-cs"/>
                        </a:rPr>
                        <a:t> User </a:t>
                      </a:r>
                      <a:r>
                        <a:rPr lang="en-US" altLang="ko-KR" sz="800" kern="1200" baseline="0" dirty="0" err="1" smtClean="0">
                          <a:solidFill>
                            <a:schemeClr val="tx1"/>
                          </a:solidFill>
                          <a:latin typeface="+mn-lt"/>
                          <a:ea typeface="+mn-ea"/>
                          <a:cs typeface="+mn-cs"/>
                        </a:rPr>
                        <a:t>hoặc</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kết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nối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muộn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hơn</a:t>
                      </a:r>
                      <a:r>
                        <a:rPr lang="en-US" altLang="ko-KR" sz="800" kern="1200" baseline="0" dirty="0" smtClean="0">
                          <a:solidFill>
                            <a:schemeClr val="tx1"/>
                          </a:solidFill>
                          <a:latin typeface="+mn-lt"/>
                          <a:ea typeface="+mn-ea"/>
                          <a:cs typeface="+mn-cs"/>
                        </a:rPr>
                        <a:t> so </a:t>
                      </a:r>
                      <a:r>
                        <a:rPr lang="en-US" altLang="ko-KR" sz="800" kern="1200" baseline="0" dirty="0" err="1" smtClean="0">
                          <a:solidFill>
                            <a:schemeClr val="tx1"/>
                          </a:solidFill>
                          <a:latin typeface="+mn-lt"/>
                          <a:ea typeface="+mn-ea"/>
                          <a:cs typeface="+mn-cs"/>
                        </a:rPr>
                        <a:t>với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giờ</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vẫn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đếm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ngược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tính</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theo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từ</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thời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điểm</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Hẹn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trước</a:t>
                      </a:r>
                      <a:r>
                        <a:rPr lang="en-US" altLang="ko-KR" sz="800" kern="1200" baseline="0" dirty="0" smtClean="0">
                          <a:solidFill>
                            <a:schemeClr val="tx1"/>
                          </a:solidFill>
                          <a:latin typeface="+mn-lt"/>
                          <a:ea typeface="+mn-ea"/>
                          <a:cs typeface="+mn-cs"/>
                        </a:rPr>
                        <a:t> </a:t>
                      </a:r>
                      <a:endParaRPr lang="ko-KR" altLang="en-US"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khi</a:t>
                      </a:r>
                      <a:r>
                        <a:rPr lang="en-US" altLang="ko-KR" sz="800" baseline="0" dirty="0" smtClean="0">
                          <a:solidFill>
                            <a:schemeClr val="tx1"/>
                          </a:solidFill>
                        </a:rPr>
                        <a:t> click </a:t>
                      </a:r>
                      <a:r>
                        <a:rPr lang="en-US" altLang="ko-KR" sz="800" baseline="0" dirty="0" err="1" smtClean="0">
                          <a:solidFill>
                            <a:schemeClr val="tx1"/>
                          </a:solidFill>
                        </a:rPr>
                        <a:t>vào</a:t>
                      </a:r>
                      <a:r>
                        <a:rPr lang="en-US" altLang="ko-KR" sz="800" baseline="0" dirty="0" smtClean="0">
                          <a:solidFill>
                            <a:schemeClr val="tx1"/>
                          </a:solidFill>
                        </a:rPr>
                        <a:t> button </a:t>
                      </a:r>
                      <a:r>
                        <a:rPr lang="en-US" altLang="ko-KR" sz="800" dirty="0" smtClean="0">
                          <a:solidFill>
                            <a:schemeClr val="tx1"/>
                          </a:solidFill>
                        </a:rPr>
                        <a:t>[</a:t>
                      </a:r>
                      <a:r>
                        <a:rPr lang="ko-KR" altLang="en-US" sz="800" dirty="0" smtClean="0">
                          <a:solidFill>
                            <a:schemeClr val="tx1"/>
                          </a:solidFill>
                        </a:rPr>
                        <a:t>문서 공유</a:t>
                      </a:r>
                      <a:r>
                        <a:rPr lang="en-US" altLang="ko-KR" sz="800" dirty="0" smtClean="0">
                          <a:solidFill>
                            <a:schemeClr val="tx1"/>
                          </a:solidFill>
                        </a:rPr>
                        <a:t>] </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phím</a:t>
                      </a:r>
                      <a:r>
                        <a:rPr lang="en-US" altLang="ko-KR" sz="800" baseline="0" dirty="0" smtClean="0">
                          <a:solidFill>
                            <a:schemeClr val="tx1"/>
                          </a:solidFill>
                        </a:rPr>
                        <a:t> </a:t>
                      </a:r>
                      <a:r>
                        <a:rPr lang="en-US" altLang="ko-KR" sz="800" baseline="0" dirty="0" err="1" smtClean="0">
                          <a:solidFill>
                            <a:schemeClr val="tx1"/>
                          </a:solidFill>
                        </a:rPr>
                        <a:t>chức</a:t>
                      </a:r>
                      <a:r>
                        <a:rPr lang="en-US" altLang="ko-KR" sz="800" baseline="0" dirty="0" smtClean="0">
                          <a:solidFill>
                            <a:schemeClr val="tx1"/>
                          </a:solidFill>
                        </a:rPr>
                        <a:t> </a:t>
                      </a:r>
                      <a:r>
                        <a:rPr lang="en-US" altLang="ko-KR" sz="800" baseline="0" dirty="0" err="1" smtClean="0">
                          <a:solidFill>
                            <a:schemeClr val="tx1"/>
                          </a:solidFill>
                        </a:rPr>
                        <a:t>năng</a:t>
                      </a:r>
                      <a:r>
                        <a:rPr lang="en-US" altLang="ko-KR" sz="800" baseline="0" dirty="0" smtClean="0">
                          <a:solidFill>
                            <a:schemeClr val="tx1"/>
                          </a:solidFill>
                        </a:rPr>
                        <a:t> </a:t>
                      </a:r>
                      <a:r>
                        <a:rPr lang="en-US" altLang="ko-KR" sz="800" baseline="0" dirty="0" err="1" smtClean="0">
                          <a:solidFill>
                            <a:schemeClr val="tx1"/>
                          </a:solidFill>
                        </a:rPr>
                        <a:t>thêm</a:t>
                      </a:r>
                      <a:r>
                        <a:rPr lang="en-US" altLang="ko-KR" sz="800" baseline="0" dirty="0" smtClean="0">
                          <a:solidFill>
                            <a:schemeClr val="tx1"/>
                          </a:solidFill>
                        </a:rPr>
                        <a:t> file </a:t>
                      </a:r>
                      <a:r>
                        <a:rPr lang="en-US" altLang="ko-KR" sz="800" baseline="0" dirty="0" err="1" smtClean="0">
                          <a:solidFill>
                            <a:schemeClr val="tx1"/>
                          </a:solidFill>
                        </a:rPr>
                        <a:t>và</a:t>
                      </a:r>
                      <a:r>
                        <a:rPr lang="en-US" altLang="ko-KR" sz="800" baseline="0" dirty="0" smtClean="0">
                          <a:solidFill>
                            <a:schemeClr val="tx1"/>
                          </a:solidFill>
                        </a:rPr>
                        <a:t> thumbnail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những</a:t>
                      </a:r>
                      <a:r>
                        <a:rPr lang="en-US" altLang="ko-KR" sz="800" baseline="0" dirty="0" smtClean="0">
                          <a:solidFill>
                            <a:schemeClr val="tx1"/>
                          </a:solidFill>
                        </a:rPr>
                        <a:t> file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thêm</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Màn</a:t>
                      </a:r>
                      <a:r>
                        <a:rPr lang="en-US" altLang="ko-KR" sz="800" kern="1200" baseline="0" dirty="0" smtClean="0">
                          <a:solidFill>
                            <a:schemeClr val="tx1"/>
                          </a:solidFill>
                          <a:latin typeface="+mn-lt"/>
                          <a:ea typeface="+mn-ea"/>
                          <a:cs typeface="+mn-cs"/>
                        </a:rPr>
                        <a:t> </a:t>
                      </a:r>
                      <a:r>
                        <a:rPr lang="en-US" altLang="ko-KR" sz="800" kern="1200" baseline="0" err="1" smtClean="0">
                          <a:solidFill>
                            <a:schemeClr val="tx1"/>
                          </a:solidFill>
                          <a:latin typeface="+mn-lt"/>
                          <a:ea typeface="+mn-ea"/>
                          <a:cs typeface="+mn-cs"/>
                        </a:rPr>
                        <a:t>hình</a:t>
                      </a:r>
                      <a:r>
                        <a:rPr lang="en-US" altLang="ko-KR" sz="800" kern="1200" baseline="0" smtClean="0">
                          <a:solidFill>
                            <a:schemeClr val="tx1"/>
                          </a:solidFill>
                          <a:latin typeface="+mn-lt"/>
                          <a:ea typeface="+mn-ea"/>
                          <a:cs typeface="+mn-cs"/>
                        </a:rPr>
                        <a:t> video của </a:t>
                      </a:r>
                      <a:r>
                        <a:rPr lang="en-US" altLang="ko-KR" sz="800" kern="1200" baseline="0" dirty="0" smtClean="0">
                          <a:solidFill>
                            <a:schemeClr val="tx1"/>
                          </a:solidFill>
                          <a:latin typeface="+mn-lt"/>
                          <a:ea typeface="+mn-ea"/>
                          <a:cs typeface="+mn-cs"/>
                        </a:rPr>
                        <a:t>User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Màn</a:t>
                      </a:r>
                      <a:r>
                        <a:rPr lang="en-US" altLang="ko-KR" sz="800" kern="1200" baseline="0" dirty="0" smtClean="0">
                          <a:solidFill>
                            <a:schemeClr val="tx1"/>
                          </a:solidFill>
                          <a:latin typeface="+mn-lt"/>
                          <a:ea typeface="+mn-ea"/>
                          <a:cs typeface="+mn-cs"/>
                        </a:rPr>
                        <a:t> </a:t>
                      </a:r>
                      <a:r>
                        <a:rPr lang="en-US" altLang="ko-KR" sz="800" kern="1200" baseline="0" err="1" smtClean="0">
                          <a:solidFill>
                            <a:schemeClr val="tx1"/>
                          </a:solidFill>
                          <a:latin typeface="+mn-lt"/>
                          <a:ea typeface="+mn-ea"/>
                          <a:cs typeface="+mn-cs"/>
                        </a:rPr>
                        <a:t>hình</a:t>
                      </a:r>
                      <a:r>
                        <a:rPr lang="en-US" altLang="ko-KR" sz="800" kern="1200" baseline="0" smtClean="0">
                          <a:solidFill>
                            <a:schemeClr val="tx1"/>
                          </a:solidFill>
                          <a:latin typeface="+mn-lt"/>
                          <a:ea typeface="+mn-ea"/>
                          <a:cs typeface="+mn-cs"/>
                        </a:rPr>
                        <a:t> video </a:t>
                      </a:r>
                      <a:r>
                        <a:rPr lang="en-US" altLang="ko-KR" sz="800" kern="1200" baseline="0" dirty="0" err="1" smtClean="0">
                          <a:solidFill>
                            <a:schemeClr val="tx1"/>
                          </a:solidFill>
                          <a:latin typeface="+mn-lt"/>
                          <a:ea typeface="+mn-ea"/>
                          <a:cs typeface="+mn-cs"/>
                        </a:rPr>
                        <a:t>của</a:t>
                      </a:r>
                      <a:r>
                        <a:rPr lang="en-US" altLang="ko-KR" sz="800" kern="1200" baseline="0" dirty="0" smtClean="0">
                          <a:solidFill>
                            <a:schemeClr val="tx1"/>
                          </a:solidFill>
                          <a:latin typeface="+mn-lt"/>
                          <a:ea typeface="+mn-ea"/>
                          <a:cs typeface="+mn-cs"/>
                        </a:rPr>
                        <a:t> Counselor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pop-up </a:t>
                      </a:r>
                      <a:r>
                        <a:rPr lang="en-US" altLang="ko-KR" sz="800" baseline="0" dirty="0" err="1" smtClean="0">
                          <a:solidFill>
                            <a:schemeClr val="tx1"/>
                          </a:solidFill>
                        </a:rPr>
                        <a:t>Kết</a:t>
                      </a:r>
                      <a:r>
                        <a:rPr lang="en-US" altLang="ko-KR" sz="800" baseline="0" dirty="0" smtClean="0">
                          <a:solidFill>
                            <a:schemeClr val="tx1"/>
                          </a:solidFill>
                        </a:rPr>
                        <a:t> </a:t>
                      </a:r>
                      <a:r>
                        <a:rPr lang="en-US" altLang="ko-KR" sz="800" baseline="0" dirty="0" err="1" smtClean="0">
                          <a:solidFill>
                            <a:schemeClr val="tx1"/>
                          </a:solidFill>
                        </a:rPr>
                        <a:t>thúc</a:t>
                      </a:r>
                      <a:r>
                        <a:rPr lang="en-US" altLang="ko-KR" sz="800" baseline="0" dirty="0" smtClean="0">
                          <a:solidFill>
                            <a:schemeClr val="tx1"/>
                          </a:solidFill>
                        </a:rPr>
                        <a:t> </a:t>
                      </a:r>
                      <a:r>
                        <a:rPr lang="en-US" altLang="ko-KR" sz="800" baseline="0" dirty="0" err="1" smtClean="0">
                          <a:solidFill>
                            <a:schemeClr val="tx1"/>
                          </a:solidFill>
                        </a:rPr>
                        <a:t>buổi</a:t>
                      </a:r>
                      <a:r>
                        <a:rPr lang="en-US" altLang="ko-KR" sz="800" baseline="0" dirty="0" smtClean="0">
                          <a:solidFill>
                            <a:schemeClr val="tx1"/>
                          </a:solidFill>
                        </a:rPr>
                        <a:t> Counselor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14464">
                <a:tc>
                  <a:txBody>
                    <a:bodyPr/>
                    <a:lstStyle/>
                    <a:p>
                      <a:pPr latinLnBrk="1"/>
                      <a:r>
                        <a:rPr lang="en-US" altLang="ko-KR" sz="800" b="0" dirty="0" smtClean="0">
                          <a:solidFill>
                            <a:schemeClr val="tx1"/>
                          </a:solidFill>
                        </a:rPr>
                        <a:t>7</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Trong</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khi</a:t>
                      </a: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tư</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vấn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những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lưu</a:t>
                      </a:r>
                      <a:r>
                        <a:rPr lang="en-US" altLang="ko-KR" sz="800" kern="1200" baseline="0" dirty="0" smtClean="0">
                          <a:solidFill>
                            <a:schemeClr val="tx1"/>
                          </a:solidFill>
                          <a:latin typeface="+mn-lt"/>
                          <a:ea typeface="+mn-ea"/>
                          <a:cs typeface="+mn-cs"/>
                        </a:rPr>
                        <a:t> ý (memo) </a:t>
                      </a:r>
                      <a:r>
                        <a:rPr lang="en-US" altLang="ko-KR" sz="800" kern="1200" baseline="0" dirty="0" err="1" smtClean="0">
                          <a:solidFill>
                            <a:schemeClr val="tx1"/>
                          </a:solidFill>
                          <a:latin typeface="+mn-lt"/>
                          <a:ea typeface="+mn-ea"/>
                          <a:cs typeface="+mn-cs"/>
                        </a:rPr>
                        <a:t>gì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thể</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ghi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bằng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này</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và</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khi</a:t>
                      </a:r>
                      <a:r>
                        <a:rPr lang="en-US" altLang="ko-KR" sz="800" kern="1200" baseline="0" dirty="0" smtClean="0">
                          <a:solidFill>
                            <a:schemeClr val="tx1"/>
                          </a:solidFill>
                          <a:latin typeface="+mn-lt"/>
                          <a:ea typeface="+mn-ea"/>
                          <a:cs typeface="+mn-cs"/>
                        </a:rPr>
                        <a:t> click </a:t>
                      </a:r>
                      <a:r>
                        <a:rPr lang="ko-KR" altLang="en-US" sz="800" kern="1200" dirty="0" smtClean="0">
                          <a:solidFill>
                            <a:schemeClr val="tx1"/>
                          </a:solidFill>
                          <a:latin typeface="+mn-lt"/>
                          <a:ea typeface="+mn-ea"/>
                          <a:cs typeface="+mn-cs"/>
                        </a:rPr>
                        <a:t>저장하기 </a:t>
                      </a:r>
                      <a:r>
                        <a:rPr lang="en-US" altLang="ko-KR" sz="800" kern="1200" dirty="0" err="1" smtClean="0">
                          <a:solidFill>
                            <a:schemeClr val="tx1"/>
                          </a:solidFill>
                          <a:latin typeface="+mn-lt"/>
                          <a:ea typeface="+mn-ea"/>
                          <a:cs typeface="+mn-cs"/>
                        </a:rPr>
                        <a:t>thì</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lưu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những</a:t>
                      </a:r>
                      <a:r>
                        <a:rPr lang="en-US" altLang="ko-KR" sz="800" kern="1200" baseline="0" dirty="0" smtClean="0">
                          <a:solidFill>
                            <a:schemeClr val="tx1"/>
                          </a:solidFill>
                          <a:latin typeface="+mn-lt"/>
                          <a:ea typeface="+mn-ea"/>
                          <a:cs typeface="+mn-cs"/>
                        </a:rPr>
                        <a:t> memo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lại</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8</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Hiển</a:t>
                      </a:r>
                      <a:r>
                        <a:rPr lang="en-US" altLang="ko-KR" sz="800" kern="1200" baseline="0" smtClean="0">
                          <a:solidFill>
                            <a:schemeClr val="tx1"/>
                          </a:solidFill>
                          <a:latin typeface="+mn-lt"/>
                          <a:ea typeface="+mn-ea"/>
                          <a:cs typeface="+mn-cs"/>
                        </a:rPr>
                        <a:t> thị tên của User</a:t>
                      </a:r>
                      <a:r>
                        <a:rPr lang="en-US" altLang="ko-KR" sz="800" kern="1200" smtClean="0">
                          <a:solidFill>
                            <a:schemeClr val="tx1"/>
                          </a:solidFill>
                          <a:latin typeface="+mn-lt"/>
                          <a:ea typeface="+mn-ea"/>
                          <a:cs typeface="+mn-cs"/>
                        </a:rPr>
                        <a:t>.</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Khi click vào</a:t>
                      </a:r>
                      <a:r>
                        <a:rPr lang="en-US" altLang="ko-KR" sz="800" kern="1200" baseline="0" smtClean="0">
                          <a:solidFill>
                            <a:schemeClr val="tx1"/>
                          </a:solidFill>
                          <a:latin typeface="+mn-lt"/>
                          <a:ea typeface="+mn-ea"/>
                          <a:cs typeface="+mn-cs"/>
                        </a:rPr>
                        <a:t> text link </a:t>
                      </a:r>
                      <a:r>
                        <a:rPr lang="en-US" altLang="ko-KR" sz="800" kern="1200" smtClean="0">
                          <a:solidFill>
                            <a:schemeClr val="tx1"/>
                          </a:solidFill>
                          <a:latin typeface="+mn-lt"/>
                          <a:ea typeface="+mn-ea"/>
                          <a:cs typeface="+mn-cs"/>
                        </a:rPr>
                        <a:t>[</a:t>
                      </a:r>
                      <a:r>
                        <a:rPr lang="ko-KR" altLang="en-US" sz="800" kern="1200" smtClean="0">
                          <a:solidFill>
                            <a:schemeClr val="tx1"/>
                          </a:solidFill>
                          <a:latin typeface="+mn-lt"/>
                          <a:ea typeface="+mn-ea"/>
                          <a:cs typeface="+mn-cs"/>
                        </a:rPr>
                        <a:t>자세히 보기</a:t>
                      </a:r>
                      <a:r>
                        <a:rPr lang="en-US" altLang="ko-KR" sz="800" kern="1200" smtClean="0">
                          <a:solidFill>
                            <a:schemeClr val="tx1"/>
                          </a:solidFill>
                          <a:latin typeface="+mn-lt"/>
                          <a:ea typeface="+mn-ea"/>
                          <a:cs typeface="+mn-cs"/>
                        </a:rPr>
                        <a:t>] (Profile</a:t>
                      </a:r>
                      <a:r>
                        <a:rPr lang="en-US" altLang="ko-KR" sz="800" kern="1200" baseline="0" smtClean="0">
                          <a:solidFill>
                            <a:schemeClr val="tx1"/>
                          </a:solidFill>
                          <a:latin typeface="+mn-lt"/>
                          <a:ea typeface="+mn-ea"/>
                          <a:cs typeface="+mn-cs"/>
                        </a:rPr>
                        <a:t> Details)</a:t>
                      </a:r>
                      <a:r>
                        <a:rPr lang="en-US" altLang="ko-KR" sz="800" kern="1200" smtClean="0">
                          <a:solidFill>
                            <a:schemeClr val="tx1"/>
                          </a:solidFill>
                          <a:latin typeface="+mn-lt"/>
                          <a:ea typeface="+mn-ea"/>
                          <a:cs typeface="+mn-cs"/>
                        </a:rPr>
                        <a:t> ở</a:t>
                      </a:r>
                      <a:r>
                        <a:rPr lang="en-US" altLang="ko-KR" sz="800" kern="1200" baseline="0" smtClean="0">
                          <a:solidFill>
                            <a:schemeClr val="tx1"/>
                          </a:solidFill>
                          <a:latin typeface="+mn-lt"/>
                          <a:ea typeface="+mn-ea"/>
                          <a:cs typeface="+mn-cs"/>
                        </a:rPr>
                        <a:t> b</a:t>
                      </a:r>
                      <a:r>
                        <a:rPr lang="en-US" altLang="ko-KR" sz="800" kern="1200" smtClean="0">
                          <a:solidFill>
                            <a:schemeClr val="tx1"/>
                          </a:solidFill>
                          <a:latin typeface="+mn-lt"/>
                          <a:ea typeface="+mn-ea"/>
                          <a:cs typeface="+mn-cs"/>
                        </a:rPr>
                        <a:t>ên</a:t>
                      </a:r>
                      <a:r>
                        <a:rPr lang="en-US" altLang="ko-KR" sz="800" kern="1200" baseline="0" smtClean="0">
                          <a:solidFill>
                            <a:schemeClr val="tx1"/>
                          </a:solidFill>
                          <a:latin typeface="+mn-lt"/>
                          <a:ea typeface="+mn-ea"/>
                          <a:cs typeface="+mn-cs"/>
                        </a:rPr>
                        <a:t> dưới tên sẽ hiện Pop-up hiển thị thông tin của User</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Khi click vào</a:t>
                      </a:r>
                      <a:r>
                        <a:rPr lang="en-US" altLang="ko-KR" sz="800" kern="1200" baseline="0" smtClean="0">
                          <a:solidFill>
                            <a:schemeClr val="tx1"/>
                          </a:solidFill>
                          <a:latin typeface="+mn-lt"/>
                          <a:ea typeface="+mn-ea"/>
                          <a:cs typeface="+mn-cs"/>
                        </a:rPr>
                        <a:t> text link </a:t>
                      </a:r>
                      <a:r>
                        <a:rPr lang="en-US" altLang="ko-KR" sz="800" kern="120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마인드체크 정보 보기</a:t>
                      </a:r>
                      <a:r>
                        <a:rPr lang="en-US" altLang="ko-KR" sz="800" kern="1200" smtClean="0">
                          <a:solidFill>
                            <a:schemeClr val="tx1"/>
                          </a:solidFill>
                          <a:latin typeface="+mn-lt"/>
                          <a:ea typeface="+mn-ea"/>
                          <a:cs typeface="+mn-cs"/>
                        </a:rPr>
                        <a:t>] (Mindcheck Result)</a:t>
                      </a:r>
                      <a:r>
                        <a:rPr lang="en-US" altLang="ko-KR" sz="800" kern="1200" baseline="0" smtClean="0">
                          <a:solidFill>
                            <a:schemeClr val="tx1"/>
                          </a:solidFill>
                          <a:latin typeface="+mn-lt"/>
                          <a:ea typeface="+mn-ea"/>
                          <a:cs typeface="+mn-cs"/>
                        </a:rPr>
                        <a:t> sẽ hiện Pop-up xem kết quả Mindcheck của User tương ứng </a:t>
                      </a:r>
                      <a:r>
                        <a:rPr lang="en-US" altLang="ko-KR" sz="800" kern="1200" smtClean="0">
                          <a:solidFill>
                            <a:schemeClr val="tx1"/>
                          </a:solidFill>
                          <a:latin typeface="+mn-lt"/>
                          <a:ea typeface="+mn-ea"/>
                          <a:cs typeface="+mn-cs"/>
                        </a:rPr>
                        <a:t>(</a:t>
                      </a:r>
                      <a:r>
                        <a:rPr lang="en-US" altLang="ko-KR" sz="800" dirty="0" smtClean="0">
                          <a:solidFill>
                            <a:schemeClr val="tx1"/>
                          </a:solidFill>
                        </a:rPr>
                        <a:t>RCW-040301P2</a:t>
                      </a:r>
                      <a:r>
                        <a:rPr lang="en-US" altLang="ko-KR" sz="800" smtClean="0">
                          <a:solidFill>
                            <a:schemeClr val="tx1"/>
                          </a:solidFill>
                        </a:rPr>
                        <a:t>)</a:t>
                      </a:r>
                      <a:r>
                        <a:rPr lang="ko-KR" altLang="en-US" sz="800" kern="120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Khi click vào</a:t>
                      </a:r>
                      <a:r>
                        <a:rPr lang="en-US" altLang="ko-KR" sz="800" kern="1200" baseline="0" smtClean="0">
                          <a:solidFill>
                            <a:schemeClr val="tx1"/>
                          </a:solidFill>
                          <a:latin typeface="+mn-lt"/>
                          <a:ea typeface="+mn-ea"/>
                          <a:cs typeface="+mn-cs"/>
                        </a:rPr>
                        <a:t> text link </a:t>
                      </a:r>
                      <a:r>
                        <a:rPr lang="en-US" altLang="ko-KR" sz="800" kern="120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자가진단 정보 보기</a:t>
                      </a:r>
                      <a:r>
                        <a:rPr lang="en-US" altLang="ko-KR" sz="800" kern="1200" smtClean="0">
                          <a:solidFill>
                            <a:schemeClr val="tx1"/>
                          </a:solidFill>
                          <a:latin typeface="+mn-lt"/>
                          <a:ea typeface="+mn-ea"/>
                          <a:cs typeface="+mn-cs"/>
                        </a:rPr>
                        <a:t>] (Self-diagnosis Test)</a:t>
                      </a:r>
                      <a:r>
                        <a:rPr lang="en-US" altLang="ko-KR" sz="800" kern="1200" baseline="0" smtClean="0">
                          <a:solidFill>
                            <a:schemeClr val="tx1"/>
                          </a:solidFill>
                          <a:latin typeface="+mn-lt"/>
                          <a:ea typeface="+mn-ea"/>
                          <a:cs typeface="+mn-cs"/>
                        </a:rPr>
                        <a:t> sẽ hiện Pop-up xem kết quả </a:t>
                      </a:r>
                      <a:r>
                        <a:rPr lang="en-US" altLang="ko-KR" sz="800" kern="1200" smtClean="0">
                          <a:solidFill>
                            <a:schemeClr val="tx1"/>
                          </a:solidFill>
                          <a:latin typeface="+mn-lt"/>
                          <a:ea typeface="+mn-ea"/>
                          <a:cs typeface="+mn-cs"/>
                        </a:rPr>
                        <a:t>Self-diagnosis Test của</a:t>
                      </a:r>
                      <a:r>
                        <a:rPr lang="en-US" altLang="ko-KR" sz="800" kern="1200" baseline="0" smtClean="0">
                          <a:solidFill>
                            <a:schemeClr val="tx1"/>
                          </a:solidFill>
                          <a:latin typeface="+mn-lt"/>
                          <a:ea typeface="+mn-ea"/>
                          <a:cs typeface="+mn-cs"/>
                        </a:rPr>
                        <a:t> User tương ứng </a:t>
                      </a:r>
                      <a:r>
                        <a:rPr lang="en-US" altLang="ko-KR" sz="800" kern="1200" smtClean="0">
                          <a:solidFill>
                            <a:schemeClr val="tx1"/>
                          </a:solidFill>
                          <a:latin typeface="+mn-lt"/>
                          <a:ea typeface="+mn-ea"/>
                          <a:cs typeface="+mn-cs"/>
                        </a:rPr>
                        <a:t>(</a:t>
                      </a:r>
                      <a:r>
                        <a:rPr lang="en-US" altLang="ko-KR" sz="800" smtClean="0">
                          <a:solidFill>
                            <a:schemeClr val="tx1"/>
                          </a:solidFill>
                        </a:rPr>
                        <a:t>RCW-040301P3)</a:t>
                      </a:r>
                      <a:r>
                        <a:rPr lang="en-US" altLang="ko-KR" sz="800" baseline="0" smtClean="0">
                          <a:solidFill>
                            <a:schemeClr val="tx1"/>
                          </a:solidFill>
                        </a:rPr>
                        <a:t> </a:t>
                      </a:r>
                      <a:endParaRPr lang="en-US" altLang="ko-KR" sz="800" kern="1200" dirty="0" smtClean="0">
                        <a:solidFill>
                          <a:schemeClr val="tx1"/>
                        </a:solidFill>
                        <a:latin typeface="+mn-lt"/>
                        <a:ea typeface="+mn-ea"/>
                        <a:cs typeface="+mn-cs"/>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4" name="TextBox 33"/>
          <p:cNvSpPr txBox="1"/>
          <p:nvPr/>
        </p:nvSpPr>
        <p:spPr>
          <a:xfrm>
            <a:off x="1201053" y="352286"/>
            <a:ext cx="3886962" cy="215444"/>
          </a:xfrm>
          <a:prstGeom prst="rect">
            <a:avLst/>
          </a:prstGeom>
          <a:noFill/>
        </p:spPr>
        <p:txBody>
          <a:bodyPr wrap="none" rtlCol="0">
            <a:spAutoFit/>
          </a:bodyPr>
          <a:lstStyle/>
          <a:p>
            <a:r>
              <a:rPr lang="en-US" altLang="ko-KR" sz="800" spc="-20" dirty="0" smtClean="0">
                <a:solidFill>
                  <a:prstClr val="black"/>
                </a:solidFill>
              </a:rPr>
              <a:t>Counseling </a:t>
            </a:r>
            <a:r>
              <a:rPr lang="en-US" altLang="ko-KR" sz="800" spc="-20" dirty="0" err="1" smtClean="0">
                <a:solidFill>
                  <a:prstClr val="black"/>
                </a:solidFill>
              </a:rPr>
              <a:t>Mng</a:t>
            </a:r>
            <a:r>
              <a:rPr lang="en-US" altLang="ko-KR" sz="800" dirty="0" smtClean="0">
                <a:solidFill>
                  <a:prstClr val="black"/>
                </a:solidFill>
              </a:rPr>
              <a:t>&gt; Counseling</a:t>
            </a:r>
            <a:r>
              <a:rPr lang="ko-KR" altLang="en-US" sz="800" dirty="0" smtClean="0">
                <a:solidFill>
                  <a:prstClr val="black"/>
                </a:solidFill>
              </a:rPr>
              <a:t> </a:t>
            </a:r>
            <a:r>
              <a:rPr lang="en-US" altLang="ko-KR" sz="800" dirty="0" smtClean="0">
                <a:solidFill>
                  <a:prstClr val="black"/>
                </a:solidFill>
              </a:rPr>
              <a:t>&gt; Reservation Detail</a:t>
            </a:r>
            <a:r>
              <a:rPr lang="ko-KR" altLang="en-US" sz="800" dirty="0" smtClean="0">
                <a:solidFill>
                  <a:prstClr val="black"/>
                </a:solidFill>
              </a:rPr>
              <a:t> </a:t>
            </a:r>
            <a:r>
              <a:rPr lang="en-US" altLang="ko-KR" sz="800" dirty="0" smtClean="0">
                <a:solidFill>
                  <a:prstClr val="black"/>
                </a:solidFill>
              </a:rPr>
              <a:t>&gt; Enter Counseling Room</a:t>
            </a:r>
            <a:endParaRPr lang="ko-KR" altLang="en-US" sz="800" dirty="0">
              <a:solidFill>
                <a:prstClr val="black"/>
              </a:solidFill>
            </a:endParaRPr>
          </a:p>
        </p:txBody>
      </p:sp>
      <p:sp>
        <p:nvSpPr>
          <p:cNvPr id="35" name="TextBox 34"/>
          <p:cNvSpPr txBox="1"/>
          <p:nvPr/>
        </p:nvSpPr>
        <p:spPr>
          <a:xfrm>
            <a:off x="1203149" y="117792"/>
            <a:ext cx="1590500" cy="215444"/>
          </a:xfrm>
          <a:prstGeom prst="rect">
            <a:avLst/>
          </a:prstGeom>
          <a:noFill/>
        </p:spPr>
        <p:txBody>
          <a:bodyPr wrap="none" rtlCol="0">
            <a:spAutoFit/>
          </a:bodyPr>
          <a:lstStyle/>
          <a:p>
            <a:r>
              <a:rPr lang="en-US" altLang="ko-KR" sz="800" dirty="0" smtClean="0">
                <a:solidFill>
                  <a:prstClr val="black"/>
                </a:solidFill>
              </a:rPr>
              <a:t>Counseling Room</a:t>
            </a:r>
            <a:r>
              <a:rPr lang="ko-KR" altLang="en-US" sz="800" dirty="0" smtClean="0">
                <a:solidFill>
                  <a:prstClr val="black"/>
                </a:solidFill>
              </a:rPr>
              <a:t> </a:t>
            </a:r>
            <a:r>
              <a:rPr lang="en-US" altLang="ko-KR" sz="800" dirty="0" smtClean="0">
                <a:solidFill>
                  <a:prstClr val="black"/>
                </a:solidFill>
              </a:rPr>
              <a:t>(New page)</a:t>
            </a:r>
            <a:endParaRPr lang="ko-KR" altLang="en-US" sz="800" dirty="0">
              <a:solidFill>
                <a:prstClr val="black"/>
              </a:solidFill>
            </a:endParaRPr>
          </a:p>
        </p:txBody>
      </p:sp>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C70D9EDE-4299-4BB9-BBD1-CAF81FD85894}" type="slidenum">
              <a:rPr lang="ko-KR" altLang="en-US" smtClean="0"/>
              <a:pPr/>
              <a:t>61</a:t>
            </a:fld>
            <a:endParaRPr lang="ko-KR" altLang="en-US"/>
          </a:p>
        </p:txBody>
      </p:sp>
      <p:graphicFrame>
        <p:nvGraphicFramePr>
          <p:cNvPr id="3" name="표 2"/>
          <p:cNvGraphicFramePr>
            <a:graphicFrameLocks noGrp="1"/>
          </p:cNvGraphicFramePr>
          <p:nvPr>
            <p:extLst/>
          </p:nvPr>
        </p:nvGraphicFramePr>
        <p:xfrm>
          <a:off x="7808120" y="650426"/>
          <a:ext cx="1967152" cy="158064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9</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solidFill>
                            <a:schemeClr val="tx1"/>
                          </a:solidFill>
                        </a:rPr>
                        <a:t>심리검사 </a:t>
                      </a:r>
                      <a:r>
                        <a:rPr lang="en-US" altLang="ko-KR" sz="800" smtClean="0">
                          <a:solidFill>
                            <a:schemeClr val="tx1"/>
                          </a:solidFill>
                        </a:rPr>
                        <a:t>– Kiểm tra tâm</a:t>
                      </a:r>
                      <a:r>
                        <a:rPr lang="en-US" altLang="ko-KR" sz="800" baseline="0" smtClean="0">
                          <a:solidFill>
                            <a:schemeClr val="tx1"/>
                          </a:solidFill>
                        </a:rPr>
                        <a:t> lý </a:t>
                      </a:r>
                      <a:r>
                        <a:rPr lang="en-US" altLang="ko-KR" sz="800" smtClean="0">
                          <a:solidFill>
                            <a:schemeClr val="tx1"/>
                          </a:solidFill>
                        </a:rPr>
                        <a:t>: Khi click vào,</a:t>
                      </a:r>
                      <a:r>
                        <a:rPr lang="en-US" altLang="ko-KR" sz="800" baseline="0" smtClean="0">
                          <a:solidFill>
                            <a:schemeClr val="tx1"/>
                          </a:solidFill>
                        </a:rPr>
                        <a:t> hiển thị [</a:t>
                      </a:r>
                      <a:r>
                        <a:rPr lang="en-US" altLang="ko-KR" sz="800" kern="1200" smtClean="0">
                          <a:solidFill>
                            <a:schemeClr val="tx1"/>
                          </a:solidFill>
                          <a:latin typeface="+mn-lt"/>
                          <a:ea typeface="+mn-ea"/>
                          <a:cs typeface="+mn-cs"/>
                        </a:rPr>
                        <a:t>Required Psychological Test pop-up]</a:t>
                      </a:r>
                      <a:r>
                        <a:rPr lang="en-US" altLang="ko-KR" sz="800" kern="1200" baseline="0" smtClean="0">
                          <a:solidFill>
                            <a:schemeClr val="tx1"/>
                          </a:solidFill>
                          <a:latin typeface="+mn-lt"/>
                          <a:ea typeface="+mn-ea"/>
                          <a:cs typeface="+mn-cs"/>
                        </a:rPr>
                        <a:t> </a:t>
                      </a:r>
                      <a:r>
                        <a:rPr lang="en-US" altLang="ko-KR" sz="800" kern="1200" smtClean="0">
                          <a:solidFill>
                            <a:schemeClr val="tx1"/>
                          </a:solidFill>
                          <a:latin typeface="+mn-lt"/>
                          <a:ea typeface="+mn-ea"/>
                          <a:cs typeface="+mn-cs"/>
                        </a:rPr>
                        <a:t>(RCW-0404P2</a:t>
                      </a:r>
                      <a:r>
                        <a:rPr lang="en-US" altLang="ko-KR" sz="800" smtClean="0">
                          <a:solidFill>
                            <a:schemeClr val="tx1"/>
                          </a:solidFill>
                        </a:rPr>
                        <a:t>) </a:t>
                      </a:r>
                      <a:endParaRPr lang="ko-KR" altLang="en-US" sz="80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solidFill>
                            <a:schemeClr val="tx1"/>
                          </a:solidFill>
                        </a:rPr>
                        <a:t>검사 사이트 계정 정보 </a:t>
                      </a:r>
                      <a:r>
                        <a:rPr lang="en-US" altLang="ko-KR" sz="800" smtClean="0">
                          <a:solidFill>
                            <a:schemeClr val="tx1"/>
                          </a:solidFill>
                        </a:rPr>
                        <a:t>– Thông</a:t>
                      </a:r>
                      <a:r>
                        <a:rPr lang="en-US" altLang="ko-KR" sz="800" baseline="0" smtClean="0">
                          <a:solidFill>
                            <a:schemeClr val="tx1"/>
                          </a:solidFill>
                        </a:rPr>
                        <a:t> tin tài khoản tại site Test</a:t>
                      </a:r>
                      <a:r>
                        <a:rPr lang="ko-KR" altLang="en-US" sz="800" smtClean="0">
                          <a:solidFill>
                            <a:schemeClr val="tx1"/>
                          </a:solidFill>
                        </a:rPr>
                        <a:t> </a:t>
                      </a:r>
                      <a:r>
                        <a:rPr lang="en-US" altLang="ko-KR" sz="800" smtClean="0">
                          <a:solidFill>
                            <a:schemeClr val="tx1"/>
                          </a:solidFill>
                        </a:rPr>
                        <a:t>: Khi click vào</a:t>
                      </a:r>
                      <a:r>
                        <a:rPr lang="en-US" altLang="ko-KR" sz="800" baseline="0" smtClean="0">
                          <a:solidFill>
                            <a:schemeClr val="tx1"/>
                          </a:solidFill>
                        </a:rPr>
                        <a:t>, hiển thị </a:t>
                      </a:r>
                      <a:r>
                        <a:rPr lang="en-US" altLang="ko-KR" sz="800" kern="1200" baseline="0" smtClean="0">
                          <a:solidFill>
                            <a:schemeClr val="tx1"/>
                          </a:solidFill>
                          <a:latin typeface="+mn-lt"/>
                          <a:ea typeface="+mn-ea"/>
                          <a:cs typeface="+mn-cs"/>
                        </a:rPr>
                        <a:t>pop-up cung cấp thông tin về tài khoản [Required Psychological Test List] (RCW-0404P1)</a:t>
                      </a:r>
                      <a:endParaRPr lang="ko-KR" altLang="en-US" sz="800" kern="1200" baseline="0" dirty="0" smtClean="0">
                        <a:solidFill>
                          <a:schemeClr val="tx1"/>
                        </a:solidFill>
                        <a:latin typeface="+mn-lt"/>
                        <a:ea typeface="+mn-ea"/>
                        <a:cs typeface="+mn-cs"/>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RCW-040102</a:t>
            </a:r>
            <a:endParaRPr lang="ko-KR" altLang="en-US" sz="800" dirty="0">
              <a:solidFill>
                <a:prstClr val="black"/>
              </a:solidFill>
            </a:endParaRPr>
          </a:p>
        </p:txBody>
      </p:sp>
      <p:grpSp>
        <p:nvGrpSpPr>
          <p:cNvPr id="7" name="그룹 6"/>
          <p:cNvGrpSpPr/>
          <p:nvPr/>
        </p:nvGrpSpPr>
        <p:grpSpPr>
          <a:xfrm>
            <a:off x="368051" y="908720"/>
            <a:ext cx="3219798" cy="1872000"/>
            <a:chOff x="2231740" y="1950173"/>
            <a:chExt cx="2972121" cy="1872000"/>
          </a:xfrm>
        </p:grpSpPr>
        <p:sp>
          <p:nvSpPr>
            <p:cNvPr id="8" name="직사각형 7"/>
            <p:cNvSpPr/>
            <p:nvPr/>
          </p:nvSpPr>
          <p:spPr>
            <a:xfrm>
              <a:off x="2231740" y="1950173"/>
              <a:ext cx="2972121" cy="1872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2307942" y="2068758"/>
              <a:ext cx="737185" cy="261610"/>
            </a:xfrm>
            <a:prstGeom prst="rect">
              <a:avLst/>
            </a:prstGeom>
            <a:noFill/>
          </p:spPr>
          <p:txBody>
            <a:bodyPr wrap="none" rtlCol="0">
              <a:spAutoFit/>
            </a:bodyPr>
            <a:lstStyle/>
            <a:p>
              <a:r>
                <a:rPr lang="ko-KR" altLang="en-US" sz="1100" b="1" dirty="0" smtClean="0">
                  <a:solidFill>
                    <a:srgbClr val="000000"/>
                  </a:solidFill>
                </a:rPr>
                <a:t>상담 종료</a:t>
              </a:r>
              <a:endParaRPr lang="en-US" altLang="ko-KR" sz="1100" b="1" dirty="0" smtClean="0">
                <a:solidFill>
                  <a:srgbClr val="000000"/>
                </a:solidFill>
              </a:endParaRPr>
            </a:p>
          </p:txBody>
        </p:sp>
        <p:sp>
          <p:nvSpPr>
            <p:cNvPr id="10" name="TextBox 9"/>
            <p:cNvSpPr txBox="1"/>
            <p:nvPr/>
          </p:nvSpPr>
          <p:spPr>
            <a:xfrm>
              <a:off x="4888826" y="2047088"/>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11" name="직사각형 10"/>
            <p:cNvSpPr/>
            <p:nvPr/>
          </p:nvSpPr>
          <p:spPr>
            <a:xfrm>
              <a:off x="2312225" y="2573905"/>
              <a:ext cx="1568773" cy="292388"/>
            </a:xfrm>
            <a:prstGeom prst="rect">
              <a:avLst/>
            </a:prstGeom>
          </p:spPr>
          <p:txBody>
            <a:bodyPr wrap="none">
              <a:spAutoFit/>
            </a:bodyPr>
            <a:lstStyle/>
            <a:p>
              <a:pPr>
                <a:lnSpc>
                  <a:spcPct val="130000"/>
                </a:lnSpc>
              </a:pPr>
              <a:r>
                <a:rPr lang="ko-KR" altLang="en-US" sz="1000" dirty="0" smtClean="0"/>
                <a:t>상담을 종료하시겠습니까</a:t>
              </a:r>
              <a:r>
                <a:rPr lang="en-US" altLang="ko-KR" sz="1000" dirty="0" smtClean="0"/>
                <a:t>?</a:t>
              </a:r>
              <a:endParaRPr lang="ko-KR" altLang="en-US" sz="1000" dirty="0"/>
            </a:p>
          </p:txBody>
        </p:sp>
        <p:cxnSp>
          <p:nvCxnSpPr>
            <p:cNvPr id="12" name="직선 연결선 11"/>
            <p:cNvCxnSpPr/>
            <p:nvPr/>
          </p:nvCxnSpPr>
          <p:spPr>
            <a:xfrm>
              <a:off x="2307942" y="2426745"/>
              <a:ext cx="277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3759290" y="3293985"/>
              <a:ext cx="1326936" cy="396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상담 종료</a:t>
              </a:r>
              <a:endParaRPr lang="ko-KR" altLang="en-US" sz="1000" b="1" dirty="0">
                <a:solidFill>
                  <a:schemeClr val="tx1"/>
                </a:solidFill>
              </a:endParaRPr>
            </a:p>
          </p:txBody>
        </p:sp>
        <p:sp>
          <p:nvSpPr>
            <p:cNvPr id="14" name="직사각형 13"/>
            <p:cNvSpPr/>
            <p:nvPr/>
          </p:nvSpPr>
          <p:spPr>
            <a:xfrm>
              <a:off x="2344040" y="3293985"/>
              <a:ext cx="1326936" cy="39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취소</a:t>
              </a:r>
              <a:endParaRPr lang="ko-KR" altLang="en-US" sz="1000" b="1" dirty="0">
                <a:solidFill>
                  <a:schemeClr val="tx1"/>
                </a:solidFill>
              </a:endParaRPr>
            </a:p>
          </p:txBody>
        </p:sp>
      </p:grpSp>
      <p:sp>
        <p:nvSpPr>
          <p:cNvPr id="16" name="타원 15"/>
          <p:cNvSpPr/>
          <p:nvPr/>
        </p:nvSpPr>
        <p:spPr>
          <a:xfrm>
            <a:off x="300196" y="782720"/>
            <a:ext cx="310094"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30" dirty="0" smtClean="0">
                <a:solidFill>
                  <a:schemeClr val="bg1"/>
                </a:solidFill>
                <a:latin typeface="+mn-ea"/>
              </a:rPr>
              <a:t>6-1</a:t>
            </a:r>
            <a:endParaRPr lang="ko-KR" altLang="en-US" sz="1200" b="1" spc="-230" dirty="0">
              <a:solidFill>
                <a:schemeClr val="bg1"/>
              </a:solidFill>
              <a:latin typeface="+mn-ea"/>
            </a:endParaRPr>
          </a:p>
        </p:txBody>
      </p:sp>
      <p:sp>
        <p:nvSpPr>
          <p:cNvPr id="17" name="TextBox 16"/>
          <p:cNvSpPr txBox="1"/>
          <p:nvPr/>
        </p:nvSpPr>
        <p:spPr>
          <a:xfrm>
            <a:off x="1213636" y="352286"/>
            <a:ext cx="3784369" cy="215444"/>
          </a:xfrm>
          <a:prstGeom prst="rect">
            <a:avLst/>
          </a:prstGeom>
          <a:noFill/>
        </p:spPr>
        <p:txBody>
          <a:bodyPr wrap="none" rtlCol="0">
            <a:spAutoFit/>
          </a:bodyPr>
          <a:lstStyle/>
          <a:p>
            <a:r>
              <a:rPr lang="en-US" altLang="ko-KR" sz="800" spc="-20" dirty="0" smtClean="0">
                <a:solidFill>
                  <a:prstClr val="black"/>
                </a:solidFill>
              </a:rPr>
              <a:t>Counseling </a:t>
            </a:r>
            <a:r>
              <a:rPr lang="en-US" altLang="ko-KR" sz="800" spc="-20" dirty="0" err="1" smtClean="0">
                <a:solidFill>
                  <a:prstClr val="black"/>
                </a:solidFill>
              </a:rPr>
              <a:t>Mng</a:t>
            </a:r>
            <a:r>
              <a:rPr lang="en-US" altLang="ko-KR" sz="800" dirty="0" smtClean="0">
                <a:solidFill>
                  <a:prstClr val="black"/>
                </a:solidFill>
              </a:rPr>
              <a:t>&gt; Counseling</a:t>
            </a:r>
            <a:r>
              <a:rPr lang="ko-KR" altLang="en-US" sz="800" dirty="0" smtClean="0">
                <a:solidFill>
                  <a:prstClr val="black"/>
                </a:solidFill>
              </a:rPr>
              <a:t> </a:t>
            </a:r>
            <a:r>
              <a:rPr lang="en-US" altLang="ko-KR" sz="800" dirty="0" smtClean="0">
                <a:solidFill>
                  <a:prstClr val="black"/>
                </a:solidFill>
              </a:rPr>
              <a:t>&gt; Reservation Detail</a:t>
            </a:r>
            <a:r>
              <a:rPr lang="ko-KR" altLang="en-US" sz="800" dirty="0" smtClean="0">
                <a:solidFill>
                  <a:prstClr val="black"/>
                </a:solidFill>
              </a:rPr>
              <a:t> </a:t>
            </a:r>
            <a:r>
              <a:rPr lang="en-US" altLang="ko-KR" sz="800" dirty="0" smtClean="0">
                <a:solidFill>
                  <a:prstClr val="black"/>
                </a:solidFill>
              </a:rPr>
              <a:t>&gt; Enter Counseling Room</a:t>
            </a:r>
            <a:endParaRPr lang="ko-KR" altLang="en-US" sz="800" dirty="0">
              <a:solidFill>
                <a:prstClr val="black"/>
              </a:solidFill>
            </a:endParaRPr>
          </a:p>
        </p:txBody>
      </p:sp>
      <p:sp>
        <p:nvSpPr>
          <p:cNvPr id="18" name="TextBox 17"/>
          <p:cNvSpPr txBox="1"/>
          <p:nvPr/>
        </p:nvSpPr>
        <p:spPr>
          <a:xfrm>
            <a:off x="1215732" y="117792"/>
            <a:ext cx="1622560" cy="215444"/>
          </a:xfrm>
          <a:prstGeom prst="rect">
            <a:avLst/>
          </a:prstGeom>
          <a:noFill/>
        </p:spPr>
        <p:txBody>
          <a:bodyPr wrap="none" rtlCol="0">
            <a:spAutoFit/>
          </a:bodyPr>
          <a:lstStyle/>
          <a:p>
            <a:r>
              <a:rPr lang="en-US" altLang="ko-KR" sz="800" dirty="0" smtClean="0">
                <a:solidFill>
                  <a:prstClr val="black"/>
                </a:solidFill>
              </a:rPr>
              <a:t>Counseling Room</a:t>
            </a:r>
            <a:r>
              <a:rPr lang="ko-KR" altLang="en-US" sz="800" dirty="0" smtClean="0">
                <a:solidFill>
                  <a:prstClr val="black"/>
                </a:solidFill>
              </a:rPr>
              <a:t> </a:t>
            </a:r>
            <a:r>
              <a:rPr lang="en-US" altLang="ko-KR" sz="800" dirty="0" smtClean="0">
                <a:solidFill>
                  <a:prstClr val="black"/>
                </a:solidFill>
              </a:rPr>
              <a:t>(New page)</a:t>
            </a:r>
            <a:endParaRPr lang="ko-KR" altLang="en-US" sz="800" dirty="0">
              <a:solidFill>
                <a:prstClr val="black"/>
              </a:solidFill>
            </a:endParaRPr>
          </a:p>
        </p:txBody>
      </p:sp>
    </p:spTree>
    <p:extLst>
      <p:ext uri="{BB962C8B-B14F-4D97-AF65-F5344CB8AC3E}">
        <p14:creationId xmlns:p14="http://schemas.microsoft.com/office/powerpoint/2010/main" val="253615934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1226951" y="352286"/>
            <a:ext cx="2513830" cy="215444"/>
          </a:xfrm>
          <a:prstGeom prst="rect">
            <a:avLst/>
          </a:prstGeom>
          <a:noFill/>
        </p:spPr>
        <p:txBody>
          <a:bodyPr wrap="none" rtlCol="0">
            <a:spAutoFit/>
          </a:bodyPr>
          <a:lstStyle/>
          <a:p>
            <a:r>
              <a:rPr lang="ko-KR" altLang="en-US" sz="800" dirty="0" smtClean="0">
                <a:solidFill>
                  <a:prstClr val="black"/>
                </a:solidFill>
              </a:rPr>
              <a:t>상담 관리 </a:t>
            </a:r>
            <a:r>
              <a:rPr lang="en-US" altLang="ko-KR" sz="800" dirty="0" smtClean="0">
                <a:solidFill>
                  <a:prstClr val="black"/>
                </a:solidFill>
              </a:rPr>
              <a:t>&gt; </a:t>
            </a:r>
            <a:r>
              <a:rPr lang="ko-KR" altLang="en-US" sz="800" dirty="0" smtClean="0">
                <a:solidFill>
                  <a:prstClr val="black"/>
                </a:solidFill>
              </a:rPr>
              <a:t>상담 </a:t>
            </a:r>
            <a:r>
              <a:rPr lang="en-US" altLang="ko-KR" sz="800" dirty="0" smtClean="0">
                <a:solidFill>
                  <a:prstClr val="black"/>
                </a:solidFill>
              </a:rPr>
              <a:t>&gt; </a:t>
            </a:r>
            <a:r>
              <a:rPr lang="ko-KR" altLang="en-US" sz="800" dirty="0" smtClean="0">
                <a:solidFill>
                  <a:prstClr val="black"/>
                </a:solidFill>
              </a:rPr>
              <a:t>상담 예정 상세 </a:t>
            </a:r>
            <a:r>
              <a:rPr lang="en-US" altLang="ko-KR" sz="800" dirty="0" smtClean="0">
                <a:solidFill>
                  <a:prstClr val="black"/>
                </a:solidFill>
              </a:rPr>
              <a:t>&gt; </a:t>
            </a:r>
            <a:r>
              <a:rPr lang="ko-KR" altLang="en-US" sz="800" dirty="0" smtClean="0">
                <a:solidFill>
                  <a:prstClr val="black"/>
                </a:solidFill>
              </a:rPr>
              <a:t>상담실 입장</a:t>
            </a:r>
            <a:endParaRPr lang="ko-KR" altLang="en-US" sz="800" dirty="0">
              <a:solidFill>
                <a:prstClr val="black"/>
              </a:solidFill>
            </a:endParaRPr>
          </a:p>
        </p:txBody>
      </p:sp>
      <p:sp>
        <p:nvSpPr>
          <p:cNvPr id="62" name="TextBox 61"/>
          <p:cNvSpPr txBox="1"/>
          <p:nvPr/>
        </p:nvSpPr>
        <p:spPr>
          <a:xfrm>
            <a:off x="1229222" y="117792"/>
            <a:ext cx="492443" cy="215444"/>
          </a:xfrm>
          <a:prstGeom prst="rect">
            <a:avLst/>
          </a:prstGeom>
          <a:noFill/>
        </p:spPr>
        <p:txBody>
          <a:bodyPr wrap="none" rtlCol="0">
            <a:spAutoFit/>
          </a:bodyPr>
          <a:lstStyle/>
          <a:p>
            <a:r>
              <a:rPr lang="ko-KR" altLang="en-US" sz="800" dirty="0" smtClean="0">
                <a:solidFill>
                  <a:prstClr val="black"/>
                </a:solidFill>
              </a:rPr>
              <a:t>상담실</a:t>
            </a:r>
            <a:endParaRPr lang="ko-KR" altLang="en-US" sz="800" dirty="0">
              <a:solidFill>
                <a:prstClr val="black"/>
              </a:solidFill>
            </a:endParaRPr>
          </a:p>
        </p:txBody>
      </p:sp>
      <p:graphicFrame>
        <p:nvGraphicFramePr>
          <p:cNvPr id="180" name="표 179"/>
          <p:cNvGraphicFramePr>
            <a:graphicFrameLocks noGrp="1"/>
          </p:cNvGraphicFramePr>
          <p:nvPr>
            <p:extLst/>
          </p:nvPr>
        </p:nvGraphicFramePr>
        <p:xfrm>
          <a:off x="7808120" y="650426"/>
          <a:ext cx="1967152" cy="30132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Pop-up hiển</a:t>
                      </a:r>
                      <a:r>
                        <a:rPr lang="en-US" altLang="ko-KR" sz="800" kern="1200" baseline="0" smtClean="0">
                          <a:solidFill>
                            <a:schemeClr val="tx1"/>
                          </a:solidFill>
                          <a:latin typeface="+mn-lt"/>
                          <a:ea typeface="+mn-ea"/>
                          <a:cs typeface="+mn-cs"/>
                        </a:rPr>
                        <a:t> thị khi click vào button </a:t>
                      </a:r>
                      <a:r>
                        <a:rPr lang="en-US" altLang="ko-KR" sz="800" kern="120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상담메모 </a:t>
                      </a:r>
                      <a:r>
                        <a:rPr lang="ko-KR" altLang="en-US" sz="800" kern="1200" smtClean="0">
                          <a:solidFill>
                            <a:schemeClr val="tx1"/>
                          </a:solidFill>
                          <a:latin typeface="+mn-lt"/>
                          <a:ea typeface="+mn-ea"/>
                          <a:cs typeface="+mn-cs"/>
                        </a:rPr>
                        <a:t>입력</a:t>
                      </a:r>
                      <a:r>
                        <a:rPr lang="en-US" altLang="ko-KR" sz="800" kern="1200" smtClean="0">
                          <a:solidFill>
                            <a:schemeClr val="tx1"/>
                          </a:solidFill>
                          <a:latin typeface="+mn-lt"/>
                          <a:ea typeface="+mn-ea"/>
                          <a:cs typeface="+mn-cs"/>
                        </a:rPr>
                        <a:t>] (Input Counseling Memo)</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Hiển</a:t>
                      </a:r>
                      <a:r>
                        <a:rPr lang="en-US" altLang="ko-KR" sz="800" kern="1200" baseline="0" smtClean="0">
                          <a:solidFill>
                            <a:schemeClr val="tx1"/>
                          </a:solidFill>
                          <a:latin typeface="+mn-lt"/>
                          <a:ea typeface="+mn-ea"/>
                          <a:cs typeface="+mn-cs"/>
                        </a:rPr>
                        <a:t> thị theo đơn vị tháng và có thể di chuyển giữa các tháng</a:t>
                      </a:r>
                      <a:r>
                        <a:rPr lang="en-US" altLang="ko-KR" sz="800" kern="1200" smtClean="0">
                          <a:solidFill>
                            <a:schemeClr val="tx1"/>
                          </a:solidFill>
                          <a:latin typeface="+mn-lt"/>
                          <a:ea typeface="+mn-ea"/>
                          <a:cs typeface="+mn-cs"/>
                        </a:rPr>
                        <a:t>. </a:t>
                      </a:r>
                      <a:r>
                        <a:rPr lang="en-US" altLang="ko-KR" sz="800" kern="1200" baseline="0" smtClean="0">
                          <a:solidFill>
                            <a:schemeClr val="tx1"/>
                          </a:solidFill>
                          <a:latin typeface="+mn-lt"/>
                          <a:ea typeface="+mn-ea"/>
                          <a:cs typeface="+mn-cs"/>
                        </a:rPr>
                        <a:t>Hiển thị mũi tên bị vô hiệu hóa t</a:t>
                      </a:r>
                      <a:r>
                        <a:rPr lang="en-US" altLang="ko-KR" sz="800" kern="1200" smtClean="0">
                          <a:solidFill>
                            <a:schemeClr val="tx1"/>
                          </a:solidFill>
                          <a:latin typeface="+mn-lt"/>
                          <a:ea typeface="+mn-ea"/>
                          <a:cs typeface="+mn-cs"/>
                        </a:rPr>
                        <a:t>rong trường</a:t>
                      </a:r>
                      <a:r>
                        <a:rPr lang="en-US" altLang="ko-KR" sz="800" kern="1200" baseline="0" smtClean="0">
                          <a:solidFill>
                            <a:schemeClr val="tx1"/>
                          </a:solidFill>
                          <a:latin typeface="+mn-lt"/>
                          <a:ea typeface="+mn-ea"/>
                          <a:cs typeface="+mn-cs"/>
                        </a:rPr>
                        <a:t> hợp ko  thể di chuyển đến tháng trước/tháng tiếp theo</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Mặc</a:t>
                      </a:r>
                      <a:r>
                        <a:rPr lang="en-US" altLang="ko-KR" sz="800" kern="1200" baseline="0" smtClean="0">
                          <a:solidFill>
                            <a:schemeClr val="tx1"/>
                          </a:solidFill>
                          <a:latin typeface="+mn-lt"/>
                          <a:ea typeface="+mn-ea"/>
                          <a:cs typeface="+mn-cs"/>
                        </a:rPr>
                        <a:t> định là hiển thị tháng có Memo gần đây nhất</a:t>
                      </a:r>
                      <a:endParaRPr lang="en-US" altLang="ko-KR" sz="800" kern="120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Hiển</a:t>
                      </a:r>
                      <a:r>
                        <a:rPr lang="en-US" altLang="ko-KR" sz="800" kern="1200" baseline="0" smtClean="0">
                          <a:solidFill>
                            <a:schemeClr val="tx1"/>
                          </a:solidFill>
                          <a:latin typeface="+mn-lt"/>
                          <a:ea typeface="+mn-ea"/>
                          <a:cs typeface="+mn-cs"/>
                        </a:rPr>
                        <a:t> thị scroll bar trong trường hợp tháng tương ứng có nhiều Memo</a:t>
                      </a:r>
                      <a:endParaRPr lang="en-US" altLang="ko-KR" sz="800" kern="1200" dirty="0" smtClean="0">
                        <a:solidFill>
                          <a:schemeClr val="tx1"/>
                        </a:solidFill>
                        <a:latin typeface="+mn-lt"/>
                        <a:ea typeface="+mn-ea"/>
                        <a:cs typeface="+mn-cs"/>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Pop-up hiển</a:t>
                      </a:r>
                      <a:r>
                        <a:rPr lang="en-US" altLang="ko-KR" sz="800" kern="1200" baseline="0" smtClean="0">
                          <a:solidFill>
                            <a:schemeClr val="tx1"/>
                          </a:solidFill>
                          <a:latin typeface="+mn-lt"/>
                          <a:ea typeface="+mn-ea"/>
                          <a:cs typeface="+mn-cs"/>
                        </a:rPr>
                        <a:t> thị khi click button </a:t>
                      </a:r>
                      <a:r>
                        <a:rPr lang="ko-KR" altLang="en-US" sz="800" kern="1200" smtClean="0">
                          <a:solidFill>
                            <a:schemeClr val="tx1"/>
                          </a:solidFill>
                          <a:latin typeface="+mn-lt"/>
                          <a:ea typeface="+mn-ea"/>
                          <a:cs typeface="+mn-cs"/>
                        </a:rPr>
                        <a:t>자세히 보기 </a:t>
                      </a:r>
                      <a:r>
                        <a:rPr lang="en-US" altLang="ko-KR" sz="800" kern="1200" smtClean="0">
                          <a:solidFill>
                            <a:schemeClr val="tx1"/>
                          </a:solidFill>
                          <a:latin typeface="+mn-lt"/>
                          <a:ea typeface="+mn-ea"/>
                          <a:cs typeface="+mn-cs"/>
                        </a:rPr>
                        <a:t>ở</a:t>
                      </a:r>
                      <a:r>
                        <a:rPr lang="en-US" altLang="ko-KR" sz="800" kern="1200" baseline="0" smtClean="0">
                          <a:solidFill>
                            <a:schemeClr val="tx1"/>
                          </a:solidFill>
                          <a:latin typeface="+mn-lt"/>
                          <a:ea typeface="+mn-ea"/>
                          <a:cs typeface="+mn-cs"/>
                        </a:rPr>
                        <a:t> phía </a:t>
                      </a:r>
                      <a:r>
                        <a:rPr lang="en-US" altLang="ko-KR" sz="800" kern="1200" smtClean="0">
                          <a:solidFill>
                            <a:schemeClr val="tx1"/>
                          </a:solidFill>
                          <a:latin typeface="+mn-lt"/>
                          <a:ea typeface="+mn-ea"/>
                          <a:cs typeface="+mn-cs"/>
                        </a:rPr>
                        <a:t>dưới</a:t>
                      </a:r>
                      <a:r>
                        <a:rPr lang="en-US" altLang="ko-KR" sz="800" kern="1200" baseline="0" smtClean="0">
                          <a:solidFill>
                            <a:schemeClr val="tx1"/>
                          </a:solidFill>
                          <a:latin typeface="+mn-lt"/>
                          <a:ea typeface="+mn-ea"/>
                          <a:cs typeface="+mn-cs"/>
                        </a:rPr>
                        <a:t> Tên User </a:t>
                      </a:r>
                      <a:endParaRPr lang="en-US" altLang="ko-KR" sz="800" kern="120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Hiển</a:t>
                      </a:r>
                      <a:r>
                        <a:rPr lang="en-US" altLang="ko-KR" sz="800" kern="1200" baseline="0" smtClean="0">
                          <a:solidFill>
                            <a:schemeClr val="tx1"/>
                          </a:solidFill>
                          <a:latin typeface="+mn-lt"/>
                          <a:ea typeface="+mn-ea"/>
                          <a:cs typeface="+mn-cs"/>
                        </a:rPr>
                        <a:t> thị thông tin User : Lần tư vấn gần nhất và tổng số lần tư vấn sẽ tùy thuộc lịch sử nhận tư vấn từ Counselor đó</a:t>
                      </a:r>
                      <a:endParaRPr lang="en-US" altLang="ko-KR" sz="800" kern="1200" dirty="0" smtClean="0">
                        <a:solidFill>
                          <a:schemeClr val="tx1"/>
                        </a:solidFill>
                        <a:latin typeface="+mn-lt"/>
                        <a:ea typeface="+mn-ea"/>
                        <a:cs typeface="+mn-cs"/>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82" name="직사각형 181"/>
          <p:cNvSpPr/>
          <p:nvPr/>
        </p:nvSpPr>
        <p:spPr>
          <a:xfrm>
            <a:off x="298838" y="796954"/>
            <a:ext cx="4800429" cy="535256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83" name="직선 연결선 182"/>
          <p:cNvCxnSpPr/>
          <p:nvPr/>
        </p:nvCxnSpPr>
        <p:spPr>
          <a:xfrm>
            <a:off x="406391" y="1274303"/>
            <a:ext cx="4453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393438" y="951699"/>
            <a:ext cx="1080745" cy="261610"/>
          </a:xfrm>
          <a:prstGeom prst="rect">
            <a:avLst/>
          </a:prstGeom>
          <a:noFill/>
        </p:spPr>
        <p:txBody>
          <a:bodyPr wrap="none" rtlCol="0">
            <a:spAutoFit/>
          </a:bodyPr>
          <a:lstStyle/>
          <a:p>
            <a:r>
              <a:rPr lang="ko-KR" altLang="en-US" sz="1100" dirty="0" smtClean="0">
                <a:solidFill>
                  <a:srgbClr val="000000"/>
                </a:solidFill>
              </a:rPr>
              <a:t>상담메모 입력</a:t>
            </a:r>
            <a:endParaRPr lang="en-US" altLang="ko-KR" sz="1100" dirty="0" smtClean="0">
              <a:solidFill>
                <a:srgbClr val="000000"/>
              </a:solidFill>
            </a:endParaRPr>
          </a:p>
        </p:txBody>
      </p:sp>
      <p:sp>
        <p:nvSpPr>
          <p:cNvPr id="185" name="TextBox 184"/>
          <p:cNvSpPr txBox="1"/>
          <p:nvPr/>
        </p:nvSpPr>
        <p:spPr>
          <a:xfrm>
            <a:off x="4660467" y="862261"/>
            <a:ext cx="277640" cy="276999"/>
          </a:xfrm>
          <a:prstGeom prst="rect">
            <a:avLst/>
          </a:prstGeom>
          <a:noFill/>
        </p:spPr>
        <p:txBody>
          <a:bodyPr wrap="none" rtlCol="0">
            <a:spAutoFit/>
          </a:bodyPr>
          <a:lstStyle/>
          <a:p>
            <a:r>
              <a:rPr lang="en-US" altLang="ko-KR" sz="1200" dirty="0" smtClean="0"/>
              <a:t>X</a:t>
            </a:r>
            <a:endParaRPr lang="ko-KR" altLang="en-US" sz="1200" dirty="0"/>
          </a:p>
        </p:txBody>
      </p:sp>
      <p:sp>
        <p:nvSpPr>
          <p:cNvPr id="190" name="TextBox 189"/>
          <p:cNvSpPr txBox="1"/>
          <p:nvPr/>
        </p:nvSpPr>
        <p:spPr>
          <a:xfrm>
            <a:off x="422860" y="1350249"/>
            <a:ext cx="1390124" cy="246221"/>
          </a:xfrm>
          <a:prstGeom prst="rect">
            <a:avLst/>
          </a:prstGeom>
          <a:noFill/>
        </p:spPr>
        <p:txBody>
          <a:bodyPr wrap="none" rtlCol="0">
            <a:spAutoFit/>
          </a:bodyPr>
          <a:lstStyle/>
          <a:p>
            <a:r>
              <a:rPr lang="ko-KR" altLang="en-US" sz="1000" dirty="0" err="1" smtClean="0"/>
              <a:t>내담자</a:t>
            </a:r>
            <a:r>
              <a:rPr lang="ko-KR" altLang="en-US" sz="1000" dirty="0" smtClean="0"/>
              <a:t> 이름   </a:t>
            </a:r>
            <a:r>
              <a:rPr lang="ko-KR" altLang="en-US" sz="1000" b="1" dirty="0" smtClean="0"/>
              <a:t>김판규</a:t>
            </a:r>
            <a:endParaRPr lang="ko-KR" altLang="en-US" sz="1000" b="1" dirty="0"/>
          </a:p>
        </p:txBody>
      </p:sp>
      <p:sp>
        <p:nvSpPr>
          <p:cNvPr id="77" name="직사각형 76"/>
          <p:cNvSpPr/>
          <p:nvPr/>
        </p:nvSpPr>
        <p:spPr>
          <a:xfrm>
            <a:off x="426006" y="3390371"/>
            <a:ext cx="4570298" cy="285752"/>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77"/>
          <p:cNvSpPr/>
          <p:nvPr/>
        </p:nvSpPr>
        <p:spPr>
          <a:xfrm>
            <a:off x="422860" y="3685909"/>
            <a:ext cx="4573179" cy="235396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TextBox 78"/>
          <p:cNvSpPr txBox="1"/>
          <p:nvPr/>
        </p:nvSpPr>
        <p:spPr>
          <a:xfrm>
            <a:off x="457862" y="3712253"/>
            <a:ext cx="1018227" cy="230832"/>
          </a:xfrm>
          <a:prstGeom prst="rect">
            <a:avLst/>
          </a:prstGeom>
          <a:noFill/>
        </p:spPr>
        <p:txBody>
          <a:bodyPr wrap="none" rtlCol="0">
            <a:spAutoFit/>
          </a:bodyPr>
          <a:lstStyle/>
          <a:p>
            <a:r>
              <a:rPr lang="en-US" altLang="ko-KR" sz="900" b="1" dirty="0" smtClean="0"/>
              <a:t>2016-05-03(</a:t>
            </a:r>
            <a:r>
              <a:rPr lang="ko-KR" altLang="en-US" sz="900" b="1" dirty="0" smtClean="0"/>
              <a:t>월</a:t>
            </a:r>
            <a:r>
              <a:rPr lang="en-US" altLang="ko-KR" sz="900" b="1" dirty="0" smtClean="0"/>
              <a:t>)</a:t>
            </a:r>
            <a:endParaRPr lang="ko-KR" altLang="en-US" sz="900" b="1" dirty="0"/>
          </a:p>
        </p:txBody>
      </p:sp>
      <p:sp>
        <p:nvSpPr>
          <p:cNvPr id="80" name="TextBox 79"/>
          <p:cNvSpPr txBox="1"/>
          <p:nvPr/>
        </p:nvSpPr>
        <p:spPr>
          <a:xfrm>
            <a:off x="440786" y="4021093"/>
            <a:ext cx="3209533" cy="424732"/>
          </a:xfrm>
          <a:prstGeom prst="rect">
            <a:avLst/>
          </a:prstGeom>
          <a:noFill/>
        </p:spPr>
        <p:txBody>
          <a:bodyPr wrap="none" rtlCol="0">
            <a:spAutoFit/>
          </a:bodyPr>
          <a:lstStyle/>
          <a:p>
            <a:pPr>
              <a:lnSpc>
                <a:spcPct val="120000"/>
              </a:lnSpc>
            </a:pPr>
            <a:r>
              <a:rPr lang="ko-KR" altLang="en-US" sz="900" dirty="0" smtClean="0"/>
              <a:t>아들은 모범생으로 전교 </a:t>
            </a:r>
            <a:r>
              <a:rPr lang="en-US" altLang="ko-KR" sz="900" dirty="0" smtClean="0"/>
              <a:t>1</a:t>
            </a:r>
            <a:r>
              <a:rPr lang="ko-KR" altLang="en-US" sz="900" dirty="0" smtClean="0"/>
              <a:t>등</a:t>
            </a:r>
            <a:r>
              <a:rPr lang="en-US" altLang="ko-KR" sz="900" dirty="0" smtClean="0"/>
              <a:t>, </a:t>
            </a:r>
            <a:r>
              <a:rPr lang="ko-KR" altLang="en-US" sz="900" dirty="0" smtClean="0"/>
              <a:t>딸은 날라리로 전교 꼴등이라</a:t>
            </a:r>
            <a:endParaRPr lang="en-US" altLang="ko-KR" sz="900" dirty="0" smtClean="0"/>
          </a:p>
          <a:p>
            <a:pPr>
              <a:lnSpc>
                <a:spcPct val="120000"/>
              </a:lnSpc>
            </a:pPr>
            <a:r>
              <a:rPr lang="ko-KR" altLang="en-US" sz="900" dirty="0" smtClean="0"/>
              <a:t>함</a:t>
            </a:r>
            <a:r>
              <a:rPr lang="en-US" altLang="ko-KR" sz="900" dirty="0" smtClean="0"/>
              <a:t>. </a:t>
            </a:r>
            <a:r>
              <a:rPr lang="ko-KR" altLang="en-US" sz="900" dirty="0" smtClean="0"/>
              <a:t>딸의 열등감으로 어쩌구 저쩌구</a:t>
            </a:r>
            <a:r>
              <a:rPr lang="en-US" altLang="ko-KR" sz="900" dirty="0" smtClean="0"/>
              <a:t>…</a:t>
            </a:r>
            <a:endParaRPr lang="ko-KR" altLang="en-US" sz="900" dirty="0"/>
          </a:p>
        </p:txBody>
      </p:sp>
      <p:sp>
        <p:nvSpPr>
          <p:cNvPr id="115" name="TextBox 114"/>
          <p:cNvSpPr txBox="1"/>
          <p:nvPr/>
        </p:nvSpPr>
        <p:spPr>
          <a:xfrm>
            <a:off x="4118080" y="4091011"/>
            <a:ext cx="566181" cy="215444"/>
          </a:xfrm>
          <a:prstGeom prst="rect">
            <a:avLst/>
          </a:prstGeom>
          <a:noFill/>
        </p:spPr>
        <p:txBody>
          <a:bodyPr wrap="none" rtlCol="0">
            <a:spAutoFit/>
          </a:bodyPr>
          <a:lstStyle/>
          <a:p>
            <a:r>
              <a:rPr lang="en-US" altLang="ko-KR" sz="800" dirty="0" smtClean="0"/>
              <a:t>15:10:30</a:t>
            </a:r>
            <a:endParaRPr lang="ko-KR" altLang="en-US" sz="800" dirty="0"/>
          </a:p>
        </p:txBody>
      </p:sp>
      <p:cxnSp>
        <p:nvCxnSpPr>
          <p:cNvPr id="116" name="직선 연결선 115"/>
          <p:cNvCxnSpPr/>
          <p:nvPr/>
        </p:nvCxnSpPr>
        <p:spPr>
          <a:xfrm>
            <a:off x="530996" y="4460520"/>
            <a:ext cx="4329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7" name="모서리가 둥근 직사각형 116"/>
          <p:cNvSpPr/>
          <p:nvPr/>
        </p:nvSpPr>
        <p:spPr>
          <a:xfrm>
            <a:off x="4726896" y="4100536"/>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sp>
        <p:nvSpPr>
          <p:cNvPr id="118" name="TextBox 117"/>
          <p:cNvSpPr txBox="1"/>
          <p:nvPr/>
        </p:nvSpPr>
        <p:spPr>
          <a:xfrm>
            <a:off x="436325" y="4521318"/>
            <a:ext cx="3251211" cy="258532"/>
          </a:xfrm>
          <a:prstGeom prst="rect">
            <a:avLst/>
          </a:prstGeom>
          <a:noFill/>
        </p:spPr>
        <p:txBody>
          <a:bodyPr wrap="none" rtlCol="0">
            <a:spAutoFit/>
          </a:bodyPr>
          <a:lstStyle/>
          <a:p>
            <a:pPr>
              <a:lnSpc>
                <a:spcPct val="120000"/>
              </a:lnSpc>
            </a:pPr>
            <a:r>
              <a:rPr lang="ko-KR" altLang="en-US" sz="900" dirty="0" smtClean="0"/>
              <a:t>자녀 둘이 있는데 장남</a:t>
            </a:r>
            <a:r>
              <a:rPr lang="en-US" altLang="ko-KR" sz="900" dirty="0" smtClean="0"/>
              <a:t>, </a:t>
            </a:r>
            <a:r>
              <a:rPr lang="ko-KR" altLang="en-US" sz="900" dirty="0" smtClean="0"/>
              <a:t>차녀가 있음</a:t>
            </a:r>
            <a:r>
              <a:rPr lang="en-US" altLang="ko-KR" sz="900" dirty="0" smtClean="0"/>
              <a:t>. </a:t>
            </a:r>
            <a:r>
              <a:rPr lang="ko-KR" altLang="en-US" sz="900" dirty="0" smtClean="0"/>
              <a:t>교육 문제로 상담 요청</a:t>
            </a:r>
            <a:endParaRPr lang="en-US" altLang="ko-KR" sz="900" dirty="0" smtClean="0"/>
          </a:p>
        </p:txBody>
      </p:sp>
      <p:sp>
        <p:nvSpPr>
          <p:cNvPr id="119" name="TextBox 118"/>
          <p:cNvSpPr txBox="1"/>
          <p:nvPr/>
        </p:nvSpPr>
        <p:spPr>
          <a:xfrm>
            <a:off x="4113619" y="4543681"/>
            <a:ext cx="566181" cy="215444"/>
          </a:xfrm>
          <a:prstGeom prst="rect">
            <a:avLst/>
          </a:prstGeom>
          <a:noFill/>
        </p:spPr>
        <p:txBody>
          <a:bodyPr wrap="none" rtlCol="0">
            <a:spAutoFit/>
          </a:bodyPr>
          <a:lstStyle/>
          <a:p>
            <a:r>
              <a:rPr lang="en-US" altLang="ko-KR" sz="800" dirty="0" smtClean="0"/>
              <a:t>15:00:30</a:t>
            </a:r>
            <a:endParaRPr lang="ko-KR" altLang="en-US" sz="800" dirty="0"/>
          </a:p>
        </p:txBody>
      </p:sp>
      <p:sp>
        <p:nvSpPr>
          <p:cNvPr id="120" name="모서리가 둥근 직사각형 119"/>
          <p:cNvSpPr/>
          <p:nvPr/>
        </p:nvSpPr>
        <p:spPr>
          <a:xfrm>
            <a:off x="4722435" y="4553206"/>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sp>
        <p:nvSpPr>
          <p:cNvPr id="122" name="TextBox 121"/>
          <p:cNvSpPr txBox="1"/>
          <p:nvPr/>
        </p:nvSpPr>
        <p:spPr>
          <a:xfrm>
            <a:off x="456443" y="4937540"/>
            <a:ext cx="1018227" cy="230832"/>
          </a:xfrm>
          <a:prstGeom prst="rect">
            <a:avLst/>
          </a:prstGeom>
          <a:noFill/>
        </p:spPr>
        <p:txBody>
          <a:bodyPr wrap="none" rtlCol="0">
            <a:spAutoFit/>
          </a:bodyPr>
          <a:lstStyle/>
          <a:p>
            <a:r>
              <a:rPr lang="en-US" altLang="ko-KR" sz="900" b="1" dirty="0" smtClean="0"/>
              <a:t>2016-05-01(</a:t>
            </a:r>
            <a:r>
              <a:rPr lang="ko-KR" altLang="en-US" sz="900" b="1" dirty="0" smtClean="0"/>
              <a:t>토</a:t>
            </a:r>
            <a:r>
              <a:rPr lang="en-US" altLang="ko-KR" sz="900" b="1" dirty="0" smtClean="0"/>
              <a:t>)</a:t>
            </a:r>
            <a:endParaRPr lang="ko-KR" altLang="en-US" sz="900" b="1" dirty="0"/>
          </a:p>
        </p:txBody>
      </p:sp>
      <p:sp>
        <p:nvSpPr>
          <p:cNvPr id="124" name="TextBox 123"/>
          <p:cNvSpPr txBox="1"/>
          <p:nvPr/>
        </p:nvSpPr>
        <p:spPr>
          <a:xfrm>
            <a:off x="428844" y="3390371"/>
            <a:ext cx="686406" cy="230832"/>
          </a:xfrm>
          <a:prstGeom prst="rect">
            <a:avLst/>
          </a:prstGeom>
          <a:noFill/>
        </p:spPr>
        <p:txBody>
          <a:bodyPr wrap="none" rtlCol="0">
            <a:spAutoFit/>
          </a:bodyPr>
          <a:lstStyle/>
          <a:p>
            <a:r>
              <a:rPr lang="ko-KR" altLang="en-US" sz="900" b="1" dirty="0" smtClean="0"/>
              <a:t>상담 메모</a:t>
            </a:r>
            <a:endParaRPr lang="ko-KR" altLang="en-US" sz="900" b="1" dirty="0"/>
          </a:p>
        </p:txBody>
      </p:sp>
      <p:sp>
        <p:nvSpPr>
          <p:cNvPr id="125" name="TextBox 124"/>
          <p:cNvSpPr txBox="1"/>
          <p:nvPr/>
        </p:nvSpPr>
        <p:spPr>
          <a:xfrm>
            <a:off x="1999556" y="3383996"/>
            <a:ext cx="1290738" cy="246221"/>
          </a:xfrm>
          <a:prstGeom prst="rect">
            <a:avLst/>
          </a:prstGeom>
          <a:noFill/>
        </p:spPr>
        <p:txBody>
          <a:bodyPr wrap="none" rtlCol="0">
            <a:spAutoFit/>
          </a:bodyPr>
          <a:lstStyle/>
          <a:p>
            <a:r>
              <a:rPr lang="ko-KR" altLang="en-US" sz="1000" b="1" dirty="0" smtClean="0"/>
              <a:t>◀  </a:t>
            </a:r>
            <a:r>
              <a:rPr lang="en-US" altLang="ko-KR" sz="1000" b="1" dirty="0" smtClean="0"/>
              <a:t>2016</a:t>
            </a:r>
            <a:r>
              <a:rPr lang="ko-KR" altLang="en-US" sz="1000" b="1" dirty="0" smtClean="0"/>
              <a:t>년 </a:t>
            </a:r>
            <a:r>
              <a:rPr lang="en-US" altLang="ko-KR" sz="1000" b="1" dirty="0" smtClean="0"/>
              <a:t>5</a:t>
            </a:r>
            <a:r>
              <a:rPr lang="ko-KR" altLang="en-US" sz="1000" b="1" dirty="0" smtClean="0"/>
              <a:t>월  ▶</a:t>
            </a:r>
            <a:endParaRPr lang="ko-KR" altLang="en-US" sz="1000" b="1" dirty="0"/>
          </a:p>
        </p:txBody>
      </p:sp>
      <p:sp>
        <p:nvSpPr>
          <p:cNvPr id="123" name="타원 122"/>
          <p:cNvSpPr/>
          <p:nvPr/>
        </p:nvSpPr>
        <p:spPr>
          <a:xfrm>
            <a:off x="155844" y="84637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cxnSp>
        <p:nvCxnSpPr>
          <p:cNvPr id="192" name="직선 연결선 191"/>
          <p:cNvCxnSpPr/>
          <p:nvPr/>
        </p:nvCxnSpPr>
        <p:spPr>
          <a:xfrm>
            <a:off x="430978" y="4854624"/>
            <a:ext cx="4563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440786" y="5161833"/>
            <a:ext cx="3209533" cy="424732"/>
          </a:xfrm>
          <a:prstGeom prst="rect">
            <a:avLst/>
          </a:prstGeom>
          <a:noFill/>
        </p:spPr>
        <p:txBody>
          <a:bodyPr wrap="none" rtlCol="0">
            <a:spAutoFit/>
          </a:bodyPr>
          <a:lstStyle/>
          <a:p>
            <a:pPr>
              <a:lnSpc>
                <a:spcPct val="120000"/>
              </a:lnSpc>
            </a:pPr>
            <a:r>
              <a:rPr lang="ko-KR" altLang="en-US" sz="900" dirty="0" smtClean="0"/>
              <a:t>아들은 모범생으로 전교 </a:t>
            </a:r>
            <a:r>
              <a:rPr lang="en-US" altLang="ko-KR" sz="900" dirty="0" smtClean="0"/>
              <a:t>1</a:t>
            </a:r>
            <a:r>
              <a:rPr lang="ko-KR" altLang="en-US" sz="900" dirty="0" smtClean="0"/>
              <a:t>등</a:t>
            </a:r>
            <a:r>
              <a:rPr lang="en-US" altLang="ko-KR" sz="900" dirty="0" smtClean="0"/>
              <a:t>, </a:t>
            </a:r>
            <a:r>
              <a:rPr lang="ko-KR" altLang="en-US" sz="900" dirty="0" smtClean="0"/>
              <a:t>딸은 날라리로 전교 꼴등이라</a:t>
            </a:r>
            <a:endParaRPr lang="en-US" altLang="ko-KR" sz="900" dirty="0" smtClean="0"/>
          </a:p>
          <a:p>
            <a:pPr>
              <a:lnSpc>
                <a:spcPct val="120000"/>
              </a:lnSpc>
            </a:pPr>
            <a:r>
              <a:rPr lang="ko-KR" altLang="en-US" sz="900" dirty="0" smtClean="0"/>
              <a:t>함</a:t>
            </a:r>
            <a:r>
              <a:rPr lang="en-US" altLang="ko-KR" sz="900" dirty="0" smtClean="0"/>
              <a:t>. </a:t>
            </a:r>
            <a:r>
              <a:rPr lang="ko-KR" altLang="en-US" sz="900" dirty="0" smtClean="0"/>
              <a:t>딸의 열등감으로 어쩌구 저쩌구</a:t>
            </a:r>
            <a:r>
              <a:rPr lang="en-US" altLang="ko-KR" sz="900" dirty="0" smtClean="0"/>
              <a:t>…</a:t>
            </a:r>
            <a:endParaRPr lang="ko-KR" altLang="en-US" sz="900" dirty="0"/>
          </a:p>
        </p:txBody>
      </p:sp>
      <p:cxnSp>
        <p:nvCxnSpPr>
          <p:cNvPr id="194" name="직선 연결선 193"/>
          <p:cNvCxnSpPr/>
          <p:nvPr/>
        </p:nvCxnSpPr>
        <p:spPr>
          <a:xfrm>
            <a:off x="530996" y="5601260"/>
            <a:ext cx="4329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436325" y="5662058"/>
            <a:ext cx="3251211" cy="258532"/>
          </a:xfrm>
          <a:prstGeom prst="rect">
            <a:avLst/>
          </a:prstGeom>
          <a:noFill/>
        </p:spPr>
        <p:txBody>
          <a:bodyPr wrap="none" rtlCol="0">
            <a:spAutoFit/>
          </a:bodyPr>
          <a:lstStyle/>
          <a:p>
            <a:pPr>
              <a:lnSpc>
                <a:spcPct val="120000"/>
              </a:lnSpc>
            </a:pPr>
            <a:r>
              <a:rPr lang="ko-KR" altLang="en-US" sz="900" dirty="0" smtClean="0"/>
              <a:t>자녀 둘이 있는데 장남</a:t>
            </a:r>
            <a:r>
              <a:rPr lang="en-US" altLang="ko-KR" sz="900" dirty="0" smtClean="0"/>
              <a:t>, </a:t>
            </a:r>
            <a:r>
              <a:rPr lang="ko-KR" altLang="en-US" sz="900" dirty="0" smtClean="0"/>
              <a:t>차녀가 있음</a:t>
            </a:r>
            <a:r>
              <a:rPr lang="en-US" altLang="ko-KR" sz="900" dirty="0" smtClean="0"/>
              <a:t>. </a:t>
            </a:r>
            <a:r>
              <a:rPr lang="ko-KR" altLang="en-US" sz="900" dirty="0" smtClean="0"/>
              <a:t>교육 문제로 상담 요청</a:t>
            </a:r>
            <a:endParaRPr lang="en-US" altLang="ko-KR" sz="900" dirty="0" smtClean="0"/>
          </a:p>
        </p:txBody>
      </p:sp>
      <p:sp>
        <p:nvSpPr>
          <p:cNvPr id="196" name="TextBox 195"/>
          <p:cNvSpPr txBox="1"/>
          <p:nvPr/>
        </p:nvSpPr>
        <p:spPr>
          <a:xfrm>
            <a:off x="4118080" y="5236062"/>
            <a:ext cx="566181" cy="215444"/>
          </a:xfrm>
          <a:prstGeom prst="rect">
            <a:avLst/>
          </a:prstGeom>
          <a:noFill/>
        </p:spPr>
        <p:txBody>
          <a:bodyPr wrap="none" rtlCol="0">
            <a:spAutoFit/>
          </a:bodyPr>
          <a:lstStyle/>
          <a:p>
            <a:r>
              <a:rPr lang="en-US" altLang="ko-KR" sz="800" dirty="0" smtClean="0"/>
              <a:t>15:10:30</a:t>
            </a:r>
            <a:endParaRPr lang="ko-KR" altLang="en-US" sz="800" dirty="0"/>
          </a:p>
        </p:txBody>
      </p:sp>
      <p:sp>
        <p:nvSpPr>
          <p:cNvPr id="197" name="모서리가 둥근 직사각형 196"/>
          <p:cNvSpPr/>
          <p:nvPr/>
        </p:nvSpPr>
        <p:spPr>
          <a:xfrm>
            <a:off x="4726896" y="5245587"/>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sp>
        <p:nvSpPr>
          <p:cNvPr id="198" name="TextBox 197"/>
          <p:cNvSpPr txBox="1"/>
          <p:nvPr/>
        </p:nvSpPr>
        <p:spPr>
          <a:xfrm>
            <a:off x="4113619" y="5688732"/>
            <a:ext cx="566181" cy="215444"/>
          </a:xfrm>
          <a:prstGeom prst="rect">
            <a:avLst/>
          </a:prstGeom>
          <a:noFill/>
        </p:spPr>
        <p:txBody>
          <a:bodyPr wrap="none" rtlCol="0">
            <a:spAutoFit/>
          </a:bodyPr>
          <a:lstStyle/>
          <a:p>
            <a:r>
              <a:rPr lang="en-US" altLang="ko-KR" sz="800" dirty="0" smtClean="0"/>
              <a:t>15:00:30</a:t>
            </a:r>
            <a:endParaRPr lang="ko-KR" altLang="en-US" sz="800" dirty="0"/>
          </a:p>
        </p:txBody>
      </p:sp>
      <p:sp>
        <p:nvSpPr>
          <p:cNvPr id="199" name="모서리가 둥근 직사각형 198"/>
          <p:cNvSpPr/>
          <p:nvPr/>
        </p:nvSpPr>
        <p:spPr>
          <a:xfrm>
            <a:off x="4722435" y="5698257"/>
            <a:ext cx="195000" cy="18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X</a:t>
            </a:r>
            <a:endParaRPr lang="ko-KR" altLang="en-US" sz="1000" dirty="0"/>
          </a:p>
        </p:txBody>
      </p:sp>
      <p:grpSp>
        <p:nvGrpSpPr>
          <p:cNvPr id="203" name="그룹 202"/>
          <p:cNvGrpSpPr/>
          <p:nvPr/>
        </p:nvGrpSpPr>
        <p:grpSpPr>
          <a:xfrm>
            <a:off x="5407737" y="728663"/>
            <a:ext cx="2218816" cy="1588168"/>
            <a:chOff x="275850" y="4858558"/>
            <a:chExt cx="2048138" cy="1588168"/>
          </a:xfrm>
        </p:grpSpPr>
        <p:sp>
          <p:nvSpPr>
            <p:cNvPr id="150" name="직사각형 149"/>
            <p:cNvSpPr/>
            <p:nvPr/>
          </p:nvSpPr>
          <p:spPr>
            <a:xfrm>
              <a:off x="275850" y="4858558"/>
              <a:ext cx="2048138" cy="1588168"/>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TextBox 150"/>
            <p:cNvSpPr txBox="1"/>
            <p:nvPr/>
          </p:nvSpPr>
          <p:spPr>
            <a:xfrm>
              <a:off x="326067" y="4929144"/>
              <a:ext cx="633606" cy="230832"/>
            </a:xfrm>
            <a:prstGeom prst="rect">
              <a:avLst/>
            </a:prstGeom>
            <a:noFill/>
          </p:spPr>
          <p:txBody>
            <a:bodyPr wrap="none" rtlCol="0">
              <a:spAutoFit/>
            </a:bodyPr>
            <a:lstStyle/>
            <a:p>
              <a:r>
                <a:rPr lang="ko-KR" altLang="en-US" sz="900" b="1" dirty="0" smtClean="0"/>
                <a:t>회원 정보</a:t>
              </a:r>
              <a:endParaRPr lang="ko-KR" altLang="en-US" sz="900" b="1" dirty="0"/>
            </a:p>
          </p:txBody>
        </p:sp>
        <p:cxnSp>
          <p:nvCxnSpPr>
            <p:cNvPr id="175" name="직선 연결선 174"/>
            <p:cNvCxnSpPr/>
            <p:nvPr/>
          </p:nvCxnSpPr>
          <p:spPr>
            <a:xfrm>
              <a:off x="368021" y="5216626"/>
              <a:ext cx="1872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324718" y="5252630"/>
              <a:ext cx="883674" cy="1131079"/>
            </a:xfrm>
            <a:prstGeom prst="rect">
              <a:avLst/>
            </a:prstGeom>
            <a:noFill/>
          </p:spPr>
          <p:txBody>
            <a:bodyPr wrap="none" rtlCol="0">
              <a:spAutoFit/>
            </a:bodyPr>
            <a:lstStyle/>
            <a:p>
              <a:pPr>
                <a:lnSpc>
                  <a:spcPct val="150000"/>
                </a:lnSpc>
              </a:pPr>
              <a:r>
                <a:rPr lang="ko-KR" altLang="en-US" sz="900" dirty="0" smtClean="0"/>
                <a:t>■</a:t>
              </a:r>
              <a:r>
                <a:rPr lang="en-US" altLang="ko-KR" sz="900" dirty="0" smtClean="0"/>
                <a:t> </a:t>
              </a:r>
              <a:r>
                <a:rPr lang="ko-KR" altLang="en-US" sz="900" dirty="0" err="1" smtClean="0"/>
                <a:t>내담자</a:t>
              </a:r>
              <a:r>
                <a:rPr lang="ko-KR" altLang="en-US" sz="900" dirty="0" smtClean="0"/>
                <a:t> 이름</a:t>
              </a:r>
              <a:endParaRPr lang="en-US" altLang="ko-KR" sz="900" dirty="0" smtClean="0"/>
            </a:p>
            <a:p>
              <a:pPr>
                <a:lnSpc>
                  <a:spcPct val="150000"/>
                </a:lnSpc>
              </a:pPr>
              <a:r>
                <a:rPr lang="ko-KR" altLang="en-US" sz="900" dirty="0" smtClean="0"/>
                <a:t>■ 나이</a:t>
              </a:r>
              <a:endParaRPr lang="en-US" altLang="ko-KR" sz="900" dirty="0" smtClean="0"/>
            </a:p>
            <a:p>
              <a:pPr>
                <a:lnSpc>
                  <a:spcPct val="150000"/>
                </a:lnSpc>
              </a:pPr>
              <a:r>
                <a:rPr lang="ko-KR" altLang="en-US" sz="900" dirty="0" smtClean="0"/>
                <a:t>■ 성별</a:t>
              </a:r>
              <a:endParaRPr lang="en-US" altLang="ko-KR" sz="900" dirty="0" smtClean="0"/>
            </a:p>
            <a:p>
              <a:pPr>
                <a:lnSpc>
                  <a:spcPct val="150000"/>
                </a:lnSpc>
              </a:pPr>
              <a:r>
                <a:rPr lang="ko-KR" altLang="en-US" sz="900" dirty="0" smtClean="0"/>
                <a:t>■ 최근 상담</a:t>
              </a:r>
              <a:endParaRPr lang="en-US" altLang="ko-KR" sz="900" dirty="0" smtClean="0"/>
            </a:p>
            <a:p>
              <a:pPr>
                <a:lnSpc>
                  <a:spcPct val="150000"/>
                </a:lnSpc>
              </a:pPr>
              <a:r>
                <a:rPr lang="ko-KR" altLang="en-US" sz="900" dirty="0" smtClean="0"/>
                <a:t>■ 총 상담횟수</a:t>
              </a:r>
              <a:endParaRPr lang="en-US" altLang="ko-KR" sz="900" dirty="0"/>
            </a:p>
          </p:txBody>
        </p:sp>
        <p:sp>
          <p:nvSpPr>
            <p:cNvPr id="179" name="TextBox 178"/>
            <p:cNvSpPr txBox="1"/>
            <p:nvPr/>
          </p:nvSpPr>
          <p:spPr>
            <a:xfrm>
              <a:off x="1164213" y="5249986"/>
              <a:ext cx="904389" cy="1131079"/>
            </a:xfrm>
            <a:prstGeom prst="rect">
              <a:avLst/>
            </a:prstGeom>
            <a:noFill/>
          </p:spPr>
          <p:txBody>
            <a:bodyPr wrap="none" rtlCol="0">
              <a:spAutoFit/>
            </a:bodyPr>
            <a:lstStyle/>
            <a:p>
              <a:pPr>
                <a:lnSpc>
                  <a:spcPct val="150000"/>
                </a:lnSpc>
              </a:pPr>
              <a:r>
                <a:rPr lang="ko-KR" altLang="en-US" sz="900" dirty="0" smtClean="0"/>
                <a:t>김판규</a:t>
              </a:r>
              <a:endParaRPr lang="en-US" altLang="ko-KR" sz="900" dirty="0" smtClean="0"/>
            </a:p>
            <a:p>
              <a:pPr>
                <a:lnSpc>
                  <a:spcPct val="150000"/>
                </a:lnSpc>
              </a:pPr>
              <a:r>
                <a:rPr lang="ko-KR" altLang="en-US" sz="900" dirty="0" smtClean="0"/>
                <a:t>만 </a:t>
              </a:r>
              <a:r>
                <a:rPr lang="en-US" altLang="ko-KR" sz="900" dirty="0" smtClean="0"/>
                <a:t>33</a:t>
              </a:r>
              <a:r>
                <a:rPr lang="ko-KR" altLang="en-US" sz="900" dirty="0" smtClean="0"/>
                <a:t>세</a:t>
              </a:r>
              <a:endParaRPr lang="en-US" altLang="ko-KR" sz="900" dirty="0" smtClean="0"/>
            </a:p>
            <a:p>
              <a:pPr>
                <a:lnSpc>
                  <a:spcPct val="150000"/>
                </a:lnSpc>
              </a:pPr>
              <a:r>
                <a:rPr lang="ko-KR" altLang="en-US" sz="900" dirty="0" smtClean="0"/>
                <a:t>남자</a:t>
              </a:r>
              <a:endParaRPr lang="en-US" altLang="ko-KR" sz="900" dirty="0" smtClean="0"/>
            </a:p>
            <a:p>
              <a:pPr>
                <a:lnSpc>
                  <a:spcPct val="150000"/>
                </a:lnSpc>
              </a:pPr>
              <a:r>
                <a:rPr lang="en-US" altLang="ko-KR" sz="900" dirty="0"/>
                <a:t>2016-04-30(</a:t>
              </a:r>
              <a:r>
                <a:rPr lang="ko-KR" altLang="en-US" sz="900" dirty="0"/>
                <a:t>토</a:t>
              </a:r>
              <a:r>
                <a:rPr lang="en-US" altLang="ko-KR" sz="900" dirty="0" smtClean="0"/>
                <a:t>)</a:t>
              </a:r>
            </a:p>
            <a:p>
              <a:pPr>
                <a:lnSpc>
                  <a:spcPct val="150000"/>
                </a:lnSpc>
              </a:pPr>
              <a:r>
                <a:rPr lang="en-US" altLang="ko-KR" sz="900" dirty="0" smtClean="0"/>
                <a:t>1</a:t>
              </a:r>
              <a:r>
                <a:rPr lang="ko-KR" altLang="en-US" sz="900" dirty="0" smtClean="0"/>
                <a:t>회</a:t>
              </a:r>
              <a:endParaRPr lang="en-US" altLang="ko-KR" sz="900" dirty="0"/>
            </a:p>
          </p:txBody>
        </p:sp>
        <p:sp>
          <p:nvSpPr>
            <p:cNvPr id="200" name="TextBox 199"/>
            <p:cNvSpPr txBox="1"/>
            <p:nvPr/>
          </p:nvSpPr>
          <p:spPr>
            <a:xfrm>
              <a:off x="2001140" y="4916492"/>
              <a:ext cx="256283" cy="276999"/>
            </a:xfrm>
            <a:prstGeom prst="rect">
              <a:avLst/>
            </a:prstGeom>
            <a:noFill/>
          </p:spPr>
          <p:txBody>
            <a:bodyPr wrap="none" rtlCol="0">
              <a:spAutoFit/>
            </a:bodyPr>
            <a:lstStyle/>
            <a:p>
              <a:r>
                <a:rPr lang="en-US" altLang="ko-KR" sz="1200" dirty="0" smtClean="0"/>
                <a:t>X</a:t>
              </a:r>
              <a:endParaRPr lang="ko-KR" altLang="en-US" sz="1200" dirty="0"/>
            </a:p>
          </p:txBody>
        </p:sp>
      </p:grpSp>
      <p:sp>
        <p:nvSpPr>
          <p:cNvPr id="204" name="타원 203"/>
          <p:cNvSpPr/>
          <p:nvPr/>
        </p:nvSpPr>
        <p:spPr>
          <a:xfrm>
            <a:off x="5272224" y="706531"/>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206" name="슬라이드 번호 개체 틀 205"/>
          <p:cNvSpPr>
            <a:spLocks noGrp="1"/>
          </p:cNvSpPr>
          <p:nvPr>
            <p:ph type="sldNum" sz="quarter" idx="4"/>
          </p:nvPr>
        </p:nvSpPr>
        <p:spPr/>
        <p:txBody>
          <a:bodyPr/>
          <a:lstStyle/>
          <a:p>
            <a:fld id="{C70D9EDE-4299-4BB9-BBD1-CAF81FD85894}" type="slidenum">
              <a:rPr lang="ko-KR" altLang="en-US" smtClean="0"/>
              <a:pPr/>
              <a:t>62</a:t>
            </a:fld>
            <a:endParaRPr lang="ko-KR" altLang="en-US"/>
          </a:p>
        </p:txBody>
      </p:sp>
      <p:sp>
        <p:nvSpPr>
          <p:cNvPr id="67" name="직사각형 66"/>
          <p:cNvSpPr/>
          <p:nvPr/>
        </p:nvSpPr>
        <p:spPr>
          <a:xfrm>
            <a:off x="2081460" y="2891083"/>
            <a:ext cx="1316396" cy="312893"/>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저장하기</a:t>
            </a:r>
            <a:endParaRPr lang="ko-KR" altLang="en-US" sz="800" b="1" dirty="0">
              <a:solidFill>
                <a:schemeClr val="tx1"/>
              </a:solidFill>
            </a:endParaRPr>
          </a:p>
        </p:txBody>
      </p:sp>
      <p:sp>
        <p:nvSpPr>
          <p:cNvPr id="68" name="TextBox 67"/>
          <p:cNvSpPr txBox="1"/>
          <p:nvPr/>
        </p:nvSpPr>
        <p:spPr>
          <a:xfrm>
            <a:off x="430008" y="1670068"/>
            <a:ext cx="3897221" cy="215444"/>
          </a:xfrm>
          <a:prstGeom prst="rect">
            <a:avLst/>
          </a:prstGeom>
          <a:noFill/>
        </p:spPr>
        <p:txBody>
          <a:bodyPr wrap="none" rtlCol="0">
            <a:spAutoFit/>
          </a:bodyPr>
          <a:lstStyle/>
          <a:p>
            <a:r>
              <a:rPr lang="en-US" altLang="ko-KR" sz="800" dirty="0" smtClean="0"/>
              <a:t>※ </a:t>
            </a:r>
            <a:r>
              <a:rPr lang="ko-KR" altLang="en-US" sz="800" dirty="0" smtClean="0"/>
              <a:t>상담 중에 가급적 필요한 내용만 적어주세요</a:t>
            </a:r>
            <a:r>
              <a:rPr lang="en-US" altLang="ko-KR" sz="800" dirty="0" smtClean="0"/>
              <a:t>. </a:t>
            </a:r>
            <a:r>
              <a:rPr lang="ko-KR" altLang="en-US" sz="800" dirty="0" smtClean="0"/>
              <a:t>다른 상담사들은 볼 수 없습니다</a:t>
            </a:r>
            <a:r>
              <a:rPr lang="en-US" altLang="ko-KR" sz="800" dirty="0" smtClean="0"/>
              <a:t>.</a:t>
            </a:r>
            <a:endParaRPr lang="ko-KR" altLang="en-US" sz="800" dirty="0"/>
          </a:p>
        </p:txBody>
      </p:sp>
      <p:sp>
        <p:nvSpPr>
          <p:cNvPr id="69" name="직사각형 68"/>
          <p:cNvSpPr/>
          <p:nvPr/>
        </p:nvSpPr>
        <p:spPr>
          <a:xfrm>
            <a:off x="375245" y="1935135"/>
            <a:ext cx="4618734" cy="85170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79352902"/>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20">
                <a:solidFill>
                  <a:prstClr val="black"/>
                </a:solidFill>
              </a:rPr>
              <a:t>Report</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958011"/>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988840"/>
            <a:ext cx="939681" cy="261610"/>
          </a:xfrm>
          <a:prstGeom prst="rect">
            <a:avLst/>
          </a:prstGeom>
          <a:noFill/>
        </p:spPr>
        <p:txBody>
          <a:bodyPr wrap="none" rtlCol="0">
            <a:spAutoFit/>
          </a:bodyPr>
          <a:lstStyle/>
          <a:p>
            <a:r>
              <a:rPr lang="ko-KR" altLang="en-US" sz="1100" b="1" dirty="0" smtClean="0"/>
              <a:t>통계 리포트</a:t>
            </a:r>
            <a:endParaRPr lang="ko-KR" altLang="en-US" sz="1100" b="1" dirty="0"/>
          </a:p>
        </p:txBody>
      </p:sp>
      <p:sp>
        <p:nvSpPr>
          <p:cNvPr id="39" name="TextBox 38"/>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RCW-050101</a:t>
            </a:r>
            <a:endParaRPr lang="ko-KR" altLang="en-US" sz="800" dirty="0">
              <a:solidFill>
                <a:prstClr val="black"/>
              </a:solidFill>
            </a:endParaRPr>
          </a:p>
        </p:txBody>
      </p:sp>
      <p:sp>
        <p:nvSpPr>
          <p:cNvPr id="53" name="직사각형 52"/>
          <p:cNvSpPr/>
          <p:nvPr/>
        </p:nvSpPr>
        <p:spPr>
          <a:xfrm>
            <a:off x="267387" y="3429830"/>
            <a:ext cx="7415916" cy="21607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pic>
        <p:nvPicPr>
          <p:cNvPr id="1027" name="Picture 3"/>
          <p:cNvPicPr>
            <a:picLocks noChangeAspect="1" noChangeArrowheads="1"/>
          </p:cNvPicPr>
          <p:nvPr/>
        </p:nvPicPr>
        <p:blipFill>
          <a:blip r:embed="rId3" cstate="print"/>
          <a:srcRect/>
          <a:stretch>
            <a:fillRect/>
          </a:stretch>
        </p:blipFill>
        <p:spPr bwMode="auto">
          <a:xfrm>
            <a:off x="1076827" y="3577452"/>
            <a:ext cx="5903263" cy="1923069"/>
          </a:xfrm>
          <a:prstGeom prst="rect">
            <a:avLst/>
          </a:prstGeom>
          <a:noFill/>
          <a:ln w="9525">
            <a:noFill/>
            <a:miter lim="800000"/>
            <a:headEnd/>
            <a:tailEnd/>
          </a:ln>
        </p:spPr>
      </p:pic>
      <p:grpSp>
        <p:nvGrpSpPr>
          <p:cNvPr id="3" name="그룹 64"/>
          <p:cNvGrpSpPr/>
          <p:nvPr/>
        </p:nvGrpSpPr>
        <p:grpSpPr>
          <a:xfrm>
            <a:off x="5625205" y="3610310"/>
            <a:ext cx="1334484" cy="218120"/>
            <a:chOff x="4405751" y="2258870"/>
            <a:chExt cx="1231832" cy="218120"/>
          </a:xfrm>
        </p:grpSpPr>
        <p:sp>
          <p:nvSpPr>
            <p:cNvPr id="55" name="직사각형 54"/>
            <p:cNvSpPr/>
            <p:nvPr/>
          </p:nvSpPr>
          <p:spPr>
            <a:xfrm>
              <a:off x="5112060" y="2306311"/>
              <a:ext cx="108000" cy="10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4405751" y="2306311"/>
              <a:ext cx="108000" cy="10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4475651" y="2261546"/>
              <a:ext cx="454563" cy="215444"/>
            </a:xfrm>
            <a:prstGeom prst="rect">
              <a:avLst/>
            </a:prstGeom>
            <a:noFill/>
          </p:spPr>
          <p:txBody>
            <a:bodyPr wrap="none" rtlCol="0">
              <a:spAutoFit/>
            </a:bodyPr>
            <a:lstStyle/>
            <a:p>
              <a:r>
                <a:rPr lang="ko-KR" altLang="en-US" sz="800" dirty="0" smtClean="0"/>
                <a:t>예약수</a:t>
              </a:r>
              <a:endParaRPr lang="ko-KR" altLang="en-US" sz="800" dirty="0"/>
            </a:p>
          </p:txBody>
        </p:sp>
        <p:sp>
          <p:nvSpPr>
            <p:cNvPr id="64" name="TextBox 63"/>
            <p:cNvSpPr txBox="1"/>
            <p:nvPr/>
          </p:nvSpPr>
          <p:spPr>
            <a:xfrm>
              <a:off x="5183020" y="2258870"/>
              <a:ext cx="454563" cy="215444"/>
            </a:xfrm>
            <a:prstGeom prst="rect">
              <a:avLst/>
            </a:prstGeom>
            <a:noFill/>
          </p:spPr>
          <p:txBody>
            <a:bodyPr wrap="none" rtlCol="0">
              <a:spAutoFit/>
            </a:bodyPr>
            <a:lstStyle/>
            <a:p>
              <a:r>
                <a:rPr lang="ko-KR" altLang="en-US" sz="800" dirty="0" smtClean="0"/>
                <a:t>상담수</a:t>
              </a:r>
              <a:endParaRPr lang="ko-KR" altLang="en-US" sz="800" dirty="0"/>
            </a:p>
          </p:txBody>
        </p:sp>
      </p:grpSp>
      <p:sp>
        <p:nvSpPr>
          <p:cNvPr id="46" name="직사각형 45"/>
          <p:cNvSpPr/>
          <p:nvPr/>
        </p:nvSpPr>
        <p:spPr>
          <a:xfrm>
            <a:off x="267887" y="2529730"/>
            <a:ext cx="1411280" cy="36004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기간별</a:t>
            </a:r>
            <a:endParaRPr lang="ko-KR" altLang="en-US" sz="900" dirty="0">
              <a:solidFill>
                <a:schemeClr val="bg1"/>
              </a:solidFill>
            </a:endParaRPr>
          </a:p>
        </p:txBody>
      </p:sp>
      <p:sp>
        <p:nvSpPr>
          <p:cNvPr id="47" name="직사각형 46"/>
          <p:cNvSpPr/>
          <p:nvPr/>
        </p:nvSpPr>
        <p:spPr>
          <a:xfrm>
            <a:off x="1737770" y="252973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smtClean="0">
                <a:solidFill>
                  <a:schemeClr val="tx1"/>
                </a:solidFill>
              </a:rPr>
              <a:t>요일별</a:t>
            </a:r>
            <a:endParaRPr lang="ko-KR" altLang="en-US" sz="900" dirty="0">
              <a:solidFill>
                <a:schemeClr val="tx1"/>
              </a:solidFill>
            </a:endParaRPr>
          </a:p>
        </p:txBody>
      </p:sp>
      <p:sp>
        <p:nvSpPr>
          <p:cNvPr id="54" name="직사각형 53"/>
          <p:cNvSpPr/>
          <p:nvPr/>
        </p:nvSpPr>
        <p:spPr>
          <a:xfrm>
            <a:off x="3202859" y="252973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err="1" smtClean="0">
                <a:solidFill>
                  <a:schemeClr val="tx1"/>
                </a:solidFill>
              </a:rPr>
              <a:t>시간별</a:t>
            </a:r>
            <a:endParaRPr lang="ko-KR" altLang="en-US" sz="900" dirty="0">
              <a:solidFill>
                <a:schemeClr val="tx1"/>
              </a:solidFill>
            </a:endParaRPr>
          </a:p>
        </p:txBody>
      </p:sp>
      <p:sp>
        <p:nvSpPr>
          <p:cNvPr id="58" name="직사각형 57"/>
          <p:cNvSpPr/>
          <p:nvPr/>
        </p:nvSpPr>
        <p:spPr>
          <a:xfrm>
            <a:off x="267387" y="2966016"/>
            <a:ext cx="7415916" cy="46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grpSp>
        <p:nvGrpSpPr>
          <p:cNvPr id="2" name="그룹 45"/>
          <p:cNvGrpSpPr/>
          <p:nvPr/>
        </p:nvGrpSpPr>
        <p:grpSpPr>
          <a:xfrm>
            <a:off x="4639189" y="3063345"/>
            <a:ext cx="2939123" cy="261610"/>
            <a:chOff x="1268724" y="2606077"/>
            <a:chExt cx="2713037" cy="261610"/>
          </a:xfrm>
        </p:grpSpPr>
        <p:sp>
          <p:nvSpPr>
            <p:cNvPr id="48" name="직사각형 47"/>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49" name="직사각형 48"/>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0" name="직사각형 49"/>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2016-02-07</a:t>
              </a:r>
              <a:endParaRPr lang="ko-KR" altLang="en-US" sz="900" dirty="0">
                <a:solidFill>
                  <a:schemeClr val="tx1"/>
                </a:solidFill>
              </a:endParaRPr>
            </a:p>
          </p:txBody>
        </p:sp>
        <p:sp>
          <p:nvSpPr>
            <p:cNvPr id="51" name="직사각형 50"/>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52" name="TextBox 51"/>
            <p:cNvSpPr txBox="1"/>
            <p:nvPr/>
          </p:nvSpPr>
          <p:spPr>
            <a:xfrm>
              <a:off x="2492324" y="2606077"/>
              <a:ext cx="262202" cy="261610"/>
            </a:xfrm>
            <a:prstGeom prst="rect">
              <a:avLst/>
            </a:prstGeom>
            <a:noFill/>
          </p:spPr>
          <p:txBody>
            <a:bodyPr wrap="none" rtlCol="0">
              <a:spAutoFit/>
            </a:bodyPr>
            <a:lstStyle/>
            <a:p>
              <a:r>
                <a:rPr lang="en-US" altLang="ko-KR" sz="1100" dirty="0" smtClean="0"/>
                <a:t>~</a:t>
              </a:r>
              <a:endParaRPr lang="ko-KR" altLang="en-US" sz="1100" dirty="0"/>
            </a:p>
          </p:txBody>
        </p:sp>
      </p:grpSp>
      <p:sp>
        <p:nvSpPr>
          <p:cNvPr id="60" name="직사각형 59"/>
          <p:cNvSpPr/>
          <p:nvPr/>
        </p:nvSpPr>
        <p:spPr>
          <a:xfrm>
            <a:off x="2814629" y="3072955"/>
            <a:ext cx="507000" cy="25200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일간</a:t>
            </a:r>
            <a:endParaRPr lang="ko-KR" altLang="en-US" sz="900" dirty="0">
              <a:solidFill>
                <a:schemeClr val="bg1"/>
              </a:solidFill>
            </a:endParaRPr>
          </a:p>
        </p:txBody>
      </p:sp>
      <p:sp>
        <p:nvSpPr>
          <p:cNvPr id="62" name="직사각형 61"/>
          <p:cNvSpPr/>
          <p:nvPr/>
        </p:nvSpPr>
        <p:spPr>
          <a:xfrm>
            <a:off x="3389375" y="3072955"/>
            <a:ext cx="507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주간</a:t>
            </a:r>
            <a:endParaRPr lang="ko-KR" altLang="en-US" sz="900" dirty="0">
              <a:solidFill>
                <a:schemeClr val="tx1"/>
              </a:solidFill>
            </a:endParaRPr>
          </a:p>
        </p:txBody>
      </p:sp>
      <p:sp>
        <p:nvSpPr>
          <p:cNvPr id="65" name="직사각형 64"/>
          <p:cNvSpPr/>
          <p:nvPr/>
        </p:nvSpPr>
        <p:spPr>
          <a:xfrm>
            <a:off x="3973046" y="3072955"/>
            <a:ext cx="507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월간</a:t>
            </a:r>
            <a:endParaRPr lang="ko-KR" altLang="en-US" sz="900" dirty="0">
              <a:solidFill>
                <a:schemeClr val="tx1"/>
              </a:solidFill>
            </a:endParaRPr>
          </a:p>
        </p:txBody>
      </p:sp>
      <p:sp>
        <p:nvSpPr>
          <p:cNvPr id="41" name="직사각형 40"/>
          <p:cNvSpPr/>
          <p:nvPr/>
        </p:nvSpPr>
        <p:spPr>
          <a:xfrm>
            <a:off x="7817111" y="654139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vi-VN" altLang="ko-KR" sz="1000" smtClean="0"/>
              <a:t>Xem tiếp trang sau</a:t>
            </a:r>
            <a:endParaRPr lang="ko-KR" altLang="en-US" sz="1000" dirty="0"/>
          </a:p>
        </p:txBody>
      </p:sp>
      <p:sp>
        <p:nvSpPr>
          <p:cNvPr id="45" name="타원 44"/>
          <p:cNvSpPr/>
          <p:nvPr/>
        </p:nvSpPr>
        <p:spPr>
          <a:xfrm>
            <a:off x="2417550" y="306334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59" name="표 58"/>
          <p:cNvGraphicFramePr>
            <a:graphicFrameLocks noGrp="1"/>
          </p:cNvGraphicFramePr>
          <p:nvPr>
            <p:extLst/>
          </p:nvPr>
        </p:nvGraphicFramePr>
        <p:xfrm>
          <a:off x="7808120" y="650426"/>
          <a:ext cx="1967152" cy="18244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Hiển</a:t>
                      </a:r>
                      <a:r>
                        <a:rPr lang="en-US" altLang="ko-KR" sz="800" baseline="0" smtClean="0"/>
                        <a:t> thị thống kê theo khoảng thời gian tùy thuộc vào việc phân chia xem đó là theo Ngày - </a:t>
                      </a:r>
                      <a:r>
                        <a:rPr lang="ko-KR" altLang="en-US" sz="800" smtClean="0">
                          <a:solidFill>
                            <a:schemeClr val="tx1"/>
                          </a:solidFill>
                        </a:rPr>
                        <a:t>일간</a:t>
                      </a:r>
                      <a:r>
                        <a:rPr lang="en-US" altLang="ko-KR" sz="800" baseline="0" smtClean="0"/>
                        <a:t>/ theo Tuần – </a:t>
                      </a:r>
                      <a:r>
                        <a:rPr lang="ko-KR" altLang="en-US" sz="800" smtClean="0">
                          <a:solidFill>
                            <a:schemeClr val="tx1"/>
                          </a:solidFill>
                        </a:rPr>
                        <a:t>주간</a:t>
                      </a:r>
                      <a:r>
                        <a:rPr lang="ko-KR" altLang="en-US" sz="800" baseline="0" smtClean="0">
                          <a:solidFill>
                            <a:schemeClr val="tx1"/>
                          </a:solidFill>
                        </a:rPr>
                        <a:t> </a:t>
                      </a:r>
                      <a:r>
                        <a:rPr lang="en-US" altLang="ko-KR" sz="800" baseline="0" smtClean="0"/>
                        <a:t>/ theo Tháng - </a:t>
                      </a:r>
                      <a:r>
                        <a:rPr lang="ko-KR" altLang="en-US" sz="800" baseline="0" smtClean="0"/>
                        <a:t>월간</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Theo</a:t>
                      </a:r>
                      <a:r>
                        <a:rPr lang="en-US" altLang="ko-KR" sz="800" baseline="0" smtClean="0"/>
                        <a:t> Ngày - </a:t>
                      </a:r>
                      <a:r>
                        <a:rPr lang="ko-KR" altLang="en-US" sz="800" smtClean="0"/>
                        <a:t>일간 </a:t>
                      </a:r>
                      <a:r>
                        <a:rPr lang="en-US" altLang="ko-KR" sz="800" smtClean="0"/>
                        <a:t>: Chỉ</a:t>
                      </a:r>
                      <a:r>
                        <a:rPr lang="en-US" altLang="ko-KR" sz="800" baseline="0" smtClean="0"/>
                        <a:t> hiển thị </a:t>
                      </a:r>
                      <a:r>
                        <a:rPr lang="en-US" altLang="ko-KR" sz="800" smtClean="0"/>
                        <a:t>yyyy-mm-dd (1 ô</a:t>
                      </a:r>
                      <a:r>
                        <a:rPr lang="en-US" altLang="ko-KR" sz="800" baseline="0" smtClean="0"/>
                        <a:t> chọn lịch)</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Theo Tuần</a:t>
                      </a:r>
                      <a:r>
                        <a:rPr lang="en-US" altLang="ko-KR" sz="800" baseline="0" smtClean="0"/>
                        <a:t> - </a:t>
                      </a:r>
                      <a:r>
                        <a:rPr lang="ko-KR" altLang="en-US" sz="800" smtClean="0"/>
                        <a:t>주간 </a:t>
                      </a:r>
                      <a:r>
                        <a:rPr lang="en-US" altLang="ko-KR" sz="800" smtClean="0"/>
                        <a:t>: Hiển</a:t>
                      </a:r>
                      <a:r>
                        <a:rPr lang="en-US" altLang="ko-KR" sz="800" baseline="0" smtClean="0"/>
                        <a:t> thị là </a:t>
                      </a:r>
                      <a:r>
                        <a:rPr lang="en-US" altLang="ko-KR" sz="800" smtClean="0"/>
                        <a:t>yyyy-mm-dd ~ yyyy-mm-dd</a:t>
                      </a:r>
                      <a:r>
                        <a:rPr lang="en-US" altLang="ko-KR" sz="800" baseline="0" smtClean="0"/>
                        <a:t> (2 ô chọn lịch)</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Theo Tháng</a:t>
                      </a:r>
                      <a:r>
                        <a:rPr lang="en-US" altLang="ko-KR" sz="800" baseline="0" smtClean="0"/>
                        <a:t> - </a:t>
                      </a:r>
                      <a:r>
                        <a:rPr lang="ko-KR" altLang="en-US" sz="800" smtClean="0"/>
                        <a:t>월간 </a:t>
                      </a:r>
                      <a:r>
                        <a:rPr lang="en-US" altLang="ko-KR" sz="800" smtClean="0"/>
                        <a:t>: chỉ</a:t>
                      </a:r>
                      <a:r>
                        <a:rPr lang="en-US" altLang="ko-KR" sz="800" baseline="0" smtClean="0"/>
                        <a:t> hiển thị </a:t>
                      </a:r>
                      <a:r>
                        <a:rPr lang="en-US" altLang="ko-KR" sz="800" smtClean="0"/>
                        <a:t>yyyy-mm</a:t>
                      </a:r>
                      <a:r>
                        <a:rPr lang="ko-KR" altLang="en-US" sz="800" baseline="0" smtClean="0"/>
                        <a:t> </a:t>
                      </a:r>
                      <a:r>
                        <a:rPr lang="en-US" altLang="ko-KR" sz="800" baseline="0" smtClean="0"/>
                        <a:t>(1 ô chọn lịch</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4" name="슬라이드 번호 개체 틀 33"/>
          <p:cNvSpPr>
            <a:spLocks noGrp="1"/>
          </p:cNvSpPr>
          <p:nvPr>
            <p:ph type="sldNum" sz="quarter" idx="4"/>
          </p:nvPr>
        </p:nvSpPr>
        <p:spPr/>
        <p:txBody>
          <a:bodyPr/>
          <a:lstStyle/>
          <a:p>
            <a:fld id="{C70D9EDE-4299-4BB9-BBD1-CAF81FD85894}" type="slidenum">
              <a:rPr lang="ko-KR" altLang="en-US" smtClean="0"/>
              <a:pPr/>
              <a:t>64</a:t>
            </a:fld>
            <a:endParaRPr lang="ko-KR" altLang="en-US"/>
          </a:p>
        </p:txBody>
      </p:sp>
      <p:sp>
        <p:nvSpPr>
          <p:cNvPr id="31" name="TextBox 30"/>
          <p:cNvSpPr txBox="1"/>
          <p:nvPr/>
        </p:nvSpPr>
        <p:spPr>
          <a:xfrm>
            <a:off x="1222858" y="117792"/>
            <a:ext cx="1479892" cy="215444"/>
          </a:xfrm>
          <a:prstGeom prst="rect">
            <a:avLst/>
          </a:prstGeom>
          <a:noFill/>
        </p:spPr>
        <p:txBody>
          <a:bodyPr wrap="none" rtlCol="0">
            <a:spAutoFit/>
          </a:bodyPr>
          <a:lstStyle/>
          <a:p>
            <a:r>
              <a:rPr lang="en-US" altLang="ko-KR" sz="800" dirty="0" smtClean="0">
                <a:solidFill>
                  <a:prstClr val="black"/>
                </a:solidFill>
              </a:rPr>
              <a:t>Statistic Report (by period)</a:t>
            </a:r>
            <a:endParaRPr lang="ko-KR" altLang="en-US" sz="800" dirty="0">
              <a:solidFill>
                <a:prstClr val="black"/>
              </a:solidFill>
            </a:endParaRPr>
          </a:p>
        </p:txBody>
      </p:sp>
      <p:sp>
        <p:nvSpPr>
          <p:cNvPr id="32" name="TextBox 31"/>
          <p:cNvSpPr txBox="1"/>
          <p:nvPr/>
        </p:nvSpPr>
        <p:spPr>
          <a:xfrm>
            <a:off x="1220762" y="352286"/>
            <a:ext cx="1459054" cy="215444"/>
          </a:xfrm>
          <a:prstGeom prst="rect">
            <a:avLst/>
          </a:prstGeom>
          <a:noFill/>
        </p:spPr>
        <p:txBody>
          <a:bodyPr wrap="none" rtlCol="0">
            <a:spAutoFit/>
          </a:bodyPr>
          <a:lstStyle/>
          <a:p>
            <a:r>
              <a:rPr lang="ko-KR" altLang="en-US" sz="800" dirty="0" smtClean="0">
                <a:solidFill>
                  <a:prstClr val="black"/>
                </a:solidFill>
              </a:rPr>
              <a:t> </a:t>
            </a:r>
            <a:r>
              <a:rPr lang="en-US" altLang="ko-KR" sz="800" dirty="0" smtClean="0">
                <a:solidFill>
                  <a:prstClr val="black"/>
                </a:solidFill>
              </a:rPr>
              <a:t>Report </a:t>
            </a:r>
            <a:r>
              <a:rPr lang="ko-KR" altLang="en-US" sz="800" dirty="0" smtClean="0">
                <a:solidFill>
                  <a:prstClr val="black"/>
                </a:solidFill>
              </a:rPr>
              <a:t> </a:t>
            </a:r>
            <a:r>
              <a:rPr lang="en-US" altLang="ko-KR" sz="800" dirty="0" smtClean="0">
                <a:solidFill>
                  <a:prstClr val="black"/>
                </a:solidFill>
              </a:rPr>
              <a:t>&gt; Statistic Report </a:t>
            </a:r>
            <a:endParaRPr lang="ko-KR" altLang="en-US" sz="800" dirty="0">
              <a:solidFill>
                <a:prstClr val="black"/>
              </a:solidFill>
            </a:endParaRPr>
          </a:p>
        </p:txBody>
      </p:sp>
    </p:spTree>
    <p:extLst>
      <p:ext uri="{BB962C8B-B14F-4D97-AF65-F5344CB8AC3E}">
        <p14:creationId xmlns:p14="http://schemas.microsoft.com/office/powerpoint/2010/main" val="495382374"/>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nvGraphicFramePr>
        <p:xfrm>
          <a:off x="282799" y="1189757"/>
          <a:ext cx="7400505" cy="2948778"/>
        </p:xfrm>
        <a:graphic>
          <a:graphicData uri="http://schemas.openxmlformats.org/drawingml/2006/table">
            <a:tbl>
              <a:tblPr/>
              <a:tblGrid>
                <a:gridCol w="1480101"/>
                <a:gridCol w="1480101"/>
                <a:gridCol w="1480101"/>
                <a:gridCol w="1480101"/>
                <a:gridCol w="1480101"/>
              </a:tblGrid>
              <a:tr h="327642">
                <a:tc>
                  <a:txBody>
                    <a:bodyPr/>
                    <a:lstStyle/>
                    <a:p>
                      <a:pPr algn="ctr" fontAlgn="ctr"/>
                      <a:r>
                        <a:rPr lang="ko-KR" altLang="en-US" sz="900" b="1" i="0" u="none" strike="noStrike" dirty="0" smtClean="0">
                          <a:solidFill>
                            <a:srgbClr val="000000"/>
                          </a:solidFill>
                          <a:latin typeface="맑은 고딕"/>
                        </a:rPr>
                        <a:t>날짜</a:t>
                      </a:r>
                      <a:endParaRPr lang="ko-KR" altLang="en-US" sz="900" b="1"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smtClean="0">
                          <a:solidFill>
                            <a:srgbClr val="000000"/>
                          </a:solidFill>
                          <a:latin typeface="맑은 고딕"/>
                        </a:rPr>
                        <a:t>예약수</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a:solidFill>
                            <a:srgbClr val="000000"/>
                          </a:solidFill>
                          <a:latin typeface="맑은 고딕"/>
                        </a:rPr>
                        <a:t>상담수</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smtClean="0">
                          <a:solidFill>
                            <a:srgbClr val="000000"/>
                          </a:solidFill>
                          <a:latin typeface="맑은 고딕"/>
                        </a:rPr>
                        <a:t>상담 시간 </a:t>
                      </a:r>
                      <a:r>
                        <a:rPr lang="en-US" altLang="ko-KR" sz="900" b="1" i="0" u="none" strike="noStrike" dirty="0" smtClean="0">
                          <a:solidFill>
                            <a:srgbClr val="000000"/>
                          </a:solidFill>
                          <a:latin typeface="맑은 고딕"/>
                        </a:rPr>
                        <a:t>(</a:t>
                      </a:r>
                      <a:r>
                        <a:rPr lang="ko-KR" altLang="en-US" sz="900" b="1" i="0" u="none" strike="noStrike" dirty="0" smtClean="0">
                          <a:solidFill>
                            <a:srgbClr val="000000"/>
                          </a:solidFill>
                          <a:latin typeface="맑은 고딕"/>
                        </a:rPr>
                        <a:t>분</a:t>
                      </a:r>
                      <a:r>
                        <a:rPr lang="en-US" altLang="ko-KR" sz="900" b="1" i="0" u="none" strike="noStrike" dirty="0" smtClean="0">
                          <a:solidFill>
                            <a:srgbClr val="000000"/>
                          </a:solidFill>
                          <a:latin typeface="맑은 고딕"/>
                        </a:rPr>
                        <a:t>)</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smtClean="0">
                          <a:solidFill>
                            <a:srgbClr val="000000"/>
                          </a:solidFill>
                          <a:latin typeface="+mn-lt"/>
                        </a:rPr>
                        <a:t>상담 금액 </a:t>
                      </a:r>
                      <a:r>
                        <a:rPr lang="en-US" altLang="ko-KR" sz="900" b="1" i="0" u="none" strike="noStrike" dirty="0" smtClean="0">
                          <a:solidFill>
                            <a:srgbClr val="000000"/>
                          </a:solidFill>
                          <a:latin typeface="+mn-lt"/>
                        </a:rPr>
                        <a:t>(</a:t>
                      </a:r>
                      <a:r>
                        <a:rPr lang="ko-KR" altLang="en-US" sz="900" b="1" i="0" u="none" strike="noStrike" dirty="0" smtClean="0">
                          <a:solidFill>
                            <a:srgbClr val="000000"/>
                          </a:solidFill>
                          <a:latin typeface="+mn-lt"/>
                        </a:rPr>
                        <a:t>원</a:t>
                      </a:r>
                      <a:r>
                        <a:rPr lang="en-US" altLang="ko-KR" sz="900" b="1" i="0" u="none" strike="noStrike" dirty="0" smtClean="0">
                          <a:solidFill>
                            <a:srgbClr val="000000"/>
                          </a:solidFill>
                          <a:latin typeface="+mn-lt"/>
                        </a:rPr>
                        <a:t>)</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r>
              <a:tr h="327642">
                <a:tc>
                  <a:txBody>
                    <a:bodyPr/>
                    <a:lstStyle/>
                    <a:p>
                      <a:pPr algn="ctr" fontAlgn="ctr"/>
                      <a:r>
                        <a:rPr lang="ko-KR" altLang="en-US" sz="900" b="1" i="0" u="none" strike="noStrike" dirty="0" smtClean="0">
                          <a:solidFill>
                            <a:srgbClr val="000000"/>
                          </a:solidFill>
                          <a:latin typeface="맑은 고딕"/>
                        </a:rPr>
                        <a:t>합계</a:t>
                      </a:r>
                      <a:endParaRPr lang="ko-KR" altLang="en-US" sz="900" b="1"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3</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10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300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300,000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r h="327642">
                <a:tc>
                  <a:txBody>
                    <a:bodyPr/>
                    <a:lstStyle/>
                    <a:p>
                      <a:pPr algn="ctr" fontAlgn="ctr"/>
                      <a:r>
                        <a:rPr lang="en-US" altLang="ko-KR" sz="900" b="0" i="0" u="none" strike="noStrike" dirty="0" smtClean="0">
                          <a:solidFill>
                            <a:srgbClr val="000000"/>
                          </a:solidFill>
                          <a:latin typeface="맑은 고딕"/>
                        </a:rPr>
                        <a:t>2016-02-07</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3</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90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90,000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en-US" altLang="ko-KR" sz="900" b="0" i="0" u="none" strike="noStrike" dirty="0" smtClean="0">
                          <a:solidFill>
                            <a:srgbClr val="000000"/>
                          </a:solidFill>
                          <a:latin typeface="+mn-lt"/>
                        </a:rPr>
                        <a:t>2016-02-06</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en-US" altLang="ko-KR" sz="900" b="0" i="0" u="none" strike="noStrike" dirty="0" smtClean="0">
                          <a:solidFill>
                            <a:srgbClr val="000000"/>
                          </a:solidFill>
                          <a:latin typeface="+mn-lt"/>
                        </a:rPr>
                        <a:t>2016-02-05</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en-US" altLang="ko-KR" sz="900" b="0" i="0" u="none" strike="noStrike" dirty="0" smtClean="0">
                          <a:solidFill>
                            <a:srgbClr val="000000"/>
                          </a:solidFill>
                          <a:latin typeface="+mn-lt"/>
                        </a:rPr>
                        <a:t>2016-02-04</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en-US" altLang="ko-KR" sz="900" b="0" i="0" u="none" strike="noStrike" dirty="0" smtClean="0">
                          <a:solidFill>
                            <a:srgbClr val="000000"/>
                          </a:solidFill>
                          <a:latin typeface="+mn-lt"/>
                        </a:rPr>
                        <a:t>2016-02-03</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en-US" altLang="ko-KR" sz="900" b="0" i="0" u="none" strike="noStrike" dirty="0" smtClean="0">
                          <a:solidFill>
                            <a:srgbClr val="000000"/>
                          </a:solidFill>
                          <a:latin typeface="+mn-lt"/>
                        </a:rPr>
                        <a:t>2016-02-02</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en-US" altLang="ko-KR" sz="900" b="0" i="0" u="none" strike="noStrike" dirty="0" smtClean="0">
                          <a:solidFill>
                            <a:srgbClr val="000000"/>
                          </a:solidFill>
                          <a:latin typeface="+mn-lt"/>
                        </a:rPr>
                        <a:t>2016-02-01</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RCW-050101</a:t>
            </a:r>
            <a:endParaRPr lang="ko-KR" altLang="en-US" sz="800" dirty="0">
              <a:solidFill>
                <a:prstClr val="black"/>
              </a:solidFill>
            </a:endParaRPr>
          </a:p>
        </p:txBody>
      </p:sp>
      <p:sp>
        <p:nvSpPr>
          <p:cNvPr id="10" name="직사각형 9"/>
          <p:cNvSpPr/>
          <p:nvPr/>
        </p:nvSpPr>
        <p:spPr>
          <a:xfrm>
            <a:off x="6413036" y="4284095"/>
            <a:ext cx="1252469"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엑셀 다운로드</a:t>
            </a:r>
            <a:endParaRPr lang="ko-KR" altLang="en-US" sz="900" dirty="0">
              <a:solidFill>
                <a:schemeClr val="tx1"/>
              </a:solidFill>
            </a:endParaRPr>
          </a:p>
        </p:txBody>
      </p:sp>
      <p:sp>
        <p:nvSpPr>
          <p:cNvPr id="13" name="타원 12"/>
          <p:cNvSpPr/>
          <p:nvPr/>
        </p:nvSpPr>
        <p:spPr>
          <a:xfrm>
            <a:off x="174969" y="10617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4" name="타원 13"/>
          <p:cNvSpPr/>
          <p:nvPr/>
        </p:nvSpPr>
        <p:spPr>
          <a:xfrm>
            <a:off x="6244515" y="428409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graphicFrame>
        <p:nvGraphicFramePr>
          <p:cNvPr id="12" name="표 11"/>
          <p:cNvGraphicFramePr>
            <a:graphicFrameLocks noGrp="1"/>
          </p:cNvGraphicFramePr>
          <p:nvPr>
            <p:extLst/>
          </p:nvPr>
        </p:nvGraphicFramePr>
        <p:xfrm>
          <a:off x="7808120" y="650426"/>
          <a:ext cx="1967152" cy="24036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t>예약수 </a:t>
                      </a:r>
                      <a:r>
                        <a:rPr lang="en-US" altLang="ko-KR" sz="800" dirty="0" smtClean="0"/>
                        <a:t>: </a:t>
                      </a:r>
                      <a:r>
                        <a:rPr lang="en-US" altLang="ko-KR" sz="800" dirty="0" err="1" smtClean="0"/>
                        <a:t>Số</a:t>
                      </a:r>
                      <a:r>
                        <a:rPr lang="en-US" altLang="ko-KR" sz="800" baseline="0" dirty="0" smtClean="0"/>
                        <a:t> </a:t>
                      </a:r>
                      <a:r>
                        <a:rPr lang="en-US" altLang="ko-KR" sz="800" baseline="0" dirty="0" err="1" smtClean="0"/>
                        <a:t>lượng</a:t>
                      </a:r>
                      <a:r>
                        <a:rPr lang="en-US" altLang="ko-KR" sz="800" baseline="0" dirty="0" smtClean="0"/>
                        <a:t> </a:t>
                      </a:r>
                      <a:r>
                        <a:rPr lang="en-US" altLang="ko-KR" sz="800" baseline="0" dirty="0" err="1" smtClean="0"/>
                        <a:t>Đặt</a:t>
                      </a:r>
                      <a:r>
                        <a:rPr lang="en-US" altLang="ko-KR" sz="800" baseline="0" dirty="0" smtClean="0"/>
                        <a:t> </a:t>
                      </a:r>
                      <a:r>
                        <a:rPr lang="en-US" altLang="ko-KR" sz="800" baseline="0" dirty="0" err="1" smtClean="0"/>
                        <a:t>hẹn</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của</a:t>
                      </a:r>
                      <a:r>
                        <a:rPr lang="en-US" altLang="ko-KR" sz="800" baseline="0" dirty="0" smtClean="0"/>
                        <a:t> </a:t>
                      </a:r>
                      <a:r>
                        <a:rPr lang="en-US" altLang="ko-KR" sz="800" baseline="0" dirty="0" err="1" smtClean="0"/>
                        <a:t>từng</a:t>
                      </a:r>
                      <a:r>
                        <a:rPr lang="en-US" altLang="ko-KR" sz="800" baseline="0" dirty="0" smtClean="0"/>
                        <a:t> </a:t>
                      </a:r>
                      <a:r>
                        <a:rPr lang="en-US" altLang="ko-KR" sz="800" baseline="0" dirty="0" err="1" smtClean="0"/>
                        <a:t>ngày</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khoảng</a:t>
                      </a:r>
                      <a:r>
                        <a:rPr lang="en-US" altLang="ko-KR" sz="800" baseline="0" dirty="0" smtClean="0"/>
                        <a:t> </a:t>
                      </a:r>
                      <a:r>
                        <a:rPr lang="en-US" altLang="ko-KR" sz="800" baseline="0" dirty="0" err="1" smtClean="0"/>
                        <a:t>thời</a:t>
                      </a:r>
                      <a:r>
                        <a:rPr lang="en-US" altLang="ko-KR" sz="800" baseline="0" dirty="0" smtClean="0"/>
                        <a:t> </a:t>
                      </a:r>
                      <a:r>
                        <a:rPr lang="en-US" altLang="ko-KR" sz="800" baseline="0" dirty="0" err="1" smtClean="0"/>
                        <a:t>gian</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chọn</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t>상담수 </a:t>
                      </a:r>
                      <a:r>
                        <a:rPr lang="en-US" altLang="ko-KR" sz="800" dirty="0" smtClean="0"/>
                        <a:t>: </a:t>
                      </a:r>
                      <a:r>
                        <a:rPr lang="en-US" altLang="ko-KR" sz="800" dirty="0" err="1" smtClean="0"/>
                        <a:t>Số</a:t>
                      </a:r>
                      <a:r>
                        <a:rPr lang="en-US" altLang="ko-KR" sz="800" baseline="0" dirty="0" smtClean="0"/>
                        <a:t> </a:t>
                      </a:r>
                      <a:r>
                        <a:rPr lang="en-US" altLang="ko-KR" sz="800" baseline="0" dirty="0" err="1" smtClean="0"/>
                        <a:t>lượng</a:t>
                      </a:r>
                      <a:r>
                        <a:rPr lang="en-US" altLang="ko-KR" sz="800" baseline="0" dirty="0" smtClean="0"/>
                        <a:t> </a:t>
                      </a:r>
                      <a:r>
                        <a:rPr lang="en-US" altLang="ko-KR" sz="800" baseline="0" dirty="0" err="1" smtClean="0"/>
                        <a:t>buổi</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diễn</a:t>
                      </a:r>
                      <a:r>
                        <a:rPr lang="en-US" altLang="ko-KR" sz="800" baseline="0" dirty="0" smtClean="0"/>
                        <a:t> </a:t>
                      </a:r>
                      <a:r>
                        <a:rPr lang="en-US" altLang="ko-KR" sz="800" baseline="0" dirty="0" err="1" smtClean="0"/>
                        <a:t>ra</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từng</a:t>
                      </a:r>
                      <a:r>
                        <a:rPr lang="en-US" altLang="ko-KR" sz="800" baseline="0" dirty="0" smtClean="0"/>
                        <a:t> </a:t>
                      </a:r>
                      <a:r>
                        <a:rPr lang="en-US" altLang="ko-KR" sz="800" baseline="0" dirty="0" err="1" smtClean="0"/>
                        <a:t>ngày</a:t>
                      </a:r>
                      <a:r>
                        <a:rPr lang="en-US" altLang="ko-KR" sz="800" baseline="0" dirty="0" smtClean="0"/>
                        <a:t> </a:t>
                      </a:r>
                      <a:r>
                        <a:rPr lang="en-US" altLang="ko-KR" sz="800" baseline="0" dirty="0" err="1" smtClean="0"/>
                        <a:t>thuộc</a:t>
                      </a:r>
                      <a:r>
                        <a:rPr lang="en-US" altLang="ko-KR" sz="800" baseline="0" dirty="0" smtClean="0"/>
                        <a:t> </a:t>
                      </a:r>
                      <a:r>
                        <a:rPr lang="en-US" altLang="ko-KR" sz="800" baseline="0" dirty="0" err="1" smtClean="0"/>
                        <a:t>khoảng</a:t>
                      </a:r>
                      <a:r>
                        <a:rPr lang="en-US" altLang="ko-KR" sz="800" baseline="0" dirty="0" smtClean="0"/>
                        <a:t> </a:t>
                      </a:r>
                      <a:r>
                        <a:rPr lang="en-US" altLang="ko-KR" sz="800" baseline="0" dirty="0" err="1" smtClean="0"/>
                        <a:t>thời</a:t>
                      </a:r>
                      <a:r>
                        <a:rPr lang="en-US" altLang="ko-KR" sz="800" baseline="0" dirty="0" smtClean="0"/>
                        <a:t> </a:t>
                      </a:r>
                      <a:r>
                        <a:rPr lang="en-US" altLang="ko-KR" sz="800" baseline="0" dirty="0" err="1" smtClean="0"/>
                        <a:t>gian</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chọn</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t>상담시간 </a:t>
                      </a:r>
                      <a:r>
                        <a:rPr lang="en-US" altLang="ko-KR" sz="800" dirty="0" smtClean="0"/>
                        <a:t>: </a:t>
                      </a:r>
                      <a:r>
                        <a:rPr lang="en-US" altLang="ko-KR" sz="800" dirty="0" err="1" smtClean="0"/>
                        <a:t>Tổng</a:t>
                      </a:r>
                      <a:r>
                        <a:rPr lang="en-US" altLang="ko-KR" sz="800" baseline="0" dirty="0" smtClean="0"/>
                        <a:t> </a:t>
                      </a:r>
                      <a:r>
                        <a:rPr lang="en-US" altLang="ko-KR" sz="800" baseline="0" dirty="0" err="1" smtClean="0"/>
                        <a:t>thời</a:t>
                      </a:r>
                      <a:r>
                        <a:rPr lang="en-US" altLang="ko-KR" sz="800" baseline="0" dirty="0" smtClean="0"/>
                        <a:t> </a:t>
                      </a:r>
                      <a:r>
                        <a:rPr lang="en-US" altLang="ko-KR" sz="800" baseline="0" dirty="0" err="1" smtClean="0"/>
                        <a:t>gian</a:t>
                      </a:r>
                      <a:r>
                        <a:rPr lang="en-US" altLang="ko-KR" sz="800" baseline="0" dirty="0" smtClean="0"/>
                        <a:t> </a:t>
                      </a:r>
                      <a:r>
                        <a:rPr lang="en-US" altLang="ko-KR" sz="800" baseline="0" dirty="0" err="1" smtClean="0"/>
                        <a:t>của</a:t>
                      </a:r>
                      <a:r>
                        <a:rPr lang="en-US" altLang="ko-KR" sz="800" baseline="0" dirty="0" smtClean="0"/>
                        <a:t> </a:t>
                      </a:r>
                      <a:r>
                        <a:rPr lang="en-US" altLang="ko-KR" sz="800" baseline="0" dirty="0" err="1" smtClean="0"/>
                        <a:t>các</a:t>
                      </a:r>
                      <a:r>
                        <a:rPr lang="en-US" altLang="ko-KR" sz="800" baseline="0" dirty="0" smtClean="0"/>
                        <a:t> </a:t>
                      </a:r>
                      <a:r>
                        <a:rPr lang="en-US" altLang="ko-KR" sz="800" baseline="0" dirty="0" err="1" smtClean="0"/>
                        <a:t>buổi</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diễn</a:t>
                      </a:r>
                      <a:r>
                        <a:rPr lang="en-US" altLang="ko-KR" sz="800" baseline="0" dirty="0" smtClean="0"/>
                        <a:t> </a:t>
                      </a:r>
                      <a:r>
                        <a:rPr lang="en-US" altLang="ko-KR" sz="800" baseline="0" dirty="0" err="1" smtClean="0"/>
                        <a:t>ra</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từng</a:t>
                      </a:r>
                      <a:r>
                        <a:rPr lang="en-US" altLang="ko-KR" sz="800" baseline="0" dirty="0" smtClean="0"/>
                        <a:t> </a:t>
                      </a:r>
                      <a:r>
                        <a:rPr lang="en-US" altLang="ko-KR" sz="800" baseline="0" dirty="0" err="1" smtClean="0"/>
                        <a:t>ngày</a:t>
                      </a:r>
                      <a:r>
                        <a:rPr lang="en-US" altLang="ko-KR" sz="800" baseline="0" dirty="0" smtClean="0"/>
                        <a:t> </a:t>
                      </a:r>
                      <a:r>
                        <a:rPr lang="en-US" altLang="ko-KR" sz="800" baseline="0" dirty="0" err="1" smtClean="0"/>
                        <a:t>thuộc</a:t>
                      </a:r>
                      <a:r>
                        <a:rPr lang="en-US" altLang="ko-KR" sz="800" baseline="0" dirty="0" smtClean="0"/>
                        <a:t> </a:t>
                      </a:r>
                      <a:r>
                        <a:rPr lang="en-US" altLang="ko-KR" sz="800" baseline="0" dirty="0" err="1" smtClean="0"/>
                        <a:t>khoảng</a:t>
                      </a:r>
                      <a:r>
                        <a:rPr lang="en-US" altLang="ko-KR" sz="800" baseline="0" dirty="0" smtClean="0"/>
                        <a:t> </a:t>
                      </a:r>
                      <a:r>
                        <a:rPr lang="en-US" altLang="ko-KR" sz="800" baseline="0" dirty="0" err="1" smtClean="0"/>
                        <a:t>thời</a:t>
                      </a:r>
                      <a:r>
                        <a:rPr lang="en-US" altLang="ko-KR" sz="800" baseline="0" dirty="0" smtClean="0"/>
                        <a:t> </a:t>
                      </a:r>
                      <a:r>
                        <a:rPr lang="en-US" altLang="ko-KR" sz="800" baseline="0" dirty="0" err="1" smtClean="0"/>
                        <a:t>gian</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chọn</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t>상담금액 </a:t>
                      </a:r>
                      <a:r>
                        <a:rPr lang="en-US" altLang="ko-KR" sz="800" dirty="0" smtClean="0"/>
                        <a:t>: </a:t>
                      </a:r>
                      <a:r>
                        <a:rPr lang="en-US" altLang="ko-KR" sz="800" dirty="0" err="1" smtClean="0"/>
                        <a:t>Tổng</a:t>
                      </a:r>
                      <a:r>
                        <a:rPr lang="en-US" altLang="ko-KR" sz="800" baseline="0" dirty="0" smtClean="0"/>
                        <a:t> </a:t>
                      </a:r>
                      <a:r>
                        <a:rPr lang="en-US" altLang="ko-KR" sz="800" baseline="0" dirty="0" err="1" smtClean="0"/>
                        <a:t>số</a:t>
                      </a:r>
                      <a:r>
                        <a:rPr lang="en-US" altLang="ko-KR" sz="800" baseline="0" dirty="0" smtClean="0"/>
                        <a:t> </a:t>
                      </a:r>
                      <a:r>
                        <a:rPr lang="en-US" altLang="ko-KR" sz="800" baseline="0" dirty="0" err="1" smtClean="0"/>
                        <a:t>tiền</a:t>
                      </a:r>
                      <a:r>
                        <a:rPr lang="en-US" altLang="ko-KR" sz="800" baseline="0" dirty="0" smtClean="0"/>
                        <a:t> </a:t>
                      </a:r>
                      <a:r>
                        <a:rPr lang="en-US" altLang="ko-KR" sz="800" baseline="0" dirty="0" err="1" smtClean="0"/>
                        <a:t>thanh</a:t>
                      </a:r>
                      <a:r>
                        <a:rPr lang="en-US" altLang="ko-KR" sz="800" baseline="0" dirty="0" smtClean="0"/>
                        <a:t> </a:t>
                      </a:r>
                      <a:r>
                        <a:rPr lang="en-US" altLang="ko-KR" sz="800" baseline="0" dirty="0" err="1" smtClean="0"/>
                        <a:t>toán</a:t>
                      </a:r>
                      <a:r>
                        <a:rPr lang="en-US" altLang="ko-KR" sz="800" baseline="0" dirty="0" smtClean="0"/>
                        <a:t> </a:t>
                      </a:r>
                      <a:r>
                        <a:rPr lang="en-US" altLang="ko-KR" sz="800" baseline="0" dirty="0" err="1" smtClean="0"/>
                        <a:t>của</a:t>
                      </a:r>
                      <a:r>
                        <a:rPr lang="en-US" altLang="ko-KR" sz="800" baseline="0" dirty="0" smtClean="0"/>
                        <a:t> </a:t>
                      </a:r>
                      <a:r>
                        <a:rPr lang="en-US" altLang="ko-KR" sz="800" baseline="0" dirty="0" err="1" smtClean="0"/>
                        <a:t>các</a:t>
                      </a:r>
                      <a:r>
                        <a:rPr lang="en-US" altLang="ko-KR" sz="800" baseline="0" dirty="0" smtClean="0"/>
                        <a:t> </a:t>
                      </a:r>
                      <a:r>
                        <a:rPr lang="en-US" altLang="ko-KR" sz="800" baseline="0" dirty="0" err="1" smtClean="0"/>
                        <a:t>buổi</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diễn</a:t>
                      </a:r>
                      <a:r>
                        <a:rPr lang="en-US" altLang="ko-KR" sz="800" baseline="0" dirty="0" smtClean="0"/>
                        <a:t> </a:t>
                      </a:r>
                      <a:r>
                        <a:rPr lang="en-US" altLang="ko-KR" sz="800" baseline="0" dirty="0" err="1" smtClean="0"/>
                        <a:t>ra</a:t>
                      </a:r>
                      <a:r>
                        <a:rPr lang="en-US" altLang="ko-KR" sz="800" baseline="0" dirty="0" smtClean="0"/>
                        <a:t> </a:t>
                      </a:r>
                      <a:r>
                        <a:rPr lang="en-US" altLang="ko-KR" sz="800" baseline="0" dirty="0" err="1" smtClean="0"/>
                        <a:t>trong</a:t>
                      </a:r>
                      <a:r>
                        <a:rPr lang="en-US" altLang="ko-KR" sz="800" baseline="0" dirty="0" smtClean="0"/>
                        <a:t> </a:t>
                      </a:r>
                      <a:r>
                        <a:rPr lang="en-US" altLang="ko-KR" sz="800" baseline="0" dirty="0" err="1" smtClean="0"/>
                        <a:t>từng</a:t>
                      </a:r>
                      <a:r>
                        <a:rPr lang="en-US" altLang="ko-KR" sz="800" baseline="0" dirty="0" smtClean="0"/>
                        <a:t> </a:t>
                      </a:r>
                      <a:r>
                        <a:rPr lang="en-US" altLang="ko-KR" sz="800" baseline="0" dirty="0" err="1" smtClean="0"/>
                        <a:t>ngày</a:t>
                      </a:r>
                      <a:r>
                        <a:rPr lang="en-US" altLang="ko-KR" sz="800" baseline="0" dirty="0" smtClean="0"/>
                        <a:t> </a:t>
                      </a:r>
                      <a:r>
                        <a:rPr lang="en-US" altLang="ko-KR" sz="800" baseline="0" dirty="0" err="1" smtClean="0"/>
                        <a:t>thuộc</a:t>
                      </a:r>
                      <a:r>
                        <a:rPr lang="en-US" altLang="ko-KR" sz="800" baseline="0" dirty="0" smtClean="0"/>
                        <a:t> </a:t>
                      </a:r>
                      <a:r>
                        <a:rPr lang="en-US" altLang="ko-KR" sz="800" baseline="0" dirty="0" err="1" smtClean="0"/>
                        <a:t>khoảng</a:t>
                      </a:r>
                      <a:r>
                        <a:rPr lang="en-US" altLang="ko-KR" sz="800" baseline="0" dirty="0" smtClean="0"/>
                        <a:t> </a:t>
                      </a:r>
                      <a:r>
                        <a:rPr lang="en-US" altLang="ko-KR" sz="800" baseline="0" dirty="0" err="1" smtClean="0"/>
                        <a:t>thời</a:t>
                      </a:r>
                      <a:r>
                        <a:rPr lang="en-US" altLang="ko-KR" sz="800" baseline="0" dirty="0" smtClean="0"/>
                        <a:t> </a:t>
                      </a:r>
                      <a:r>
                        <a:rPr lang="en-US" altLang="ko-KR" sz="800" baseline="0" dirty="0" err="1" smtClean="0"/>
                        <a:t>gian</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chọn</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t>Down</a:t>
                      </a:r>
                      <a:r>
                        <a:rPr lang="en-US" altLang="ko-KR" sz="800" baseline="0" dirty="0" smtClean="0"/>
                        <a:t>load file excel </a:t>
                      </a:r>
                      <a:r>
                        <a:rPr lang="en-US" altLang="ko-KR" sz="800" baseline="0" dirty="0" err="1" smtClean="0"/>
                        <a:t>gồm</a:t>
                      </a:r>
                      <a:r>
                        <a:rPr lang="en-US" altLang="ko-KR" sz="800" baseline="0" dirty="0" smtClean="0"/>
                        <a:t> </a:t>
                      </a:r>
                      <a:r>
                        <a:rPr lang="en-US" altLang="ko-KR" sz="800" baseline="0" dirty="0" err="1" smtClean="0"/>
                        <a:t>các</a:t>
                      </a:r>
                      <a:r>
                        <a:rPr lang="en-US" altLang="ko-KR" sz="800" baseline="0" dirty="0" smtClean="0"/>
                        <a:t> </a:t>
                      </a:r>
                      <a:r>
                        <a:rPr lang="en-US" altLang="ko-KR" sz="800" baseline="0" dirty="0" err="1" smtClean="0"/>
                        <a:t>hạng</a:t>
                      </a:r>
                      <a:r>
                        <a:rPr lang="en-US" altLang="ko-KR" sz="800" baseline="0" dirty="0" smtClean="0"/>
                        <a:t> </a:t>
                      </a:r>
                      <a:r>
                        <a:rPr lang="en-US" altLang="ko-KR" sz="800" baseline="0" dirty="0" err="1" smtClean="0"/>
                        <a:t>mục</a:t>
                      </a:r>
                      <a:r>
                        <a:rPr lang="en-US" altLang="ko-KR" sz="800" baseline="0" dirty="0" smtClean="0"/>
                        <a:t> </a:t>
                      </a:r>
                      <a:r>
                        <a:rPr lang="en-US" altLang="ko-KR" sz="800" baseline="0" dirty="0" err="1" smtClean="0"/>
                        <a:t>như</a:t>
                      </a:r>
                      <a:r>
                        <a:rPr lang="en-US" altLang="ko-KR" sz="800" baseline="0" dirty="0" smtClean="0"/>
                        <a:t> </a:t>
                      </a:r>
                      <a:r>
                        <a:rPr lang="en-US" altLang="ko-KR" sz="800" baseline="0" dirty="0" err="1" smtClean="0"/>
                        <a:t>trên</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슬라이드 번호 개체 틀 10"/>
          <p:cNvSpPr>
            <a:spLocks noGrp="1"/>
          </p:cNvSpPr>
          <p:nvPr>
            <p:ph type="sldNum" sz="quarter" idx="4"/>
          </p:nvPr>
        </p:nvSpPr>
        <p:spPr/>
        <p:txBody>
          <a:bodyPr/>
          <a:lstStyle/>
          <a:p>
            <a:fld id="{C70D9EDE-4299-4BB9-BBD1-CAF81FD85894}" type="slidenum">
              <a:rPr lang="ko-KR" altLang="en-US" smtClean="0"/>
              <a:pPr/>
              <a:t>65</a:t>
            </a:fld>
            <a:endParaRPr lang="ko-KR" altLang="en-US"/>
          </a:p>
        </p:txBody>
      </p:sp>
      <p:sp>
        <p:nvSpPr>
          <p:cNvPr id="15" name="TextBox 14"/>
          <p:cNvSpPr txBox="1"/>
          <p:nvPr/>
        </p:nvSpPr>
        <p:spPr>
          <a:xfrm>
            <a:off x="1275998" y="117792"/>
            <a:ext cx="1516762" cy="215444"/>
          </a:xfrm>
          <a:prstGeom prst="rect">
            <a:avLst/>
          </a:prstGeom>
          <a:noFill/>
        </p:spPr>
        <p:txBody>
          <a:bodyPr wrap="none" rtlCol="0">
            <a:spAutoFit/>
          </a:bodyPr>
          <a:lstStyle/>
          <a:p>
            <a:r>
              <a:rPr lang="en-US" altLang="ko-KR" sz="800" dirty="0" smtClean="0">
                <a:solidFill>
                  <a:prstClr val="black"/>
                </a:solidFill>
              </a:rPr>
              <a:t>Statistic Report (by </a:t>
            </a:r>
            <a:r>
              <a:rPr lang="en-US" altLang="ko-KR" sz="800" dirty="0" err="1" smtClean="0">
                <a:solidFill>
                  <a:prstClr val="black"/>
                </a:solidFill>
              </a:rPr>
              <a:t>perriod</a:t>
            </a:r>
            <a:r>
              <a:rPr lang="en-US" altLang="ko-KR" sz="800" dirty="0" smtClean="0">
                <a:solidFill>
                  <a:prstClr val="black"/>
                </a:solidFill>
              </a:rPr>
              <a:t>)</a:t>
            </a:r>
            <a:endParaRPr lang="ko-KR" altLang="en-US" sz="800" dirty="0">
              <a:solidFill>
                <a:prstClr val="black"/>
              </a:solidFill>
            </a:endParaRPr>
          </a:p>
        </p:txBody>
      </p:sp>
      <p:sp>
        <p:nvSpPr>
          <p:cNvPr id="16" name="TextBox 15"/>
          <p:cNvSpPr txBox="1"/>
          <p:nvPr/>
        </p:nvSpPr>
        <p:spPr>
          <a:xfrm>
            <a:off x="1273902" y="352286"/>
            <a:ext cx="1422184" cy="215444"/>
          </a:xfrm>
          <a:prstGeom prst="rect">
            <a:avLst/>
          </a:prstGeom>
          <a:noFill/>
        </p:spPr>
        <p:txBody>
          <a:bodyPr wrap="none" rtlCol="0">
            <a:spAutoFit/>
          </a:bodyPr>
          <a:lstStyle/>
          <a:p>
            <a:r>
              <a:rPr lang="en-US" altLang="ko-KR" sz="800" dirty="0" smtClean="0">
                <a:solidFill>
                  <a:prstClr val="black"/>
                </a:solidFill>
              </a:rPr>
              <a:t>Report </a:t>
            </a:r>
            <a:r>
              <a:rPr lang="ko-KR" altLang="en-US" sz="800" dirty="0" smtClean="0">
                <a:solidFill>
                  <a:prstClr val="black"/>
                </a:solidFill>
              </a:rPr>
              <a:t> </a:t>
            </a:r>
            <a:r>
              <a:rPr lang="en-US" altLang="ko-KR" sz="800" dirty="0" smtClean="0">
                <a:solidFill>
                  <a:prstClr val="black"/>
                </a:solidFill>
              </a:rPr>
              <a:t>&gt; Statistic Report </a:t>
            </a:r>
            <a:endParaRPr lang="ko-KR" altLang="en-US" sz="800" dirty="0">
              <a:solidFill>
                <a:prstClr val="black"/>
              </a:solidFill>
            </a:endParaRPr>
          </a:p>
        </p:txBody>
      </p:sp>
    </p:spTree>
    <p:extLst>
      <p:ext uri="{BB962C8B-B14F-4D97-AF65-F5344CB8AC3E}">
        <p14:creationId xmlns:p14="http://schemas.microsoft.com/office/powerpoint/2010/main" val="3550026561"/>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988840"/>
            <a:ext cx="939681" cy="261610"/>
          </a:xfrm>
          <a:prstGeom prst="rect">
            <a:avLst/>
          </a:prstGeom>
          <a:noFill/>
        </p:spPr>
        <p:txBody>
          <a:bodyPr wrap="none" rtlCol="0">
            <a:spAutoFit/>
          </a:bodyPr>
          <a:lstStyle/>
          <a:p>
            <a:r>
              <a:rPr lang="ko-KR" altLang="en-US" sz="1100" b="1" dirty="0" smtClean="0"/>
              <a:t>통계 리포트</a:t>
            </a:r>
            <a:endParaRPr lang="ko-KR" altLang="en-US" sz="1100" b="1" dirty="0"/>
          </a:p>
        </p:txBody>
      </p:sp>
      <p:sp>
        <p:nvSpPr>
          <p:cNvPr id="39" name="TextBox 38"/>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RCW-050102</a:t>
            </a:r>
            <a:endParaRPr lang="ko-KR" altLang="en-US" sz="800" dirty="0">
              <a:solidFill>
                <a:prstClr val="black"/>
              </a:solidFill>
            </a:endParaRPr>
          </a:p>
        </p:txBody>
      </p:sp>
      <p:sp>
        <p:nvSpPr>
          <p:cNvPr id="53" name="직사각형 52"/>
          <p:cNvSpPr/>
          <p:nvPr/>
        </p:nvSpPr>
        <p:spPr>
          <a:xfrm>
            <a:off x="267387" y="3429830"/>
            <a:ext cx="7415916" cy="21607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pic>
        <p:nvPicPr>
          <p:cNvPr id="1027" name="Picture 3"/>
          <p:cNvPicPr>
            <a:picLocks noChangeAspect="1" noChangeArrowheads="1"/>
          </p:cNvPicPr>
          <p:nvPr/>
        </p:nvPicPr>
        <p:blipFill>
          <a:blip r:embed="rId3" cstate="print"/>
          <a:srcRect/>
          <a:stretch>
            <a:fillRect/>
          </a:stretch>
        </p:blipFill>
        <p:spPr bwMode="auto">
          <a:xfrm>
            <a:off x="1076827" y="3577452"/>
            <a:ext cx="5903263" cy="1923069"/>
          </a:xfrm>
          <a:prstGeom prst="rect">
            <a:avLst/>
          </a:prstGeom>
          <a:noFill/>
          <a:ln w="9525">
            <a:noFill/>
            <a:miter lim="800000"/>
            <a:headEnd/>
            <a:tailEnd/>
          </a:ln>
        </p:spPr>
      </p:pic>
      <p:grpSp>
        <p:nvGrpSpPr>
          <p:cNvPr id="2" name="그룹 64"/>
          <p:cNvGrpSpPr/>
          <p:nvPr/>
        </p:nvGrpSpPr>
        <p:grpSpPr>
          <a:xfrm>
            <a:off x="5625205" y="3610310"/>
            <a:ext cx="1334484" cy="218120"/>
            <a:chOff x="4405751" y="2258870"/>
            <a:chExt cx="1231832" cy="218120"/>
          </a:xfrm>
        </p:grpSpPr>
        <p:sp>
          <p:nvSpPr>
            <p:cNvPr id="55" name="직사각형 54"/>
            <p:cNvSpPr/>
            <p:nvPr/>
          </p:nvSpPr>
          <p:spPr>
            <a:xfrm>
              <a:off x="5112060" y="2306311"/>
              <a:ext cx="108000" cy="10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4405751" y="2306311"/>
              <a:ext cx="108000" cy="10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4475651" y="2261546"/>
              <a:ext cx="454563" cy="215444"/>
            </a:xfrm>
            <a:prstGeom prst="rect">
              <a:avLst/>
            </a:prstGeom>
            <a:noFill/>
          </p:spPr>
          <p:txBody>
            <a:bodyPr wrap="none" rtlCol="0">
              <a:spAutoFit/>
            </a:bodyPr>
            <a:lstStyle/>
            <a:p>
              <a:r>
                <a:rPr lang="ko-KR" altLang="en-US" sz="800" dirty="0" smtClean="0"/>
                <a:t>예약수</a:t>
              </a:r>
              <a:endParaRPr lang="ko-KR" altLang="en-US" sz="800" dirty="0"/>
            </a:p>
          </p:txBody>
        </p:sp>
        <p:sp>
          <p:nvSpPr>
            <p:cNvPr id="64" name="TextBox 63"/>
            <p:cNvSpPr txBox="1"/>
            <p:nvPr/>
          </p:nvSpPr>
          <p:spPr>
            <a:xfrm>
              <a:off x="5183020" y="2258870"/>
              <a:ext cx="454563" cy="215444"/>
            </a:xfrm>
            <a:prstGeom prst="rect">
              <a:avLst/>
            </a:prstGeom>
            <a:noFill/>
          </p:spPr>
          <p:txBody>
            <a:bodyPr wrap="none" rtlCol="0">
              <a:spAutoFit/>
            </a:bodyPr>
            <a:lstStyle/>
            <a:p>
              <a:r>
                <a:rPr lang="ko-KR" altLang="en-US" sz="800" dirty="0" smtClean="0"/>
                <a:t>상담수</a:t>
              </a:r>
              <a:endParaRPr lang="ko-KR" altLang="en-US" sz="800" dirty="0"/>
            </a:p>
          </p:txBody>
        </p:sp>
      </p:grpSp>
      <p:sp>
        <p:nvSpPr>
          <p:cNvPr id="46" name="직사각형 45"/>
          <p:cNvSpPr/>
          <p:nvPr/>
        </p:nvSpPr>
        <p:spPr>
          <a:xfrm>
            <a:off x="267887" y="252973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기간별</a:t>
            </a:r>
            <a:endParaRPr lang="ko-KR" altLang="en-US" sz="900" dirty="0">
              <a:solidFill>
                <a:schemeClr val="tx1"/>
              </a:solidFill>
            </a:endParaRPr>
          </a:p>
        </p:txBody>
      </p:sp>
      <p:sp>
        <p:nvSpPr>
          <p:cNvPr id="47" name="직사각형 46"/>
          <p:cNvSpPr/>
          <p:nvPr/>
        </p:nvSpPr>
        <p:spPr>
          <a:xfrm>
            <a:off x="1737770" y="2529730"/>
            <a:ext cx="1411280" cy="36004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smtClean="0">
                <a:solidFill>
                  <a:schemeClr val="bg1"/>
                </a:solidFill>
              </a:rPr>
              <a:t>요일별</a:t>
            </a:r>
            <a:endParaRPr lang="ko-KR" altLang="en-US" sz="900" dirty="0">
              <a:solidFill>
                <a:schemeClr val="bg1"/>
              </a:solidFill>
            </a:endParaRPr>
          </a:p>
        </p:txBody>
      </p:sp>
      <p:sp>
        <p:nvSpPr>
          <p:cNvPr id="54" name="직사각형 53"/>
          <p:cNvSpPr/>
          <p:nvPr/>
        </p:nvSpPr>
        <p:spPr>
          <a:xfrm>
            <a:off x="3202859" y="252973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err="1" smtClean="0">
                <a:solidFill>
                  <a:schemeClr val="tx1"/>
                </a:solidFill>
              </a:rPr>
              <a:t>시간별</a:t>
            </a:r>
            <a:endParaRPr lang="ko-KR" altLang="en-US" sz="900" dirty="0">
              <a:solidFill>
                <a:schemeClr val="tx1"/>
              </a:solidFill>
            </a:endParaRPr>
          </a:p>
        </p:txBody>
      </p:sp>
      <p:sp>
        <p:nvSpPr>
          <p:cNvPr id="58" name="직사각형 57"/>
          <p:cNvSpPr/>
          <p:nvPr/>
        </p:nvSpPr>
        <p:spPr>
          <a:xfrm>
            <a:off x="267387" y="2966016"/>
            <a:ext cx="7415916" cy="46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40" name="직사각형 39"/>
          <p:cNvSpPr/>
          <p:nvPr/>
        </p:nvSpPr>
        <p:spPr>
          <a:xfrm>
            <a:off x="1331452" y="5320500"/>
            <a:ext cx="549803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1493339" y="5282400"/>
            <a:ext cx="287258" cy="215444"/>
          </a:xfrm>
          <a:prstGeom prst="rect">
            <a:avLst/>
          </a:prstGeom>
          <a:noFill/>
        </p:spPr>
        <p:txBody>
          <a:bodyPr wrap="none" rtlCol="0">
            <a:spAutoFit/>
          </a:bodyPr>
          <a:lstStyle/>
          <a:p>
            <a:r>
              <a:rPr lang="ko-KR" altLang="en-US" sz="800" smtClean="0"/>
              <a:t>월</a:t>
            </a:r>
            <a:endParaRPr lang="ko-KR" altLang="en-US" sz="800"/>
          </a:p>
        </p:txBody>
      </p:sp>
      <p:sp>
        <p:nvSpPr>
          <p:cNvPr id="42" name="TextBox 41"/>
          <p:cNvSpPr txBox="1"/>
          <p:nvPr/>
        </p:nvSpPr>
        <p:spPr>
          <a:xfrm>
            <a:off x="2301544" y="5282400"/>
            <a:ext cx="287258" cy="215444"/>
          </a:xfrm>
          <a:prstGeom prst="rect">
            <a:avLst/>
          </a:prstGeom>
          <a:noFill/>
        </p:spPr>
        <p:txBody>
          <a:bodyPr wrap="none" rtlCol="0">
            <a:spAutoFit/>
          </a:bodyPr>
          <a:lstStyle/>
          <a:p>
            <a:r>
              <a:rPr lang="ko-KR" altLang="en-US" sz="800" dirty="0" smtClean="0"/>
              <a:t>화</a:t>
            </a:r>
            <a:endParaRPr lang="ko-KR" altLang="en-US" sz="800" dirty="0"/>
          </a:p>
        </p:txBody>
      </p:sp>
      <p:sp>
        <p:nvSpPr>
          <p:cNvPr id="45" name="TextBox 44"/>
          <p:cNvSpPr txBox="1"/>
          <p:nvPr/>
        </p:nvSpPr>
        <p:spPr>
          <a:xfrm>
            <a:off x="3081631" y="5282400"/>
            <a:ext cx="287258" cy="215444"/>
          </a:xfrm>
          <a:prstGeom prst="rect">
            <a:avLst/>
          </a:prstGeom>
          <a:noFill/>
        </p:spPr>
        <p:txBody>
          <a:bodyPr wrap="none" rtlCol="0">
            <a:spAutoFit/>
          </a:bodyPr>
          <a:lstStyle/>
          <a:p>
            <a:r>
              <a:rPr lang="ko-KR" altLang="en-US" sz="800" dirty="0" smtClean="0"/>
              <a:t>수</a:t>
            </a:r>
            <a:endParaRPr lang="ko-KR" altLang="en-US" sz="800" dirty="0"/>
          </a:p>
        </p:txBody>
      </p:sp>
      <p:sp>
        <p:nvSpPr>
          <p:cNvPr id="60" name="TextBox 59"/>
          <p:cNvSpPr txBox="1"/>
          <p:nvPr/>
        </p:nvSpPr>
        <p:spPr>
          <a:xfrm>
            <a:off x="3929136" y="5282400"/>
            <a:ext cx="287258" cy="215444"/>
          </a:xfrm>
          <a:prstGeom prst="rect">
            <a:avLst/>
          </a:prstGeom>
          <a:noFill/>
        </p:spPr>
        <p:txBody>
          <a:bodyPr wrap="none" rtlCol="0">
            <a:spAutoFit/>
          </a:bodyPr>
          <a:lstStyle/>
          <a:p>
            <a:r>
              <a:rPr lang="ko-KR" altLang="en-US" sz="800" dirty="0" smtClean="0"/>
              <a:t>목</a:t>
            </a:r>
            <a:endParaRPr lang="ko-KR" altLang="en-US" sz="800" dirty="0"/>
          </a:p>
        </p:txBody>
      </p:sp>
      <p:sp>
        <p:nvSpPr>
          <p:cNvPr id="62" name="TextBox 61"/>
          <p:cNvSpPr txBox="1"/>
          <p:nvPr/>
        </p:nvSpPr>
        <p:spPr>
          <a:xfrm>
            <a:off x="4739315" y="5282400"/>
            <a:ext cx="287258" cy="215444"/>
          </a:xfrm>
          <a:prstGeom prst="rect">
            <a:avLst/>
          </a:prstGeom>
          <a:noFill/>
        </p:spPr>
        <p:txBody>
          <a:bodyPr wrap="none" rtlCol="0">
            <a:spAutoFit/>
          </a:bodyPr>
          <a:lstStyle/>
          <a:p>
            <a:r>
              <a:rPr lang="ko-KR" altLang="en-US" sz="800" dirty="0" smtClean="0"/>
              <a:t>금</a:t>
            </a:r>
            <a:endParaRPr lang="ko-KR" altLang="en-US" sz="800" dirty="0"/>
          </a:p>
        </p:txBody>
      </p:sp>
      <p:sp>
        <p:nvSpPr>
          <p:cNvPr id="65" name="TextBox 64"/>
          <p:cNvSpPr txBox="1"/>
          <p:nvPr/>
        </p:nvSpPr>
        <p:spPr>
          <a:xfrm>
            <a:off x="5529720" y="5282400"/>
            <a:ext cx="287258" cy="215444"/>
          </a:xfrm>
          <a:prstGeom prst="rect">
            <a:avLst/>
          </a:prstGeom>
          <a:noFill/>
        </p:spPr>
        <p:txBody>
          <a:bodyPr wrap="none" rtlCol="0">
            <a:spAutoFit/>
          </a:bodyPr>
          <a:lstStyle/>
          <a:p>
            <a:r>
              <a:rPr lang="ko-KR" altLang="en-US" sz="800" dirty="0" smtClean="0"/>
              <a:t>토</a:t>
            </a:r>
            <a:endParaRPr lang="ko-KR" altLang="en-US" sz="800" dirty="0"/>
          </a:p>
        </p:txBody>
      </p:sp>
      <p:sp>
        <p:nvSpPr>
          <p:cNvPr id="66" name="TextBox 65"/>
          <p:cNvSpPr txBox="1"/>
          <p:nvPr/>
        </p:nvSpPr>
        <p:spPr>
          <a:xfrm>
            <a:off x="6348244" y="5282400"/>
            <a:ext cx="287258" cy="215444"/>
          </a:xfrm>
          <a:prstGeom prst="rect">
            <a:avLst/>
          </a:prstGeom>
          <a:noFill/>
        </p:spPr>
        <p:txBody>
          <a:bodyPr wrap="none" rtlCol="0">
            <a:spAutoFit/>
          </a:bodyPr>
          <a:lstStyle/>
          <a:p>
            <a:r>
              <a:rPr lang="ko-KR" altLang="en-US" sz="800" dirty="0" smtClean="0"/>
              <a:t>일</a:t>
            </a:r>
            <a:endParaRPr lang="ko-KR" altLang="en-US" sz="800" dirty="0"/>
          </a:p>
        </p:txBody>
      </p:sp>
      <p:grpSp>
        <p:nvGrpSpPr>
          <p:cNvPr id="70" name="그룹 45"/>
          <p:cNvGrpSpPr/>
          <p:nvPr/>
        </p:nvGrpSpPr>
        <p:grpSpPr>
          <a:xfrm>
            <a:off x="4639189" y="3063345"/>
            <a:ext cx="2939123" cy="261610"/>
            <a:chOff x="1268724" y="2606077"/>
            <a:chExt cx="2713037" cy="261610"/>
          </a:xfrm>
        </p:grpSpPr>
        <p:sp>
          <p:nvSpPr>
            <p:cNvPr id="71" name="직사각형 70"/>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2016-02-01</a:t>
              </a:r>
              <a:endParaRPr lang="ko-KR" altLang="en-US" sz="900" dirty="0">
                <a:solidFill>
                  <a:schemeClr val="tx1"/>
                </a:solidFill>
              </a:endParaRPr>
            </a:p>
          </p:txBody>
        </p:sp>
        <p:sp>
          <p:nvSpPr>
            <p:cNvPr id="72" name="직사각형 71"/>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73" name="직사각형 72"/>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2016-02-07</a:t>
              </a:r>
              <a:endParaRPr lang="ko-KR" altLang="en-US" sz="900" dirty="0">
                <a:solidFill>
                  <a:schemeClr val="tx1"/>
                </a:solidFill>
              </a:endParaRPr>
            </a:p>
          </p:txBody>
        </p:sp>
        <p:sp>
          <p:nvSpPr>
            <p:cNvPr id="74" name="직사각형 73"/>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sp>
          <p:nvSpPr>
            <p:cNvPr id="75" name="TextBox 74"/>
            <p:cNvSpPr txBox="1"/>
            <p:nvPr/>
          </p:nvSpPr>
          <p:spPr>
            <a:xfrm>
              <a:off x="2492324" y="2606077"/>
              <a:ext cx="262202" cy="261610"/>
            </a:xfrm>
            <a:prstGeom prst="rect">
              <a:avLst/>
            </a:prstGeom>
            <a:noFill/>
          </p:spPr>
          <p:txBody>
            <a:bodyPr wrap="none" rtlCol="0">
              <a:spAutoFit/>
            </a:bodyPr>
            <a:lstStyle/>
            <a:p>
              <a:r>
                <a:rPr lang="en-US" altLang="ko-KR" sz="1100" dirty="0" smtClean="0"/>
                <a:t>~</a:t>
              </a:r>
              <a:endParaRPr lang="ko-KR" altLang="en-US" sz="1100" dirty="0"/>
            </a:p>
          </p:txBody>
        </p:sp>
      </p:grpSp>
      <p:sp>
        <p:nvSpPr>
          <p:cNvPr id="48" name="직사각형 47"/>
          <p:cNvSpPr/>
          <p:nvPr/>
        </p:nvSpPr>
        <p:spPr>
          <a:xfrm>
            <a:off x="7817111" y="654139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vi-VN" altLang="ko-KR" sz="1000" smtClean="0"/>
              <a:t>Xem tiếp trang sau</a:t>
            </a:r>
            <a:endParaRPr lang="ko-KR" altLang="en-US" sz="1000" dirty="0"/>
          </a:p>
        </p:txBody>
      </p:sp>
      <p:sp>
        <p:nvSpPr>
          <p:cNvPr id="51" name="타원 50"/>
          <p:cNvSpPr/>
          <p:nvPr/>
        </p:nvSpPr>
        <p:spPr>
          <a:xfrm>
            <a:off x="1949550" y="259162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59" name="표 58"/>
          <p:cNvGraphicFramePr>
            <a:graphicFrameLocks noGrp="1"/>
          </p:cNvGraphicFramePr>
          <p:nvPr>
            <p:extLst/>
          </p:nvPr>
        </p:nvGraphicFramePr>
        <p:xfrm>
          <a:off x="7808120" y="650426"/>
          <a:ext cx="1967152" cy="8491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Thống</a:t>
                      </a:r>
                      <a:r>
                        <a:rPr lang="en-US" altLang="ko-KR" sz="800" baseline="0" smtClean="0"/>
                        <a:t> kê theo mỗi ngày trong tuần của Tuần được chọn</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t>월</a:t>
                      </a:r>
                      <a:r>
                        <a:rPr lang="en-US" altLang="ko-KR" sz="800" smtClean="0"/>
                        <a:t>, </a:t>
                      </a:r>
                      <a:r>
                        <a:rPr lang="ko-KR" altLang="en-US" sz="800" smtClean="0"/>
                        <a:t>화</a:t>
                      </a:r>
                      <a:r>
                        <a:rPr lang="en-US" altLang="ko-KR" sz="800" smtClean="0"/>
                        <a:t>, </a:t>
                      </a:r>
                      <a:r>
                        <a:rPr lang="ko-KR" altLang="en-US" sz="800" smtClean="0"/>
                        <a:t>수</a:t>
                      </a:r>
                      <a:r>
                        <a:rPr lang="en-US" altLang="ko-KR" sz="800" smtClean="0"/>
                        <a:t>, </a:t>
                      </a:r>
                      <a:r>
                        <a:rPr lang="ko-KR" altLang="en-US" sz="800" smtClean="0"/>
                        <a:t>목</a:t>
                      </a:r>
                      <a:r>
                        <a:rPr lang="en-US" altLang="ko-KR" sz="800" smtClean="0"/>
                        <a:t>, </a:t>
                      </a:r>
                      <a:r>
                        <a:rPr lang="ko-KR" altLang="en-US" sz="800" smtClean="0"/>
                        <a:t>금</a:t>
                      </a:r>
                      <a:r>
                        <a:rPr lang="en-US" altLang="ko-KR" sz="800" smtClean="0"/>
                        <a:t>, </a:t>
                      </a:r>
                      <a:r>
                        <a:rPr lang="ko-KR" altLang="en-US" sz="800" smtClean="0"/>
                        <a:t>토</a:t>
                      </a:r>
                      <a:r>
                        <a:rPr lang="en-US" altLang="ko-KR" sz="800" smtClean="0"/>
                        <a:t>, </a:t>
                      </a:r>
                      <a:r>
                        <a:rPr lang="ko-KR" altLang="en-US" sz="800" smtClean="0"/>
                        <a:t>일 </a:t>
                      </a:r>
                      <a:r>
                        <a:rPr lang="en-US" altLang="ko-KR" sz="800" smtClean="0"/>
                        <a:t>– Thứ 2, 3, 4, 5, 6, 7, CN</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7" name="슬라이드 번호 개체 틀 36"/>
          <p:cNvSpPr>
            <a:spLocks noGrp="1"/>
          </p:cNvSpPr>
          <p:nvPr>
            <p:ph type="sldNum" sz="quarter" idx="4"/>
          </p:nvPr>
        </p:nvSpPr>
        <p:spPr/>
        <p:txBody>
          <a:bodyPr/>
          <a:lstStyle/>
          <a:p>
            <a:fld id="{C70D9EDE-4299-4BB9-BBD1-CAF81FD85894}" type="slidenum">
              <a:rPr lang="ko-KR" altLang="en-US" smtClean="0"/>
              <a:pPr/>
              <a:t>66</a:t>
            </a:fld>
            <a:endParaRPr lang="ko-KR" altLang="en-US"/>
          </a:p>
        </p:txBody>
      </p:sp>
      <p:sp>
        <p:nvSpPr>
          <p:cNvPr id="36" name="TextBox 35"/>
          <p:cNvSpPr txBox="1"/>
          <p:nvPr/>
        </p:nvSpPr>
        <p:spPr>
          <a:xfrm>
            <a:off x="1192652" y="117792"/>
            <a:ext cx="1346844" cy="215444"/>
          </a:xfrm>
          <a:prstGeom prst="rect">
            <a:avLst/>
          </a:prstGeom>
          <a:noFill/>
        </p:spPr>
        <p:txBody>
          <a:bodyPr wrap="none" rtlCol="0">
            <a:spAutoFit/>
          </a:bodyPr>
          <a:lstStyle/>
          <a:p>
            <a:r>
              <a:rPr lang="en-US" altLang="ko-KR" sz="800" dirty="0" smtClean="0">
                <a:solidFill>
                  <a:prstClr val="black"/>
                </a:solidFill>
              </a:rPr>
              <a:t>Statistic Report (by date)</a:t>
            </a:r>
            <a:endParaRPr lang="ko-KR" altLang="en-US" sz="800" dirty="0">
              <a:solidFill>
                <a:prstClr val="black"/>
              </a:solidFill>
            </a:endParaRPr>
          </a:p>
        </p:txBody>
      </p:sp>
      <p:sp>
        <p:nvSpPr>
          <p:cNvPr id="38" name="TextBox 37"/>
          <p:cNvSpPr txBox="1"/>
          <p:nvPr/>
        </p:nvSpPr>
        <p:spPr>
          <a:xfrm>
            <a:off x="1190556" y="352286"/>
            <a:ext cx="1422184" cy="215444"/>
          </a:xfrm>
          <a:prstGeom prst="rect">
            <a:avLst/>
          </a:prstGeom>
          <a:noFill/>
        </p:spPr>
        <p:txBody>
          <a:bodyPr wrap="none" rtlCol="0">
            <a:spAutoFit/>
          </a:bodyPr>
          <a:lstStyle/>
          <a:p>
            <a:r>
              <a:rPr lang="en-US" altLang="ko-KR" sz="800" dirty="0" smtClean="0">
                <a:solidFill>
                  <a:prstClr val="black"/>
                </a:solidFill>
              </a:rPr>
              <a:t>Report </a:t>
            </a:r>
            <a:r>
              <a:rPr lang="ko-KR" altLang="en-US" sz="800" dirty="0" smtClean="0">
                <a:solidFill>
                  <a:prstClr val="black"/>
                </a:solidFill>
              </a:rPr>
              <a:t> </a:t>
            </a:r>
            <a:r>
              <a:rPr lang="en-US" altLang="ko-KR" sz="800" dirty="0" smtClean="0">
                <a:solidFill>
                  <a:prstClr val="black"/>
                </a:solidFill>
              </a:rPr>
              <a:t>&gt; Statistic Report </a:t>
            </a:r>
            <a:endParaRPr lang="ko-KR" altLang="en-US" sz="800" dirty="0">
              <a:solidFill>
                <a:prstClr val="black"/>
              </a:solidFill>
            </a:endParaRPr>
          </a:p>
        </p:txBody>
      </p:sp>
    </p:spTree>
    <p:extLst>
      <p:ext uri="{BB962C8B-B14F-4D97-AF65-F5344CB8AC3E}">
        <p14:creationId xmlns:p14="http://schemas.microsoft.com/office/powerpoint/2010/main" val="1981403442"/>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p:cNvGraphicFramePr>
            <a:graphicFrameLocks noGrp="1"/>
          </p:cNvGraphicFramePr>
          <p:nvPr/>
        </p:nvGraphicFramePr>
        <p:xfrm>
          <a:off x="282799" y="1189757"/>
          <a:ext cx="7400505" cy="2948778"/>
        </p:xfrm>
        <a:graphic>
          <a:graphicData uri="http://schemas.openxmlformats.org/drawingml/2006/table">
            <a:tbl>
              <a:tblPr/>
              <a:tblGrid>
                <a:gridCol w="1480101"/>
                <a:gridCol w="1480101"/>
                <a:gridCol w="1480101"/>
                <a:gridCol w="1480101"/>
                <a:gridCol w="1480101"/>
              </a:tblGrid>
              <a:tr h="327642">
                <a:tc>
                  <a:txBody>
                    <a:bodyPr/>
                    <a:lstStyle/>
                    <a:p>
                      <a:pPr algn="ctr" fontAlgn="ctr"/>
                      <a:r>
                        <a:rPr lang="ko-KR" altLang="en-US" sz="900" b="1" i="0" u="none" strike="noStrike" dirty="0" smtClean="0">
                          <a:solidFill>
                            <a:srgbClr val="000000"/>
                          </a:solidFill>
                          <a:latin typeface="맑은 고딕"/>
                        </a:rPr>
                        <a:t>요일</a:t>
                      </a:r>
                      <a:endParaRPr lang="ko-KR" altLang="en-US" sz="900" b="1"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smtClean="0">
                          <a:solidFill>
                            <a:srgbClr val="000000"/>
                          </a:solidFill>
                          <a:latin typeface="맑은 고딕"/>
                        </a:rPr>
                        <a:t>예약수</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a:solidFill>
                            <a:srgbClr val="000000"/>
                          </a:solidFill>
                          <a:latin typeface="맑은 고딕"/>
                        </a:rPr>
                        <a:t>상담수</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smtClean="0">
                          <a:solidFill>
                            <a:srgbClr val="000000"/>
                          </a:solidFill>
                          <a:latin typeface="맑은 고딕"/>
                        </a:rPr>
                        <a:t>상담 시간 </a:t>
                      </a:r>
                      <a:r>
                        <a:rPr lang="en-US" altLang="ko-KR" sz="900" b="1" i="0" u="none" strike="noStrike" dirty="0" smtClean="0">
                          <a:solidFill>
                            <a:srgbClr val="000000"/>
                          </a:solidFill>
                          <a:latin typeface="맑은 고딕"/>
                        </a:rPr>
                        <a:t>(</a:t>
                      </a:r>
                      <a:r>
                        <a:rPr lang="ko-KR" altLang="en-US" sz="900" b="1" i="0" u="none" strike="noStrike" dirty="0" smtClean="0">
                          <a:solidFill>
                            <a:srgbClr val="000000"/>
                          </a:solidFill>
                          <a:latin typeface="맑은 고딕"/>
                        </a:rPr>
                        <a:t>분</a:t>
                      </a:r>
                      <a:r>
                        <a:rPr lang="en-US" altLang="ko-KR" sz="900" b="1" i="0" u="none" strike="noStrike" dirty="0" smtClean="0">
                          <a:solidFill>
                            <a:srgbClr val="000000"/>
                          </a:solidFill>
                          <a:latin typeface="맑은 고딕"/>
                        </a:rPr>
                        <a:t>)</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smtClean="0">
                          <a:solidFill>
                            <a:srgbClr val="000000"/>
                          </a:solidFill>
                          <a:latin typeface="+mn-lt"/>
                        </a:rPr>
                        <a:t>상담 금액 </a:t>
                      </a:r>
                      <a:r>
                        <a:rPr lang="en-US" altLang="ko-KR" sz="900" b="1" i="0" u="none" strike="noStrike" dirty="0" smtClean="0">
                          <a:solidFill>
                            <a:srgbClr val="000000"/>
                          </a:solidFill>
                          <a:latin typeface="+mn-lt"/>
                        </a:rPr>
                        <a:t>(</a:t>
                      </a:r>
                      <a:r>
                        <a:rPr lang="ko-KR" altLang="en-US" sz="900" b="1" i="0" u="none" strike="noStrike" dirty="0" smtClean="0">
                          <a:solidFill>
                            <a:srgbClr val="000000"/>
                          </a:solidFill>
                          <a:latin typeface="+mn-lt"/>
                        </a:rPr>
                        <a:t>원</a:t>
                      </a:r>
                      <a:r>
                        <a:rPr lang="en-US" altLang="ko-KR" sz="900" b="1" i="0" u="none" strike="noStrike" dirty="0" smtClean="0">
                          <a:solidFill>
                            <a:srgbClr val="000000"/>
                          </a:solidFill>
                          <a:latin typeface="+mn-lt"/>
                        </a:rPr>
                        <a:t>)</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r>
              <a:tr h="327642">
                <a:tc>
                  <a:txBody>
                    <a:bodyPr/>
                    <a:lstStyle/>
                    <a:p>
                      <a:pPr algn="ctr" fontAlgn="ctr"/>
                      <a:r>
                        <a:rPr lang="ko-KR" altLang="en-US" sz="900" b="1" i="0" u="none" strike="noStrike" dirty="0" smtClean="0">
                          <a:solidFill>
                            <a:srgbClr val="000000"/>
                          </a:solidFill>
                          <a:latin typeface="맑은 고딕"/>
                        </a:rPr>
                        <a:t>합계</a:t>
                      </a:r>
                      <a:endParaRPr lang="ko-KR" altLang="en-US" sz="900" b="1"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3</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10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300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300,000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r h="327642">
                <a:tc>
                  <a:txBody>
                    <a:bodyPr/>
                    <a:lstStyle/>
                    <a:p>
                      <a:pPr algn="ctr" fontAlgn="ctr"/>
                      <a:r>
                        <a:rPr lang="ko-KR" altLang="en-US" sz="900" b="0" i="0" u="none" strike="noStrike" dirty="0" smtClean="0">
                          <a:solidFill>
                            <a:srgbClr val="000000"/>
                          </a:solidFill>
                          <a:latin typeface="맑은 고딕"/>
                        </a:rPr>
                        <a:t>월</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3</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90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90,000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ko-KR" altLang="en-US" sz="900" b="0" i="0" u="none" strike="noStrike" dirty="0" smtClean="0">
                          <a:solidFill>
                            <a:srgbClr val="000000"/>
                          </a:solidFill>
                          <a:latin typeface="맑은 고딕"/>
                        </a:rPr>
                        <a:t>화</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ko-KR" altLang="en-US" sz="900" b="0" i="0" u="none" strike="noStrike" dirty="0" smtClean="0">
                          <a:solidFill>
                            <a:srgbClr val="000000"/>
                          </a:solidFill>
                          <a:latin typeface="맑은 고딕"/>
                        </a:rPr>
                        <a:t>수</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ko-KR" altLang="en-US" sz="900" b="0" i="0" u="none" strike="noStrike" dirty="0" smtClean="0">
                          <a:solidFill>
                            <a:srgbClr val="000000"/>
                          </a:solidFill>
                          <a:latin typeface="맑은 고딕"/>
                        </a:rPr>
                        <a:t>목</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ko-KR" altLang="en-US" sz="900" b="0" i="0" u="none" strike="noStrike" dirty="0" smtClean="0">
                          <a:solidFill>
                            <a:srgbClr val="000000"/>
                          </a:solidFill>
                          <a:latin typeface="맑은 고딕"/>
                        </a:rPr>
                        <a:t>금</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ko-KR" altLang="en-US" sz="900" b="0" i="0" u="none" strike="noStrike" dirty="0" smtClean="0">
                          <a:solidFill>
                            <a:srgbClr val="000000"/>
                          </a:solidFill>
                          <a:latin typeface="맑은 고딕"/>
                        </a:rPr>
                        <a:t>토</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algn="ctr" fontAlgn="ctr"/>
                      <a:r>
                        <a:rPr lang="ko-KR" altLang="en-US" sz="900" b="0" i="0" u="none" strike="noStrike" dirty="0" smtClean="0">
                          <a:solidFill>
                            <a:srgbClr val="000000"/>
                          </a:solidFill>
                          <a:latin typeface="맑은 고딕"/>
                        </a:rPr>
                        <a:t>일</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RCW-050102</a:t>
            </a:r>
            <a:endParaRPr lang="ko-KR" altLang="en-US" sz="800" dirty="0">
              <a:solidFill>
                <a:prstClr val="black"/>
              </a:solidFill>
            </a:endParaRPr>
          </a:p>
        </p:txBody>
      </p:sp>
      <p:sp>
        <p:nvSpPr>
          <p:cNvPr id="8" name="직사각형 7"/>
          <p:cNvSpPr/>
          <p:nvPr/>
        </p:nvSpPr>
        <p:spPr>
          <a:xfrm>
            <a:off x="6413036" y="4284095"/>
            <a:ext cx="1252469"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엑셀 다운로드</a:t>
            </a:r>
            <a:endParaRPr lang="ko-KR" altLang="en-US" sz="900" dirty="0">
              <a:solidFill>
                <a:schemeClr val="tx1"/>
              </a:solidFill>
            </a:endParaRPr>
          </a:p>
        </p:txBody>
      </p:sp>
      <p:sp>
        <p:nvSpPr>
          <p:cNvPr id="12" name="타원 11"/>
          <p:cNvSpPr/>
          <p:nvPr/>
        </p:nvSpPr>
        <p:spPr>
          <a:xfrm>
            <a:off x="174969" y="10617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aphicFrame>
        <p:nvGraphicFramePr>
          <p:cNvPr id="10" name="표 9"/>
          <p:cNvGraphicFramePr>
            <a:graphicFrameLocks noGrp="1"/>
          </p:cNvGraphicFramePr>
          <p:nvPr>
            <p:extLst/>
          </p:nvPr>
        </p:nvGraphicFramePr>
        <p:xfrm>
          <a:off x="7808120" y="650426"/>
          <a:ext cx="1967152" cy="158064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t>예약수 </a:t>
                      </a:r>
                      <a:r>
                        <a:rPr lang="en-US" altLang="ko-KR" sz="800" smtClean="0"/>
                        <a:t>: Số</a:t>
                      </a:r>
                      <a:r>
                        <a:rPr lang="en-US" altLang="ko-KR" sz="800" baseline="0" smtClean="0"/>
                        <a:t> lượng lịch hẹn tư vấn của ngày hôm đó </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t>상담수 </a:t>
                      </a:r>
                      <a:r>
                        <a:rPr lang="en-US" altLang="ko-KR" sz="800" smtClean="0"/>
                        <a:t>: Số</a:t>
                      </a:r>
                      <a:r>
                        <a:rPr lang="en-US" altLang="ko-KR" sz="800" baseline="0" smtClean="0"/>
                        <a:t> lượng buổi tư vấn diễn ra trong ngày hôm đó </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t>상담시간 </a:t>
                      </a:r>
                      <a:r>
                        <a:rPr lang="en-US" altLang="ko-KR" sz="800" smtClean="0"/>
                        <a:t>: Tổng</a:t>
                      </a:r>
                      <a:r>
                        <a:rPr lang="en-US" altLang="ko-KR" sz="800" baseline="0" smtClean="0"/>
                        <a:t> thời gian của các buổi tư vấn diễn ra trong ngày hôm đó</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t>상담금액 </a:t>
                      </a:r>
                      <a:r>
                        <a:rPr lang="en-US" altLang="ko-KR" sz="800" smtClean="0"/>
                        <a:t>: Tổng</a:t>
                      </a:r>
                      <a:r>
                        <a:rPr lang="en-US" altLang="ko-KR" sz="800" baseline="0" smtClean="0"/>
                        <a:t> số tiền thanh toán cho tất cả các buổi tư vấn diễn ra trong ngày hôm đó</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9" name="슬라이드 번호 개체 틀 8"/>
          <p:cNvSpPr>
            <a:spLocks noGrp="1"/>
          </p:cNvSpPr>
          <p:nvPr>
            <p:ph type="sldNum" sz="quarter" idx="4"/>
          </p:nvPr>
        </p:nvSpPr>
        <p:spPr/>
        <p:txBody>
          <a:bodyPr/>
          <a:lstStyle/>
          <a:p>
            <a:fld id="{C70D9EDE-4299-4BB9-BBD1-CAF81FD85894}" type="slidenum">
              <a:rPr lang="ko-KR" altLang="en-US" smtClean="0"/>
              <a:pPr/>
              <a:t>67</a:t>
            </a:fld>
            <a:endParaRPr lang="ko-KR" altLang="en-US"/>
          </a:p>
        </p:txBody>
      </p:sp>
      <p:sp>
        <p:nvSpPr>
          <p:cNvPr id="11" name="TextBox 10"/>
          <p:cNvSpPr txBox="1"/>
          <p:nvPr/>
        </p:nvSpPr>
        <p:spPr>
          <a:xfrm>
            <a:off x="1192652" y="117792"/>
            <a:ext cx="1346844" cy="215444"/>
          </a:xfrm>
          <a:prstGeom prst="rect">
            <a:avLst/>
          </a:prstGeom>
          <a:noFill/>
        </p:spPr>
        <p:txBody>
          <a:bodyPr wrap="none" rtlCol="0">
            <a:spAutoFit/>
          </a:bodyPr>
          <a:lstStyle/>
          <a:p>
            <a:r>
              <a:rPr lang="en-US" altLang="ko-KR" sz="800" dirty="0" smtClean="0">
                <a:solidFill>
                  <a:prstClr val="black"/>
                </a:solidFill>
              </a:rPr>
              <a:t>Statistic Report (by date)</a:t>
            </a:r>
            <a:endParaRPr lang="ko-KR" altLang="en-US" sz="800" dirty="0">
              <a:solidFill>
                <a:prstClr val="black"/>
              </a:solidFill>
            </a:endParaRPr>
          </a:p>
        </p:txBody>
      </p:sp>
      <p:sp>
        <p:nvSpPr>
          <p:cNvPr id="13" name="TextBox 12"/>
          <p:cNvSpPr txBox="1"/>
          <p:nvPr/>
        </p:nvSpPr>
        <p:spPr>
          <a:xfrm>
            <a:off x="1190556" y="352286"/>
            <a:ext cx="1422184" cy="215444"/>
          </a:xfrm>
          <a:prstGeom prst="rect">
            <a:avLst/>
          </a:prstGeom>
          <a:noFill/>
        </p:spPr>
        <p:txBody>
          <a:bodyPr wrap="none" rtlCol="0">
            <a:spAutoFit/>
          </a:bodyPr>
          <a:lstStyle/>
          <a:p>
            <a:r>
              <a:rPr lang="en-US" altLang="ko-KR" sz="800" dirty="0" smtClean="0">
                <a:solidFill>
                  <a:prstClr val="black"/>
                </a:solidFill>
              </a:rPr>
              <a:t>Report </a:t>
            </a:r>
            <a:r>
              <a:rPr lang="ko-KR" altLang="en-US" sz="800" dirty="0" smtClean="0">
                <a:solidFill>
                  <a:prstClr val="black"/>
                </a:solidFill>
              </a:rPr>
              <a:t> </a:t>
            </a:r>
            <a:r>
              <a:rPr lang="en-US" altLang="ko-KR" sz="800" dirty="0" smtClean="0">
                <a:solidFill>
                  <a:prstClr val="black"/>
                </a:solidFill>
              </a:rPr>
              <a:t>&gt; Statistic Report </a:t>
            </a:r>
            <a:endParaRPr lang="ko-KR" altLang="en-US" sz="800" dirty="0">
              <a:solidFill>
                <a:prstClr val="black"/>
              </a:solidFill>
            </a:endParaRPr>
          </a:p>
        </p:txBody>
      </p:sp>
    </p:spTree>
    <p:extLst>
      <p:ext uri="{BB962C8B-B14F-4D97-AF65-F5344CB8AC3E}">
        <p14:creationId xmlns:p14="http://schemas.microsoft.com/office/powerpoint/2010/main" val="25906669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988840"/>
            <a:ext cx="939681" cy="261610"/>
          </a:xfrm>
          <a:prstGeom prst="rect">
            <a:avLst/>
          </a:prstGeom>
          <a:noFill/>
        </p:spPr>
        <p:txBody>
          <a:bodyPr wrap="none" rtlCol="0">
            <a:spAutoFit/>
          </a:bodyPr>
          <a:lstStyle/>
          <a:p>
            <a:r>
              <a:rPr lang="ko-KR" altLang="en-US" sz="1100" b="1" dirty="0" smtClean="0"/>
              <a:t>통계 리포트</a:t>
            </a:r>
            <a:endParaRPr lang="ko-KR" altLang="en-US" sz="1100" b="1" dirty="0"/>
          </a:p>
        </p:txBody>
      </p:sp>
      <p:sp>
        <p:nvSpPr>
          <p:cNvPr id="39" name="TextBox 38"/>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RCW-050103</a:t>
            </a:r>
            <a:endParaRPr lang="ko-KR" altLang="en-US" sz="800" dirty="0">
              <a:solidFill>
                <a:prstClr val="black"/>
              </a:solidFill>
            </a:endParaRPr>
          </a:p>
        </p:txBody>
      </p:sp>
      <p:sp>
        <p:nvSpPr>
          <p:cNvPr id="53" name="직사각형 52"/>
          <p:cNvSpPr/>
          <p:nvPr/>
        </p:nvSpPr>
        <p:spPr>
          <a:xfrm>
            <a:off x="267387" y="3429830"/>
            <a:ext cx="7415916" cy="21607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pic>
        <p:nvPicPr>
          <p:cNvPr id="1027" name="Picture 3"/>
          <p:cNvPicPr>
            <a:picLocks noChangeAspect="1" noChangeArrowheads="1"/>
          </p:cNvPicPr>
          <p:nvPr/>
        </p:nvPicPr>
        <p:blipFill>
          <a:blip r:embed="rId3" cstate="print"/>
          <a:srcRect/>
          <a:stretch>
            <a:fillRect/>
          </a:stretch>
        </p:blipFill>
        <p:spPr bwMode="auto">
          <a:xfrm>
            <a:off x="1076827" y="3577452"/>
            <a:ext cx="5903263" cy="1923069"/>
          </a:xfrm>
          <a:prstGeom prst="rect">
            <a:avLst/>
          </a:prstGeom>
          <a:noFill/>
          <a:ln w="9525">
            <a:noFill/>
            <a:miter lim="800000"/>
            <a:headEnd/>
            <a:tailEnd/>
          </a:ln>
        </p:spPr>
      </p:pic>
      <p:grpSp>
        <p:nvGrpSpPr>
          <p:cNvPr id="2" name="그룹 64"/>
          <p:cNvGrpSpPr/>
          <p:nvPr/>
        </p:nvGrpSpPr>
        <p:grpSpPr>
          <a:xfrm>
            <a:off x="5625205" y="3610310"/>
            <a:ext cx="1334484" cy="218120"/>
            <a:chOff x="4405751" y="2258870"/>
            <a:chExt cx="1231832" cy="218120"/>
          </a:xfrm>
        </p:grpSpPr>
        <p:sp>
          <p:nvSpPr>
            <p:cNvPr id="55" name="직사각형 54"/>
            <p:cNvSpPr/>
            <p:nvPr/>
          </p:nvSpPr>
          <p:spPr>
            <a:xfrm>
              <a:off x="5112060" y="2306311"/>
              <a:ext cx="108000" cy="10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4405751" y="2306311"/>
              <a:ext cx="108000" cy="10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4475651" y="2261546"/>
              <a:ext cx="454563" cy="215444"/>
            </a:xfrm>
            <a:prstGeom prst="rect">
              <a:avLst/>
            </a:prstGeom>
            <a:noFill/>
          </p:spPr>
          <p:txBody>
            <a:bodyPr wrap="none" rtlCol="0">
              <a:spAutoFit/>
            </a:bodyPr>
            <a:lstStyle/>
            <a:p>
              <a:r>
                <a:rPr lang="ko-KR" altLang="en-US" sz="800" dirty="0" smtClean="0"/>
                <a:t>예약수</a:t>
              </a:r>
              <a:endParaRPr lang="ko-KR" altLang="en-US" sz="800" dirty="0"/>
            </a:p>
          </p:txBody>
        </p:sp>
        <p:sp>
          <p:nvSpPr>
            <p:cNvPr id="64" name="TextBox 63"/>
            <p:cNvSpPr txBox="1"/>
            <p:nvPr/>
          </p:nvSpPr>
          <p:spPr>
            <a:xfrm>
              <a:off x="5183020" y="2258870"/>
              <a:ext cx="454563" cy="215444"/>
            </a:xfrm>
            <a:prstGeom prst="rect">
              <a:avLst/>
            </a:prstGeom>
            <a:noFill/>
          </p:spPr>
          <p:txBody>
            <a:bodyPr wrap="none" rtlCol="0">
              <a:spAutoFit/>
            </a:bodyPr>
            <a:lstStyle/>
            <a:p>
              <a:r>
                <a:rPr lang="ko-KR" altLang="en-US" sz="800" dirty="0" smtClean="0"/>
                <a:t>상담수</a:t>
              </a:r>
              <a:endParaRPr lang="ko-KR" altLang="en-US" sz="800" dirty="0"/>
            </a:p>
          </p:txBody>
        </p:sp>
      </p:grpSp>
      <p:sp>
        <p:nvSpPr>
          <p:cNvPr id="46" name="직사각형 45"/>
          <p:cNvSpPr/>
          <p:nvPr/>
        </p:nvSpPr>
        <p:spPr>
          <a:xfrm>
            <a:off x="267887" y="252973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기간별</a:t>
            </a:r>
            <a:endParaRPr lang="ko-KR" altLang="en-US" sz="900" dirty="0">
              <a:solidFill>
                <a:schemeClr val="tx1"/>
              </a:solidFill>
            </a:endParaRPr>
          </a:p>
        </p:txBody>
      </p:sp>
      <p:sp>
        <p:nvSpPr>
          <p:cNvPr id="47" name="직사각형 46"/>
          <p:cNvSpPr/>
          <p:nvPr/>
        </p:nvSpPr>
        <p:spPr>
          <a:xfrm>
            <a:off x="1737770" y="252973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smtClean="0">
                <a:solidFill>
                  <a:schemeClr val="tx1"/>
                </a:solidFill>
              </a:rPr>
              <a:t>요일별</a:t>
            </a:r>
            <a:endParaRPr lang="ko-KR" altLang="en-US" sz="900" dirty="0">
              <a:solidFill>
                <a:schemeClr val="tx1"/>
              </a:solidFill>
            </a:endParaRPr>
          </a:p>
        </p:txBody>
      </p:sp>
      <p:sp>
        <p:nvSpPr>
          <p:cNvPr id="54" name="직사각형 53"/>
          <p:cNvSpPr/>
          <p:nvPr/>
        </p:nvSpPr>
        <p:spPr>
          <a:xfrm>
            <a:off x="3202859" y="2529730"/>
            <a:ext cx="1411280" cy="36004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err="1" smtClean="0">
                <a:solidFill>
                  <a:schemeClr val="bg1"/>
                </a:solidFill>
              </a:rPr>
              <a:t>시간별</a:t>
            </a:r>
            <a:endParaRPr lang="ko-KR" altLang="en-US" sz="900" dirty="0">
              <a:solidFill>
                <a:schemeClr val="bg1"/>
              </a:solidFill>
            </a:endParaRPr>
          </a:p>
        </p:txBody>
      </p:sp>
      <p:sp>
        <p:nvSpPr>
          <p:cNvPr id="58" name="직사각형 57"/>
          <p:cNvSpPr/>
          <p:nvPr/>
        </p:nvSpPr>
        <p:spPr>
          <a:xfrm>
            <a:off x="267387" y="2966016"/>
            <a:ext cx="7415916" cy="468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40" name="직사각형 39"/>
          <p:cNvSpPr/>
          <p:nvPr/>
        </p:nvSpPr>
        <p:spPr>
          <a:xfrm>
            <a:off x="1331452" y="5320500"/>
            <a:ext cx="549803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1523062" y="5282400"/>
            <a:ext cx="240772" cy="215444"/>
          </a:xfrm>
          <a:prstGeom prst="rect">
            <a:avLst/>
          </a:prstGeom>
          <a:noFill/>
        </p:spPr>
        <p:txBody>
          <a:bodyPr wrap="none" rtlCol="0">
            <a:spAutoFit/>
          </a:bodyPr>
          <a:lstStyle/>
          <a:p>
            <a:r>
              <a:rPr lang="en-US" altLang="ko-KR" sz="800" dirty="0" smtClean="0"/>
              <a:t>0</a:t>
            </a:r>
            <a:endParaRPr lang="ko-KR" altLang="en-US" sz="800" dirty="0"/>
          </a:p>
        </p:txBody>
      </p:sp>
      <p:sp>
        <p:nvSpPr>
          <p:cNvPr id="42" name="TextBox 41"/>
          <p:cNvSpPr txBox="1"/>
          <p:nvPr/>
        </p:nvSpPr>
        <p:spPr>
          <a:xfrm>
            <a:off x="2301544" y="5282400"/>
            <a:ext cx="240772" cy="215444"/>
          </a:xfrm>
          <a:prstGeom prst="rect">
            <a:avLst/>
          </a:prstGeom>
          <a:noFill/>
        </p:spPr>
        <p:txBody>
          <a:bodyPr wrap="none" rtlCol="0">
            <a:spAutoFit/>
          </a:bodyPr>
          <a:lstStyle/>
          <a:p>
            <a:r>
              <a:rPr lang="en-US" altLang="ko-KR" sz="800" dirty="0" smtClean="0"/>
              <a:t>1</a:t>
            </a:r>
            <a:endParaRPr lang="ko-KR" altLang="en-US" sz="800" dirty="0"/>
          </a:p>
        </p:txBody>
      </p:sp>
      <p:sp>
        <p:nvSpPr>
          <p:cNvPr id="45" name="TextBox 44"/>
          <p:cNvSpPr txBox="1"/>
          <p:nvPr/>
        </p:nvSpPr>
        <p:spPr>
          <a:xfrm>
            <a:off x="3081631" y="5282400"/>
            <a:ext cx="240772" cy="215444"/>
          </a:xfrm>
          <a:prstGeom prst="rect">
            <a:avLst/>
          </a:prstGeom>
          <a:noFill/>
        </p:spPr>
        <p:txBody>
          <a:bodyPr wrap="none" rtlCol="0">
            <a:spAutoFit/>
          </a:bodyPr>
          <a:lstStyle/>
          <a:p>
            <a:r>
              <a:rPr lang="en-US" altLang="ko-KR" sz="800" dirty="0" smtClean="0"/>
              <a:t>2</a:t>
            </a:r>
            <a:endParaRPr lang="ko-KR" altLang="en-US" sz="800" dirty="0"/>
          </a:p>
        </p:txBody>
      </p:sp>
      <p:sp>
        <p:nvSpPr>
          <p:cNvPr id="62" name="TextBox 61"/>
          <p:cNvSpPr txBox="1"/>
          <p:nvPr/>
        </p:nvSpPr>
        <p:spPr>
          <a:xfrm>
            <a:off x="4739315" y="5282400"/>
            <a:ext cx="296876" cy="215444"/>
          </a:xfrm>
          <a:prstGeom prst="rect">
            <a:avLst/>
          </a:prstGeom>
          <a:noFill/>
        </p:spPr>
        <p:txBody>
          <a:bodyPr wrap="none" rtlCol="0">
            <a:spAutoFit/>
          </a:bodyPr>
          <a:lstStyle/>
          <a:p>
            <a:r>
              <a:rPr lang="en-US" altLang="ko-KR" sz="800" dirty="0" smtClean="0"/>
              <a:t>21</a:t>
            </a:r>
            <a:endParaRPr lang="ko-KR" altLang="en-US" sz="800" dirty="0"/>
          </a:p>
        </p:txBody>
      </p:sp>
      <p:sp>
        <p:nvSpPr>
          <p:cNvPr id="65" name="TextBox 64"/>
          <p:cNvSpPr txBox="1"/>
          <p:nvPr/>
        </p:nvSpPr>
        <p:spPr>
          <a:xfrm>
            <a:off x="5529720" y="5282400"/>
            <a:ext cx="296876" cy="215444"/>
          </a:xfrm>
          <a:prstGeom prst="rect">
            <a:avLst/>
          </a:prstGeom>
          <a:noFill/>
        </p:spPr>
        <p:txBody>
          <a:bodyPr wrap="none" rtlCol="0">
            <a:spAutoFit/>
          </a:bodyPr>
          <a:lstStyle/>
          <a:p>
            <a:r>
              <a:rPr lang="en-US" altLang="ko-KR" sz="800" dirty="0" smtClean="0"/>
              <a:t>22</a:t>
            </a:r>
            <a:endParaRPr lang="ko-KR" altLang="en-US" sz="800" dirty="0"/>
          </a:p>
        </p:txBody>
      </p:sp>
      <p:sp>
        <p:nvSpPr>
          <p:cNvPr id="66" name="TextBox 65"/>
          <p:cNvSpPr txBox="1"/>
          <p:nvPr/>
        </p:nvSpPr>
        <p:spPr>
          <a:xfrm>
            <a:off x="6348243" y="5282400"/>
            <a:ext cx="296876" cy="215444"/>
          </a:xfrm>
          <a:prstGeom prst="rect">
            <a:avLst/>
          </a:prstGeom>
          <a:noFill/>
        </p:spPr>
        <p:txBody>
          <a:bodyPr wrap="none" rtlCol="0">
            <a:spAutoFit/>
          </a:bodyPr>
          <a:lstStyle/>
          <a:p>
            <a:r>
              <a:rPr lang="en-US" altLang="ko-KR" sz="800" dirty="0" smtClean="0"/>
              <a:t>23</a:t>
            </a:r>
            <a:endParaRPr lang="ko-KR" altLang="en-US" sz="800" dirty="0"/>
          </a:p>
        </p:txBody>
      </p:sp>
      <p:grpSp>
        <p:nvGrpSpPr>
          <p:cNvPr id="70" name="그룹 45"/>
          <p:cNvGrpSpPr/>
          <p:nvPr/>
        </p:nvGrpSpPr>
        <p:grpSpPr>
          <a:xfrm>
            <a:off x="6252745" y="3072955"/>
            <a:ext cx="1325567" cy="252000"/>
            <a:chOff x="2758161" y="2615687"/>
            <a:chExt cx="1223600" cy="252000"/>
          </a:xfrm>
        </p:grpSpPr>
        <p:sp>
          <p:nvSpPr>
            <p:cNvPr id="73" name="직사각형 72"/>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2016-02-07</a:t>
              </a:r>
              <a:endParaRPr lang="ko-KR" altLang="en-US" sz="900" dirty="0">
                <a:solidFill>
                  <a:schemeClr val="tx1"/>
                </a:solidFill>
              </a:endParaRPr>
            </a:p>
          </p:txBody>
        </p:sp>
        <p:sp>
          <p:nvSpPr>
            <p:cNvPr id="74" name="직사각형 73"/>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달력</a:t>
              </a:r>
              <a:endParaRPr lang="ko-KR" altLang="en-US" sz="900" dirty="0">
                <a:solidFill>
                  <a:schemeClr val="tx1"/>
                </a:solidFill>
              </a:endParaRPr>
            </a:p>
          </p:txBody>
        </p:sp>
      </p:grpSp>
      <p:sp>
        <p:nvSpPr>
          <p:cNvPr id="76" name="TextBox 75"/>
          <p:cNvSpPr txBox="1"/>
          <p:nvPr/>
        </p:nvSpPr>
        <p:spPr>
          <a:xfrm>
            <a:off x="4083743" y="3090461"/>
            <a:ext cx="1882247" cy="215444"/>
          </a:xfrm>
          <a:prstGeom prst="rect">
            <a:avLst/>
          </a:prstGeom>
          <a:noFill/>
        </p:spPr>
        <p:txBody>
          <a:bodyPr wrap="none" rtlCol="0">
            <a:spAutoFit/>
          </a:bodyPr>
          <a:lstStyle/>
          <a:p>
            <a:r>
              <a:rPr lang="en-US" altLang="ko-KR" sz="800" dirty="0" smtClean="0"/>
              <a:t>※ </a:t>
            </a:r>
            <a:r>
              <a:rPr lang="ko-KR" altLang="en-US" sz="800" dirty="0" smtClean="0"/>
              <a:t>최근 </a:t>
            </a:r>
            <a:r>
              <a:rPr lang="en-US" altLang="ko-KR" sz="800" dirty="0" smtClean="0"/>
              <a:t>30</a:t>
            </a:r>
            <a:r>
              <a:rPr lang="ko-KR" altLang="en-US" sz="800" dirty="0" smtClean="0"/>
              <a:t>일까지만 조회 가능합니다</a:t>
            </a:r>
            <a:r>
              <a:rPr lang="en-US" altLang="ko-KR" sz="800" dirty="0" smtClean="0"/>
              <a:t>.</a:t>
            </a:r>
            <a:endParaRPr lang="ko-KR" altLang="en-US" sz="800" dirty="0"/>
          </a:p>
        </p:txBody>
      </p:sp>
      <p:sp>
        <p:nvSpPr>
          <p:cNvPr id="77" name="TextBox 76"/>
          <p:cNvSpPr txBox="1"/>
          <p:nvPr/>
        </p:nvSpPr>
        <p:spPr>
          <a:xfrm>
            <a:off x="3831625" y="5130955"/>
            <a:ext cx="458780" cy="369332"/>
          </a:xfrm>
          <a:prstGeom prst="rect">
            <a:avLst/>
          </a:prstGeom>
          <a:noFill/>
        </p:spPr>
        <p:txBody>
          <a:bodyPr wrap="none" rtlCol="0">
            <a:spAutoFit/>
          </a:bodyPr>
          <a:lstStyle/>
          <a:p>
            <a:r>
              <a:rPr lang="en-US" altLang="ko-KR" dirty="0" smtClean="0"/>
              <a:t>…..</a:t>
            </a:r>
            <a:endParaRPr lang="ko-KR" altLang="en-US" dirty="0"/>
          </a:p>
        </p:txBody>
      </p:sp>
      <p:sp>
        <p:nvSpPr>
          <p:cNvPr id="48" name="직사각형 47"/>
          <p:cNvSpPr/>
          <p:nvPr/>
        </p:nvSpPr>
        <p:spPr>
          <a:xfrm>
            <a:off x="7817111" y="654139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vi-VN" altLang="ko-KR" sz="1000" smtClean="0"/>
              <a:t>Xem tiếp trang sau</a:t>
            </a:r>
            <a:endParaRPr lang="ko-KR" altLang="en-US" sz="1000" dirty="0"/>
          </a:p>
        </p:txBody>
      </p:sp>
      <p:sp>
        <p:nvSpPr>
          <p:cNvPr id="50" name="타원 49"/>
          <p:cNvSpPr/>
          <p:nvPr/>
        </p:nvSpPr>
        <p:spPr>
          <a:xfrm>
            <a:off x="3412359" y="258210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51" name="표 50"/>
          <p:cNvGraphicFramePr>
            <a:graphicFrameLocks noGrp="1"/>
          </p:cNvGraphicFramePr>
          <p:nvPr>
            <p:extLst/>
          </p:nvPr>
        </p:nvGraphicFramePr>
        <p:xfrm>
          <a:off x="7808120" y="650426"/>
          <a:ext cx="1967152" cy="72720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Thống</a:t>
                      </a:r>
                      <a:r>
                        <a:rPr lang="en-US" altLang="ko-KR" sz="800" baseline="0" smtClean="0"/>
                        <a:t> kê theo mỗi giờ của Ngày được chọn </a:t>
                      </a:r>
                      <a:endParaRPr lang="ko-KR" altLang="en-US" sz="80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smtClean="0"/>
                        <a:t> </a:t>
                      </a:r>
                      <a:r>
                        <a:rPr lang="en-US" altLang="ko-KR" sz="800" smtClean="0"/>
                        <a:t>Hiển</a:t>
                      </a:r>
                      <a:r>
                        <a:rPr lang="en-US" altLang="ko-KR" sz="800" baseline="0" smtClean="0"/>
                        <a:t> thị kiểu </a:t>
                      </a:r>
                      <a:r>
                        <a:rPr lang="en-US" altLang="ko-KR" sz="800" smtClean="0"/>
                        <a:t>hh:mm ~ hh:mm </a:t>
                      </a:r>
                      <a:endParaRPr lang="ko-KR" altLang="en-US"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5" name="슬라이드 번호 개체 틀 34"/>
          <p:cNvSpPr>
            <a:spLocks noGrp="1"/>
          </p:cNvSpPr>
          <p:nvPr>
            <p:ph type="sldNum" sz="quarter" idx="4"/>
          </p:nvPr>
        </p:nvSpPr>
        <p:spPr/>
        <p:txBody>
          <a:bodyPr/>
          <a:lstStyle/>
          <a:p>
            <a:fld id="{C70D9EDE-4299-4BB9-BBD1-CAF81FD85894}" type="slidenum">
              <a:rPr lang="ko-KR" altLang="en-US" smtClean="0"/>
              <a:pPr/>
              <a:t>68</a:t>
            </a:fld>
            <a:endParaRPr lang="ko-KR" altLang="en-US"/>
          </a:p>
        </p:txBody>
      </p:sp>
      <p:sp>
        <p:nvSpPr>
          <p:cNvPr id="34" name="TextBox 33"/>
          <p:cNvSpPr txBox="1"/>
          <p:nvPr/>
        </p:nvSpPr>
        <p:spPr>
          <a:xfrm>
            <a:off x="1226426" y="117792"/>
            <a:ext cx="1611339" cy="215444"/>
          </a:xfrm>
          <a:prstGeom prst="rect">
            <a:avLst/>
          </a:prstGeom>
          <a:noFill/>
        </p:spPr>
        <p:txBody>
          <a:bodyPr wrap="none" rtlCol="0">
            <a:spAutoFit/>
          </a:bodyPr>
          <a:lstStyle/>
          <a:p>
            <a:r>
              <a:rPr lang="en-US" altLang="ko-KR" sz="800" dirty="0" smtClean="0">
                <a:solidFill>
                  <a:prstClr val="black"/>
                </a:solidFill>
              </a:rPr>
              <a:t>Statistic Report (hour by hour)</a:t>
            </a:r>
            <a:endParaRPr lang="ko-KR" altLang="en-US" sz="800" dirty="0">
              <a:solidFill>
                <a:prstClr val="black"/>
              </a:solidFill>
            </a:endParaRPr>
          </a:p>
        </p:txBody>
      </p:sp>
      <p:sp>
        <p:nvSpPr>
          <p:cNvPr id="36" name="TextBox 35"/>
          <p:cNvSpPr txBox="1"/>
          <p:nvPr/>
        </p:nvSpPr>
        <p:spPr>
          <a:xfrm>
            <a:off x="1224330" y="352286"/>
            <a:ext cx="1422184" cy="215444"/>
          </a:xfrm>
          <a:prstGeom prst="rect">
            <a:avLst/>
          </a:prstGeom>
          <a:noFill/>
        </p:spPr>
        <p:txBody>
          <a:bodyPr wrap="none" rtlCol="0">
            <a:spAutoFit/>
          </a:bodyPr>
          <a:lstStyle/>
          <a:p>
            <a:r>
              <a:rPr lang="en-US" altLang="ko-KR" sz="800" dirty="0" smtClean="0">
                <a:solidFill>
                  <a:prstClr val="black"/>
                </a:solidFill>
              </a:rPr>
              <a:t>Report </a:t>
            </a:r>
            <a:r>
              <a:rPr lang="ko-KR" altLang="en-US" sz="800" dirty="0" smtClean="0">
                <a:solidFill>
                  <a:prstClr val="black"/>
                </a:solidFill>
              </a:rPr>
              <a:t> </a:t>
            </a:r>
            <a:r>
              <a:rPr lang="en-US" altLang="ko-KR" sz="800" dirty="0" smtClean="0">
                <a:solidFill>
                  <a:prstClr val="black"/>
                </a:solidFill>
              </a:rPr>
              <a:t>&gt; Statistic Report </a:t>
            </a:r>
            <a:endParaRPr lang="ko-KR" altLang="en-US" sz="800" dirty="0">
              <a:solidFill>
                <a:prstClr val="black"/>
              </a:solidFill>
            </a:endParaRPr>
          </a:p>
        </p:txBody>
      </p:sp>
    </p:spTree>
    <p:extLst>
      <p:ext uri="{BB962C8B-B14F-4D97-AF65-F5344CB8AC3E}">
        <p14:creationId xmlns:p14="http://schemas.microsoft.com/office/powerpoint/2010/main" val="110959697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p:cNvGraphicFramePr>
            <a:graphicFrameLocks noGrp="1"/>
          </p:cNvGraphicFramePr>
          <p:nvPr/>
        </p:nvGraphicFramePr>
        <p:xfrm>
          <a:off x="282799" y="1189758"/>
          <a:ext cx="7400505" cy="3074547"/>
        </p:xfrm>
        <a:graphic>
          <a:graphicData uri="http://schemas.openxmlformats.org/drawingml/2006/table">
            <a:tbl>
              <a:tblPr/>
              <a:tblGrid>
                <a:gridCol w="1480101"/>
                <a:gridCol w="1480101"/>
                <a:gridCol w="1480101"/>
                <a:gridCol w="1480101"/>
                <a:gridCol w="1480101"/>
              </a:tblGrid>
              <a:tr h="327642">
                <a:tc>
                  <a:txBody>
                    <a:bodyPr/>
                    <a:lstStyle/>
                    <a:p>
                      <a:pPr algn="ctr" fontAlgn="ctr"/>
                      <a:r>
                        <a:rPr lang="ko-KR" altLang="en-US" sz="900" b="1" i="0" u="none" strike="noStrike" dirty="0" smtClean="0">
                          <a:solidFill>
                            <a:srgbClr val="000000"/>
                          </a:solidFill>
                          <a:latin typeface="맑은 고딕"/>
                        </a:rPr>
                        <a:t>시간</a:t>
                      </a:r>
                      <a:endParaRPr lang="ko-KR" altLang="en-US" sz="900" b="1"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smtClean="0">
                          <a:solidFill>
                            <a:srgbClr val="000000"/>
                          </a:solidFill>
                          <a:latin typeface="맑은 고딕"/>
                        </a:rPr>
                        <a:t>예약수</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a:solidFill>
                            <a:srgbClr val="000000"/>
                          </a:solidFill>
                          <a:latin typeface="맑은 고딕"/>
                        </a:rPr>
                        <a:t>상담수</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smtClean="0">
                          <a:solidFill>
                            <a:srgbClr val="000000"/>
                          </a:solidFill>
                          <a:latin typeface="맑은 고딕"/>
                        </a:rPr>
                        <a:t>상담 시간 </a:t>
                      </a:r>
                      <a:r>
                        <a:rPr lang="en-US" altLang="ko-KR" sz="900" b="1" i="0" u="none" strike="noStrike" dirty="0" smtClean="0">
                          <a:solidFill>
                            <a:srgbClr val="000000"/>
                          </a:solidFill>
                          <a:latin typeface="맑은 고딕"/>
                        </a:rPr>
                        <a:t>(</a:t>
                      </a:r>
                      <a:r>
                        <a:rPr lang="ko-KR" altLang="en-US" sz="900" b="1" i="0" u="none" strike="noStrike" dirty="0" smtClean="0">
                          <a:solidFill>
                            <a:srgbClr val="000000"/>
                          </a:solidFill>
                          <a:latin typeface="맑은 고딕"/>
                        </a:rPr>
                        <a:t>분</a:t>
                      </a:r>
                      <a:r>
                        <a:rPr lang="en-US" altLang="ko-KR" sz="900" b="1" i="0" u="none" strike="noStrike" dirty="0" smtClean="0">
                          <a:solidFill>
                            <a:srgbClr val="000000"/>
                          </a:solidFill>
                          <a:latin typeface="맑은 고딕"/>
                        </a:rPr>
                        <a:t>)</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ko-KR" altLang="en-US" sz="900" b="1" i="0" u="none" strike="noStrike" dirty="0" smtClean="0">
                          <a:solidFill>
                            <a:srgbClr val="000000"/>
                          </a:solidFill>
                          <a:latin typeface="+mn-lt"/>
                        </a:rPr>
                        <a:t>상담 금액 </a:t>
                      </a:r>
                      <a:r>
                        <a:rPr lang="en-US" altLang="ko-KR" sz="900" b="1" i="0" u="none" strike="noStrike" dirty="0" smtClean="0">
                          <a:solidFill>
                            <a:srgbClr val="000000"/>
                          </a:solidFill>
                          <a:latin typeface="+mn-lt"/>
                        </a:rPr>
                        <a:t>(</a:t>
                      </a:r>
                      <a:r>
                        <a:rPr lang="ko-KR" altLang="en-US" sz="900" b="1" i="0" u="none" strike="noStrike" dirty="0" smtClean="0">
                          <a:solidFill>
                            <a:srgbClr val="000000"/>
                          </a:solidFill>
                          <a:latin typeface="+mn-lt"/>
                        </a:rPr>
                        <a:t>원</a:t>
                      </a:r>
                      <a:r>
                        <a:rPr lang="en-US" altLang="ko-KR" sz="900" b="1" i="0" u="none" strike="noStrike" dirty="0" smtClean="0">
                          <a:solidFill>
                            <a:srgbClr val="000000"/>
                          </a:solidFill>
                          <a:latin typeface="+mn-lt"/>
                        </a:rPr>
                        <a:t>)</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r>
              <a:tr h="327642">
                <a:tc>
                  <a:txBody>
                    <a:bodyPr/>
                    <a:lstStyle/>
                    <a:p>
                      <a:pPr algn="ctr" fontAlgn="ctr"/>
                      <a:r>
                        <a:rPr lang="ko-KR" altLang="en-US" sz="900" b="1" i="0" u="none" strike="noStrike" dirty="0" smtClean="0">
                          <a:solidFill>
                            <a:srgbClr val="000000"/>
                          </a:solidFill>
                          <a:latin typeface="맑은 고딕"/>
                        </a:rPr>
                        <a:t>합계</a:t>
                      </a:r>
                      <a:endParaRPr lang="ko-KR" altLang="en-US" sz="900" b="1"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3</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10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300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c>
                  <a:txBody>
                    <a:bodyPr/>
                    <a:lstStyle/>
                    <a:p>
                      <a:pPr algn="ctr" fontAlgn="ctr"/>
                      <a:r>
                        <a:rPr lang="en-US" altLang="ko-KR" sz="900" b="1" i="0" u="none" strike="noStrike" dirty="0" smtClean="0">
                          <a:solidFill>
                            <a:srgbClr val="000000"/>
                          </a:solidFill>
                          <a:latin typeface="맑은 고딕"/>
                        </a:rPr>
                        <a:t>300,000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r h="327642">
                <a:tc>
                  <a:txBody>
                    <a:bodyPr/>
                    <a:lstStyle/>
                    <a:p>
                      <a:pPr algn="ctr" fontAlgn="ctr"/>
                      <a:r>
                        <a:rPr lang="en-US" altLang="ko-KR" sz="900" b="0" i="0" u="none" strike="noStrike" dirty="0" smtClean="0">
                          <a:solidFill>
                            <a:srgbClr val="000000"/>
                          </a:solidFill>
                          <a:latin typeface="맑은 고딕"/>
                        </a:rPr>
                        <a:t>00:00 ~ 01:00</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3</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90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90,000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01:00 ~ 02:00</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02:00 ~ 03:00</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03:00 ~ 04:00</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53411">
                <a:tc gridSpan="5">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dirty="0">
                        <a:solidFill>
                          <a:srgbClr val="000000"/>
                        </a:solidFill>
                        <a:latin typeface="맑은 고딕"/>
                      </a:endParaRPr>
                    </a:p>
                  </a:txBody>
                  <a:tcPr marL="10319" marR="10319" marT="9525"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rgbClr val="000000"/>
                        </a:solidFill>
                        <a:latin typeface="맑은 고딕"/>
                      </a:endParaRP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rgbClr val="000000"/>
                        </a:solidFill>
                        <a:latin typeface="맑은 고딕"/>
                      </a:endParaRP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rgbClr val="000000"/>
                        </a:solidFill>
                        <a:latin typeface="맑은 고딕"/>
                      </a:endParaRP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US" altLang="ko-KR" sz="900" b="0" i="0" u="none" strike="noStrike" dirty="0">
                        <a:solidFill>
                          <a:srgbClr val="000000"/>
                        </a:solidFill>
                        <a:latin typeface="맑은 고딕"/>
                      </a:endParaRPr>
                    </a:p>
                  </a:txBody>
                  <a:tcPr marL="9525" marR="9525"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22:00 ~ 23:00</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27642">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23:00 ~ 24:00</a:t>
                      </a:r>
                      <a:endParaRPr lang="ko-KR" altLang="en-US" sz="900" b="0" i="0" u="none" strike="noStrike" dirty="0">
                        <a:solidFill>
                          <a:srgbClr val="000000"/>
                        </a:solidFill>
                        <a:latin typeface="+mn-lt"/>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a:solidFill>
                            <a:srgbClr val="000000"/>
                          </a:solidFill>
                          <a:latin typeface="맑은 고딕"/>
                        </a:rPr>
                        <a:t>5</a:t>
                      </a: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150,000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4" name="직사각형 3"/>
          <p:cNvSpPr/>
          <p:nvPr/>
        </p:nvSpPr>
        <p:spPr>
          <a:xfrm>
            <a:off x="6413036" y="4374105"/>
            <a:ext cx="1252469"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엑셀 다운로드</a:t>
            </a:r>
            <a:endParaRPr lang="ko-KR" altLang="en-US" sz="900" dirty="0">
              <a:solidFill>
                <a:schemeClr val="tx1"/>
              </a:solidFill>
            </a:endParaRPr>
          </a:p>
        </p:txBody>
      </p:sp>
      <p:sp>
        <p:nvSpPr>
          <p:cNvPr id="6" name="TextBox 5"/>
          <p:cNvSpPr txBox="1"/>
          <p:nvPr/>
        </p:nvSpPr>
        <p:spPr>
          <a:xfrm>
            <a:off x="3826738" y="3247049"/>
            <a:ext cx="492443" cy="281487"/>
          </a:xfrm>
          <a:prstGeom prst="rect">
            <a:avLst/>
          </a:prstGeom>
          <a:noFill/>
        </p:spPr>
        <p:txBody>
          <a:bodyPr vert="eaVert" wrap="none" rtlCol="0">
            <a:spAutoFit/>
          </a:bodyPr>
          <a:lstStyle/>
          <a:p>
            <a:r>
              <a:rPr lang="en-US" altLang="ko-KR" sz="2000" dirty="0" smtClean="0"/>
              <a:t>…</a:t>
            </a:r>
            <a:endParaRPr lang="ko-KR" altLang="en-US" sz="2000" dirty="0"/>
          </a:p>
        </p:txBody>
      </p:sp>
      <p:sp>
        <p:nvSpPr>
          <p:cNvPr id="9" name="TextBox 8"/>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RCW-050103</a:t>
            </a:r>
            <a:endParaRPr lang="ko-KR" altLang="en-US" sz="800" dirty="0">
              <a:solidFill>
                <a:prstClr val="black"/>
              </a:solidFill>
            </a:endParaRPr>
          </a:p>
        </p:txBody>
      </p:sp>
      <p:sp>
        <p:nvSpPr>
          <p:cNvPr id="11" name="타원 10"/>
          <p:cNvSpPr/>
          <p:nvPr/>
        </p:nvSpPr>
        <p:spPr>
          <a:xfrm>
            <a:off x="174969" y="10617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10" name="슬라이드 번호 개체 틀 9"/>
          <p:cNvSpPr>
            <a:spLocks noGrp="1"/>
          </p:cNvSpPr>
          <p:nvPr>
            <p:ph type="sldNum" sz="quarter" idx="4"/>
          </p:nvPr>
        </p:nvSpPr>
        <p:spPr/>
        <p:txBody>
          <a:bodyPr/>
          <a:lstStyle/>
          <a:p>
            <a:fld id="{C70D9EDE-4299-4BB9-BBD1-CAF81FD85894}" type="slidenum">
              <a:rPr lang="ko-KR" altLang="en-US" smtClean="0"/>
              <a:pPr/>
              <a:t>69</a:t>
            </a:fld>
            <a:endParaRPr lang="ko-KR" altLang="en-US"/>
          </a:p>
        </p:txBody>
      </p:sp>
      <p:sp>
        <p:nvSpPr>
          <p:cNvPr id="12" name="TextBox 11"/>
          <p:cNvSpPr txBox="1"/>
          <p:nvPr/>
        </p:nvSpPr>
        <p:spPr>
          <a:xfrm>
            <a:off x="1249804" y="117792"/>
            <a:ext cx="1611339" cy="215444"/>
          </a:xfrm>
          <a:prstGeom prst="rect">
            <a:avLst/>
          </a:prstGeom>
          <a:noFill/>
        </p:spPr>
        <p:txBody>
          <a:bodyPr wrap="none" rtlCol="0">
            <a:spAutoFit/>
          </a:bodyPr>
          <a:lstStyle/>
          <a:p>
            <a:r>
              <a:rPr lang="en-US" altLang="ko-KR" sz="800" dirty="0" smtClean="0">
                <a:solidFill>
                  <a:prstClr val="black"/>
                </a:solidFill>
              </a:rPr>
              <a:t>Statistic Report (hour by hour)</a:t>
            </a:r>
            <a:endParaRPr lang="ko-KR" altLang="en-US" sz="800" dirty="0">
              <a:solidFill>
                <a:prstClr val="black"/>
              </a:solidFill>
            </a:endParaRPr>
          </a:p>
        </p:txBody>
      </p:sp>
      <p:sp>
        <p:nvSpPr>
          <p:cNvPr id="14" name="TextBox 13"/>
          <p:cNvSpPr txBox="1"/>
          <p:nvPr/>
        </p:nvSpPr>
        <p:spPr>
          <a:xfrm>
            <a:off x="1247708" y="352286"/>
            <a:ext cx="1422184" cy="215444"/>
          </a:xfrm>
          <a:prstGeom prst="rect">
            <a:avLst/>
          </a:prstGeom>
          <a:noFill/>
        </p:spPr>
        <p:txBody>
          <a:bodyPr wrap="none" rtlCol="0">
            <a:spAutoFit/>
          </a:bodyPr>
          <a:lstStyle/>
          <a:p>
            <a:r>
              <a:rPr lang="en-US" altLang="ko-KR" sz="800" dirty="0" smtClean="0">
                <a:solidFill>
                  <a:prstClr val="black"/>
                </a:solidFill>
              </a:rPr>
              <a:t>Report </a:t>
            </a:r>
            <a:r>
              <a:rPr lang="ko-KR" altLang="en-US" sz="800" dirty="0" smtClean="0">
                <a:solidFill>
                  <a:prstClr val="black"/>
                </a:solidFill>
              </a:rPr>
              <a:t> </a:t>
            </a:r>
            <a:r>
              <a:rPr lang="en-US" altLang="ko-KR" sz="800" dirty="0" smtClean="0">
                <a:solidFill>
                  <a:prstClr val="black"/>
                </a:solidFill>
              </a:rPr>
              <a:t>&gt; Statistic Report </a:t>
            </a:r>
            <a:endParaRPr lang="ko-KR" altLang="en-US" sz="800" dirty="0">
              <a:solidFill>
                <a:prstClr val="black"/>
              </a:solidFill>
            </a:endParaRPr>
          </a:p>
        </p:txBody>
      </p:sp>
      <p:graphicFrame>
        <p:nvGraphicFramePr>
          <p:cNvPr id="15" name="표 12"/>
          <p:cNvGraphicFramePr>
            <a:graphicFrameLocks noGrp="1"/>
          </p:cNvGraphicFramePr>
          <p:nvPr>
            <p:extLst/>
          </p:nvPr>
        </p:nvGraphicFramePr>
        <p:xfrm>
          <a:off x="7817687" y="650426"/>
          <a:ext cx="1950847" cy="1580640"/>
        </p:xfrm>
        <a:graphic>
          <a:graphicData uri="http://schemas.openxmlformats.org/drawingml/2006/table">
            <a:tbl>
              <a:tblPr firstRow="1" bandRow="1">
                <a:tableStyleId>{5C22544A-7EE6-4342-B048-85BDC9FD1C3A}</a:tableStyleId>
              </a:tblPr>
              <a:tblGrid>
                <a:gridCol w="223767"/>
                <a:gridCol w="1727080"/>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t>예약수 </a:t>
                      </a:r>
                      <a:r>
                        <a:rPr lang="en-US" altLang="ko-KR" sz="800" dirty="0" smtClean="0"/>
                        <a:t>: </a:t>
                      </a:r>
                      <a:r>
                        <a:rPr lang="en-US" altLang="ko-KR" sz="800" dirty="0" err="1" smtClean="0"/>
                        <a:t>Số</a:t>
                      </a:r>
                      <a:r>
                        <a:rPr lang="en-US" altLang="ko-KR" sz="800" baseline="0" dirty="0" smtClean="0"/>
                        <a:t> </a:t>
                      </a:r>
                      <a:r>
                        <a:rPr lang="en-US" altLang="ko-KR" sz="800" baseline="0" dirty="0" err="1" smtClean="0"/>
                        <a:t>lượng</a:t>
                      </a:r>
                      <a:r>
                        <a:rPr lang="en-US" altLang="ko-KR" sz="800" baseline="0" dirty="0" smtClean="0"/>
                        <a:t> </a:t>
                      </a:r>
                      <a:r>
                        <a:rPr lang="en-US" altLang="ko-KR" sz="800" baseline="0" dirty="0" err="1" smtClean="0"/>
                        <a:t>lịch</a:t>
                      </a:r>
                      <a:r>
                        <a:rPr lang="en-US" altLang="ko-KR" sz="800" baseline="0" dirty="0" smtClean="0"/>
                        <a:t> </a:t>
                      </a:r>
                      <a:r>
                        <a:rPr lang="en-US" altLang="ko-KR" sz="800" baseline="0" dirty="0" err="1" smtClean="0"/>
                        <a:t>hẹn</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mỗi</a:t>
                      </a:r>
                      <a:r>
                        <a:rPr lang="en-US" altLang="ko-KR" sz="800" baseline="0" dirty="0" smtClean="0"/>
                        <a:t> </a:t>
                      </a:r>
                      <a:r>
                        <a:rPr lang="en-US" altLang="ko-KR" sz="800" baseline="0" dirty="0" err="1" smtClean="0"/>
                        <a:t>giờ</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t>상담수 </a:t>
                      </a:r>
                      <a:r>
                        <a:rPr lang="en-US" altLang="ko-KR" sz="800" dirty="0" smtClean="0"/>
                        <a:t>: </a:t>
                      </a:r>
                      <a:r>
                        <a:rPr lang="en-US" altLang="ko-KR" sz="800" dirty="0" err="1" smtClean="0"/>
                        <a:t>Số</a:t>
                      </a:r>
                      <a:r>
                        <a:rPr lang="en-US" altLang="ko-KR" sz="800" baseline="0" dirty="0" smtClean="0"/>
                        <a:t> </a:t>
                      </a:r>
                      <a:r>
                        <a:rPr lang="en-US" altLang="ko-KR" sz="800" baseline="0" dirty="0" err="1" smtClean="0"/>
                        <a:t>lượng</a:t>
                      </a:r>
                      <a:r>
                        <a:rPr lang="en-US" altLang="ko-KR" sz="800" baseline="0" dirty="0" smtClean="0"/>
                        <a:t> </a:t>
                      </a:r>
                      <a:r>
                        <a:rPr lang="en-US" altLang="ko-KR" sz="800" baseline="0" dirty="0" err="1" smtClean="0"/>
                        <a:t>buổi</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diễn</a:t>
                      </a:r>
                      <a:r>
                        <a:rPr lang="en-US" altLang="ko-KR" sz="800" baseline="0" dirty="0" smtClean="0"/>
                        <a:t> </a:t>
                      </a:r>
                      <a:r>
                        <a:rPr lang="en-US" altLang="ko-KR" sz="800" baseline="0" dirty="0" err="1" smtClean="0"/>
                        <a:t>ra</a:t>
                      </a:r>
                      <a:r>
                        <a:rPr lang="en-US" altLang="ko-KR" sz="800" baseline="0" dirty="0" smtClean="0"/>
                        <a:t> </a:t>
                      </a:r>
                      <a:r>
                        <a:rPr lang="en-US" altLang="ko-KR" sz="800" baseline="0" dirty="0" err="1" smtClean="0"/>
                        <a:t>mỗi</a:t>
                      </a:r>
                      <a:r>
                        <a:rPr lang="en-US" altLang="ko-KR" sz="800" baseline="0" dirty="0" smtClean="0"/>
                        <a:t> </a:t>
                      </a:r>
                      <a:r>
                        <a:rPr lang="en-US" altLang="ko-KR" sz="800" baseline="0" dirty="0" err="1" smtClean="0"/>
                        <a:t>giờ</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t>상담시간 </a:t>
                      </a:r>
                      <a:r>
                        <a:rPr lang="en-US" altLang="ko-KR" sz="800" dirty="0" smtClean="0"/>
                        <a:t>: </a:t>
                      </a:r>
                      <a:r>
                        <a:rPr lang="en-US" altLang="ko-KR" sz="800" dirty="0" err="1" smtClean="0"/>
                        <a:t>Tổng</a:t>
                      </a:r>
                      <a:r>
                        <a:rPr lang="en-US" altLang="ko-KR" sz="800" baseline="0" dirty="0" smtClean="0"/>
                        <a:t> </a:t>
                      </a:r>
                      <a:r>
                        <a:rPr lang="en-US" altLang="ko-KR" sz="800" baseline="0" dirty="0" err="1" smtClean="0"/>
                        <a:t>thời</a:t>
                      </a:r>
                      <a:r>
                        <a:rPr lang="en-US" altLang="ko-KR" sz="800" baseline="0" dirty="0" smtClean="0"/>
                        <a:t> </a:t>
                      </a:r>
                      <a:r>
                        <a:rPr lang="en-US" altLang="ko-KR" sz="800" baseline="0" dirty="0" err="1" smtClean="0"/>
                        <a:t>gian</a:t>
                      </a:r>
                      <a:r>
                        <a:rPr lang="en-US" altLang="ko-KR" sz="800" baseline="0" dirty="0" smtClean="0"/>
                        <a:t> </a:t>
                      </a:r>
                      <a:r>
                        <a:rPr lang="en-US" altLang="ko-KR" sz="800" baseline="0" dirty="0" err="1" smtClean="0"/>
                        <a:t>thực</a:t>
                      </a:r>
                      <a:r>
                        <a:rPr lang="en-US" altLang="ko-KR" sz="800" baseline="0" dirty="0" smtClean="0"/>
                        <a:t> </a:t>
                      </a:r>
                      <a:r>
                        <a:rPr lang="en-US" altLang="ko-KR" sz="800" baseline="0" dirty="0" err="1" smtClean="0"/>
                        <a:t>của</a:t>
                      </a:r>
                      <a:r>
                        <a:rPr lang="en-US" altLang="ko-KR" sz="800" baseline="0" dirty="0" smtClean="0"/>
                        <a:t> </a:t>
                      </a:r>
                      <a:r>
                        <a:rPr lang="en-US" altLang="ko-KR" sz="800" baseline="0" dirty="0" err="1" smtClean="0"/>
                        <a:t>các</a:t>
                      </a:r>
                      <a:r>
                        <a:rPr lang="en-US" altLang="ko-KR" sz="800" baseline="0" dirty="0" smtClean="0"/>
                        <a:t> </a:t>
                      </a:r>
                      <a:r>
                        <a:rPr lang="en-US" altLang="ko-KR" sz="800" baseline="0" dirty="0" err="1" smtClean="0"/>
                        <a:t>buổi</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diễn</a:t>
                      </a:r>
                      <a:r>
                        <a:rPr lang="en-US" altLang="ko-KR" sz="800" baseline="0" dirty="0" smtClean="0"/>
                        <a:t> </a:t>
                      </a:r>
                      <a:r>
                        <a:rPr lang="en-US" altLang="ko-KR" sz="800" baseline="0" dirty="0" err="1" smtClean="0"/>
                        <a:t>ra</a:t>
                      </a:r>
                      <a:r>
                        <a:rPr lang="en-US" altLang="ko-KR" sz="800" baseline="0" dirty="0" smtClean="0"/>
                        <a:t> </a:t>
                      </a:r>
                      <a:r>
                        <a:rPr lang="en-US" altLang="ko-KR" sz="800" baseline="0" dirty="0" err="1" smtClean="0"/>
                        <a:t>mỗi</a:t>
                      </a:r>
                      <a:r>
                        <a:rPr lang="en-US" altLang="ko-KR" sz="800" baseline="0" dirty="0" smtClean="0"/>
                        <a:t> </a:t>
                      </a:r>
                      <a:r>
                        <a:rPr lang="en-US" altLang="ko-KR" sz="800" baseline="0" dirty="0" err="1" smtClean="0"/>
                        <a:t>giờ</a:t>
                      </a:r>
                      <a:r>
                        <a:rPr lang="en-US" altLang="ko-KR" sz="800" baseline="0" dirty="0" smtClean="0"/>
                        <a:t> </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t>상담금액 </a:t>
                      </a:r>
                      <a:r>
                        <a:rPr lang="en-US" altLang="ko-KR" sz="800" dirty="0" smtClean="0"/>
                        <a:t>: </a:t>
                      </a:r>
                      <a:r>
                        <a:rPr lang="en-US" altLang="ko-KR" sz="800" dirty="0" err="1" smtClean="0"/>
                        <a:t>Tổng</a:t>
                      </a:r>
                      <a:r>
                        <a:rPr lang="en-US" altLang="ko-KR" sz="800" baseline="0" dirty="0" smtClean="0"/>
                        <a:t> </a:t>
                      </a:r>
                      <a:r>
                        <a:rPr lang="en-US" altLang="ko-KR" sz="800" baseline="0" dirty="0" err="1" smtClean="0"/>
                        <a:t>số</a:t>
                      </a:r>
                      <a:r>
                        <a:rPr lang="en-US" altLang="ko-KR" sz="800" baseline="0" dirty="0" smtClean="0"/>
                        <a:t> </a:t>
                      </a:r>
                      <a:r>
                        <a:rPr lang="en-US" altLang="ko-KR" sz="800" baseline="0" dirty="0" err="1" smtClean="0"/>
                        <a:t>tiền</a:t>
                      </a:r>
                      <a:r>
                        <a:rPr lang="en-US" altLang="ko-KR" sz="800" baseline="0" dirty="0" smtClean="0"/>
                        <a:t> </a:t>
                      </a:r>
                      <a:r>
                        <a:rPr lang="en-US" altLang="ko-KR" sz="800" baseline="0" dirty="0" err="1" smtClean="0"/>
                        <a:t>thanh</a:t>
                      </a:r>
                      <a:r>
                        <a:rPr lang="en-US" altLang="ko-KR" sz="800" baseline="0" dirty="0" smtClean="0"/>
                        <a:t> </a:t>
                      </a:r>
                      <a:r>
                        <a:rPr lang="en-US" altLang="ko-KR" sz="800" baseline="0" dirty="0" err="1" smtClean="0"/>
                        <a:t>toán</a:t>
                      </a:r>
                      <a:r>
                        <a:rPr lang="en-US" altLang="ko-KR" sz="800" baseline="0" dirty="0" smtClean="0"/>
                        <a:t> </a:t>
                      </a:r>
                      <a:r>
                        <a:rPr lang="en-US" altLang="ko-KR" sz="800" baseline="0" dirty="0" err="1" smtClean="0"/>
                        <a:t>cho</a:t>
                      </a:r>
                      <a:r>
                        <a:rPr lang="en-US" altLang="ko-KR" sz="800" baseline="0" dirty="0" smtClean="0"/>
                        <a:t> </a:t>
                      </a:r>
                      <a:r>
                        <a:rPr lang="en-US" altLang="ko-KR" sz="800" baseline="0" dirty="0" err="1" smtClean="0"/>
                        <a:t>tất</a:t>
                      </a:r>
                      <a:r>
                        <a:rPr lang="en-US" altLang="ko-KR" sz="800" baseline="0" dirty="0" smtClean="0"/>
                        <a:t> </a:t>
                      </a:r>
                      <a:r>
                        <a:rPr lang="en-US" altLang="ko-KR" sz="800" baseline="0" dirty="0" err="1" smtClean="0"/>
                        <a:t>cả</a:t>
                      </a:r>
                      <a:r>
                        <a:rPr lang="en-US" altLang="ko-KR" sz="800" baseline="0" dirty="0" smtClean="0"/>
                        <a:t> </a:t>
                      </a:r>
                      <a:r>
                        <a:rPr lang="en-US" altLang="ko-KR" sz="800" baseline="0" dirty="0" err="1" smtClean="0"/>
                        <a:t>các</a:t>
                      </a:r>
                      <a:r>
                        <a:rPr lang="en-US" altLang="ko-KR" sz="800" baseline="0" dirty="0" smtClean="0"/>
                        <a:t> </a:t>
                      </a:r>
                      <a:r>
                        <a:rPr lang="en-US" altLang="ko-KR" sz="800" baseline="0" dirty="0" err="1" smtClean="0"/>
                        <a:t>buổi</a:t>
                      </a:r>
                      <a:r>
                        <a:rPr lang="en-US" altLang="ko-KR" sz="800" baseline="0" dirty="0" smtClean="0"/>
                        <a:t> </a:t>
                      </a:r>
                      <a:r>
                        <a:rPr lang="en-US" altLang="ko-KR" sz="800" baseline="0" dirty="0" err="1" smtClean="0"/>
                        <a:t>tư</a:t>
                      </a:r>
                      <a:r>
                        <a:rPr lang="en-US" altLang="ko-KR" sz="800" baseline="0" dirty="0" smtClean="0"/>
                        <a:t> </a:t>
                      </a:r>
                      <a:r>
                        <a:rPr lang="en-US" altLang="ko-KR" sz="800" baseline="0" dirty="0" err="1" smtClean="0"/>
                        <a:t>vấn</a:t>
                      </a:r>
                      <a:r>
                        <a:rPr lang="en-US" altLang="ko-KR" sz="800" baseline="0" dirty="0" smtClean="0"/>
                        <a:t> </a:t>
                      </a:r>
                      <a:r>
                        <a:rPr lang="en-US" altLang="ko-KR" sz="800" baseline="0" dirty="0" err="1" smtClean="0"/>
                        <a:t>diễn</a:t>
                      </a:r>
                      <a:r>
                        <a:rPr lang="en-US" altLang="ko-KR" sz="800" baseline="0" dirty="0" smtClean="0"/>
                        <a:t> </a:t>
                      </a:r>
                      <a:r>
                        <a:rPr lang="en-US" altLang="ko-KR" sz="800" baseline="0" dirty="0" err="1" smtClean="0"/>
                        <a:t>ra</a:t>
                      </a:r>
                      <a:r>
                        <a:rPr lang="en-US" altLang="ko-KR" sz="800" baseline="0" dirty="0" smtClean="0"/>
                        <a:t> </a:t>
                      </a:r>
                      <a:r>
                        <a:rPr lang="en-US" altLang="ko-KR" sz="800" baseline="0" dirty="0" err="1" smtClean="0"/>
                        <a:t>mỗi</a:t>
                      </a:r>
                      <a:r>
                        <a:rPr lang="en-US" altLang="ko-KR" sz="800" baseline="0" dirty="0" smtClean="0"/>
                        <a:t> </a:t>
                      </a:r>
                      <a:r>
                        <a:rPr lang="en-US" altLang="ko-KR" sz="800" baseline="0" dirty="0" err="1" smtClean="0"/>
                        <a:t>giờ</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681842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70D9EDE-4299-4BB9-BBD1-CAF81FD85894}" type="slidenum">
              <a:rPr lang="ko-KR" altLang="en-US" smtClean="0"/>
              <a:pPr/>
              <a:t>7</a:t>
            </a:fld>
            <a:endParaRPr lang="ko-KR" altLang="en-US"/>
          </a:p>
        </p:txBody>
      </p:sp>
      <p:grpSp>
        <p:nvGrpSpPr>
          <p:cNvPr id="3" name="그룹 3"/>
          <p:cNvGrpSpPr/>
          <p:nvPr/>
        </p:nvGrpSpPr>
        <p:grpSpPr>
          <a:xfrm>
            <a:off x="428497" y="764704"/>
            <a:ext cx="2184243" cy="1224136"/>
            <a:chOff x="1678230" y="4807438"/>
            <a:chExt cx="2241311" cy="1356627"/>
          </a:xfrm>
        </p:grpSpPr>
        <p:sp>
          <p:nvSpPr>
            <p:cNvPr id="5" name="직사각형 4"/>
            <p:cNvSpPr/>
            <p:nvPr/>
          </p:nvSpPr>
          <p:spPr>
            <a:xfrm>
              <a:off x="1678230" y="4807438"/>
              <a:ext cx="2241311" cy="1356627"/>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6" name="직사각형 5"/>
            <p:cNvSpPr/>
            <p:nvPr/>
          </p:nvSpPr>
          <p:spPr>
            <a:xfrm>
              <a:off x="1831309" y="5804025"/>
              <a:ext cx="936000"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cxnSp>
          <p:nvCxnSpPr>
            <p:cNvPr id="7" name="직선 연결선 6"/>
            <p:cNvCxnSpPr/>
            <p:nvPr/>
          </p:nvCxnSpPr>
          <p:spPr>
            <a:xfrm>
              <a:off x="1793673" y="5189100"/>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1190" y="4878618"/>
              <a:ext cx="1238057" cy="301863"/>
            </a:xfrm>
            <a:prstGeom prst="rect">
              <a:avLst/>
            </a:prstGeom>
            <a:noFill/>
          </p:spPr>
          <p:txBody>
            <a:bodyPr wrap="square" rtlCol="0">
              <a:spAutoFit/>
            </a:bodyPr>
            <a:lstStyle/>
            <a:p>
              <a:pPr>
                <a:lnSpc>
                  <a:spcPct val="130000"/>
                </a:lnSpc>
              </a:pPr>
              <a:r>
                <a:rPr lang="ko-KR" altLang="en-US" sz="900" dirty="0" smtClean="0">
                  <a:solidFill>
                    <a:prstClr val="black"/>
                  </a:solidFill>
                </a:rPr>
                <a:t>안내</a:t>
              </a:r>
              <a:endParaRPr lang="ko-KR" altLang="en-US" sz="900" dirty="0">
                <a:solidFill>
                  <a:prstClr val="black"/>
                </a:solidFill>
              </a:endParaRPr>
            </a:p>
          </p:txBody>
        </p:sp>
        <p:sp>
          <p:nvSpPr>
            <p:cNvPr id="9" name="직사각형 8"/>
            <p:cNvSpPr/>
            <p:nvPr/>
          </p:nvSpPr>
          <p:spPr>
            <a:xfrm>
              <a:off x="2839421" y="5804025"/>
              <a:ext cx="936104" cy="2160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취소</a:t>
              </a:r>
              <a:endParaRPr lang="ko-KR" altLang="en-US" sz="900" dirty="0">
                <a:solidFill>
                  <a:prstClr val="black"/>
                </a:solidFill>
              </a:endParaRPr>
            </a:p>
          </p:txBody>
        </p:sp>
        <p:sp>
          <p:nvSpPr>
            <p:cNvPr id="10" name="TextBox 9"/>
            <p:cNvSpPr txBox="1"/>
            <p:nvPr/>
          </p:nvSpPr>
          <p:spPr>
            <a:xfrm>
              <a:off x="1731190" y="5301208"/>
              <a:ext cx="1900319" cy="279692"/>
            </a:xfrm>
            <a:prstGeom prst="rect">
              <a:avLst/>
            </a:prstGeom>
            <a:noFill/>
          </p:spPr>
          <p:txBody>
            <a:bodyPr wrap="square" rtlCol="0">
              <a:spAutoFit/>
            </a:bodyPr>
            <a:lstStyle/>
            <a:p>
              <a:pPr>
                <a:lnSpc>
                  <a:spcPct val="130000"/>
                </a:lnSpc>
              </a:pPr>
              <a:r>
                <a:rPr lang="ko-KR" altLang="en-US" sz="800" dirty="0" smtClean="0">
                  <a:solidFill>
                    <a:prstClr val="black"/>
                  </a:solidFill>
                </a:rPr>
                <a:t>저장하시겠습니까</a:t>
              </a:r>
              <a:r>
                <a:rPr lang="en-US" altLang="ko-KR" sz="800" dirty="0" smtClean="0">
                  <a:solidFill>
                    <a:prstClr val="black"/>
                  </a:solidFill>
                </a:rPr>
                <a:t>?</a:t>
              </a:r>
            </a:p>
          </p:txBody>
        </p:sp>
        <p:sp>
          <p:nvSpPr>
            <p:cNvPr id="11" name="TextBox 10"/>
            <p:cNvSpPr txBox="1"/>
            <p:nvPr/>
          </p:nvSpPr>
          <p:spPr>
            <a:xfrm>
              <a:off x="3559501" y="4878618"/>
              <a:ext cx="301953" cy="301863"/>
            </a:xfrm>
            <a:prstGeom prst="rect">
              <a:avLst/>
            </a:prstGeom>
            <a:noFill/>
          </p:spPr>
          <p:txBody>
            <a:bodyPr wrap="square" rtlCol="0">
              <a:spAutoFit/>
            </a:bodyPr>
            <a:lstStyle/>
            <a:p>
              <a:pPr>
                <a:lnSpc>
                  <a:spcPct val="130000"/>
                </a:lnSpc>
              </a:pPr>
              <a:r>
                <a:rPr lang="en-US" altLang="ko-KR" sz="900" dirty="0" smtClean="0">
                  <a:solidFill>
                    <a:prstClr val="black"/>
                  </a:solidFill>
                </a:rPr>
                <a:t>X</a:t>
              </a:r>
              <a:endParaRPr lang="ko-KR" altLang="en-US" sz="900" dirty="0">
                <a:solidFill>
                  <a:prstClr val="black"/>
                </a:solidFill>
              </a:endParaRPr>
            </a:p>
          </p:txBody>
        </p:sp>
      </p:grpSp>
      <p:grpSp>
        <p:nvGrpSpPr>
          <p:cNvPr id="4" name="그룹 13"/>
          <p:cNvGrpSpPr/>
          <p:nvPr/>
        </p:nvGrpSpPr>
        <p:grpSpPr>
          <a:xfrm>
            <a:off x="2768757" y="764704"/>
            <a:ext cx="2184243" cy="1224136"/>
            <a:chOff x="1678230" y="4807438"/>
            <a:chExt cx="2241311" cy="1356627"/>
          </a:xfrm>
        </p:grpSpPr>
        <p:sp>
          <p:nvSpPr>
            <p:cNvPr id="15" name="직사각형 14"/>
            <p:cNvSpPr/>
            <p:nvPr/>
          </p:nvSpPr>
          <p:spPr>
            <a:xfrm>
              <a:off x="1678230" y="4807438"/>
              <a:ext cx="2241311" cy="1356627"/>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prstClr val="black"/>
                </a:solidFill>
              </a:endParaRPr>
            </a:p>
          </p:txBody>
        </p:sp>
        <p:sp>
          <p:nvSpPr>
            <p:cNvPr id="16" name="직사각형 15"/>
            <p:cNvSpPr/>
            <p:nvPr/>
          </p:nvSpPr>
          <p:spPr>
            <a:xfrm>
              <a:off x="2398651" y="5804025"/>
              <a:ext cx="936000"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prstClr val="black"/>
                  </a:solidFill>
                </a:rPr>
                <a:t>확인</a:t>
              </a:r>
              <a:endParaRPr lang="ko-KR" altLang="en-US" sz="900" dirty="0">
                <a:solidFill>
                  <a:prstClr val="black"/>
                </a:solidFill>
              </a:endParaRPr>
            </a:p>
          </p:txBody>
        </p:sp>
        <p:cxnSp>
          <p:nvCxnSpPr>
            <p:cNvPr id="17" name="직선 연결선 16"/>
            <p:cNvCxnSpPr/>
            <p:nvPr/>
          </p:nvCxnSpPr>
          <p:spPr>
            <a:xfrm>
              <a:off x="1793673" y="5189100"/>
              <a:ext cx="19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31190" y="4878618"/>
              <a:ext cx="1238057" cy="301863"/>
            </a:xfrm>
            <a:prstGeom prst="rect">
              <a:avLst/>
            </a:prstGeom>
            <a:noFill/>
          </p:spPr>
          <p:txBody>
            <a:bodyPr wrap="square" rtlCol="0">
              <a:spAutoFit/>
            </a:bodyPr>
            <a:lstStyle/>
            <a:p>
              <a:pPr>
                <a:lnSpc>
                  <a:spcPct val="130000"/>
                </a:lnSpc>
              </a:pPr>
              <a:r>
                <a:rPr lang="ko-KR" altLang="en-US" sz="900" dirty="0" smtClean="0">
                  <a:solidFill>
                    <a:prstClr val="black"/>
                  </a:solidFill>
                </a:rPr>
                <a:t>확인</a:t>
              </a:r>
              <a:endParaRPr lang="ko-KR" altLang="en-US" sz="900" dirty="0">
                <a:solidFill>
                  <a:prstClr val="black"/>
                </a:solidFill>
              </a:endParaRPr>
            </a:p>
          </p:txBody>
        </p:sp>
        <p:sp>
          <p:nvSpPr>
            <p:cNvPr id="20" name="TextBox 19"/>
            <p:cNvSpPr txBox="1"/>
            <p:nvPr/>
          </p:nvSpPr>
          <p:spPr>
            <a:xfrm>
              <a:off x="1731190" y="5301208"/>
              <a:ext cx="1900319" cy="375196"/>
            </a:xfrm>
            <a:prstGeom prst="rect">
              <a:avLst/>
            </a:prstGeom>
            <a:noFill/>
          </p:spPr>
          <p:txBody>
            <a:bodyPr wrap="square" rtlCol="0">
              <a:spAutoFit/>
            </a:bodyPr>
            <a:lstStyle/>
            <a:p>
              <a:pPr marL="85725" indent="-85725"/>
              <a:r>
                <a:rPr lang="ko-KR" altLang="en-US" sz="800" dirty="0" smtClean="0">
                  <a:latin typeface="+mn-ea"/>
                </a:rPr>
                <a:t>입력되지 않은 항목이 있습니다</a:t>
              </a:r>
              <a:r>
                <a:rPr lang="en-US" altLang="ko-KR" sz="800" dirty="0" smtClean="0">
                  <a:latin typeface="+mn-ea"/>
                </a:rPr>
                <a:t>.</a:t>
              </a:r>
            </a:p>
            <a:p>
              <a:pPr marL="85725" indent="-85725">
                <a:buFontTx/>
                <a:buNone/>
              </a:pPr>
              <a:r>
                <a:rPr lang="en-US" altLang="ko-KR" sz="800" dirty="0" smtClean="0">
                  <a:latin typeface="+mn-ea"/>
                </a:rPr>
                <a:t>[</a:t>
              </a:r>
              <a:r>
                <a:rPr lang="ko-KR" altLang="en-US" sz="800" dirty="0" smtClean="0">
                  <a:latin typeface="+mn-ea"/>
                </a:rPr>
                <a:t>항목명</a:t>
              </a:r>
              <a:r>
                <a:rPr lang="en-US" altLang="ko-KR" sz="800" dirty="0" smtClean="0">
                  <a:latin typeface="+mn-ea"/>
                </a:rPr>
                <a:t>]</a:t>
              </a:r>
            </a:p>
          </p:txBody>
        </p:sp>
        <p:sp>
          <p:nvSpPr>
            <p:cNvPr id="21" name="TextBox 20"/>
            <p:cNvSpPr txBox="1"/>
            <p:nvPr/>
          </p:nvSpPr>
          <p:spPr>
            <a:xfrm>
              <a:off x="3559501" y="4878618"/>
              <a:ext cx="301953" cy="301863"/>
            </a:xfrm>
            <a:prstGeom prst="rect">
              <a:avLst/>
            </a:prstGeom>
            <a:noFill/>
          </p:spPr>
          <p:txBody>
            <a:bodyPr wrap="square" rtlCol="0">
              <a:spAutoFit/>
            </a:bodyPr>
            <a:lstStyle/>
            <a:p>
              <a:pPr>
                <a:lnSpc>
                  <a:spcPct val="130000"/>
                </a:lnSpc>
              </a:pPr>
              <a:r>
                <a:rPr lang="en-US" altLang="ko-KR" sz="900" dirty="0" smtClean="0">
                  <a:solidFill>
                    <a:prstClr val="black"/>
                  </a:solidFill>
                </a:rPr>
                <a:t>X</a:t>
              </a:r>
              <a:endParaRPr lang="ko-KR" altLang="en-US" sz="900" dirty="0">
                <a:solidFill>
                  <a:prstClr val="black"/>
                </a:solidFill>
              </a:endParaRPr>
            </a:p>
          </p:txBody>
        </p:sp>
      </p:grpSp>
      <p:pic>
        <p:nvPicPr>
          <p:cNvPr id="24" name="그림 23" descr="페이징.PNG"/>
          <p:cNvPicPr>
            <a:picLocks noChangeAspect="1"/>
          </p:cNvPicPr>
          <p:nvPr/>
        </p:nvPicPr>
        <p:blipFill>
          <a:blip r:embed="rId2" cstate="print"/>
          <a:stretch>
            <a:fillRect/>
          </a:stretch>
        </p:blipFill>
        <p:spPr>
          <a:xfrm>
            <a:off x="428497" y="2947011"/>
            <a:ext cx="819000" cy="264233"/>
          </a:xfrm>
          <a:prstGeom prst="rect">
            <a:avLst/>
          </a:prstGeom>
        </p:spPr>
      </p:pic>
      <p:grpSp>
        <p:nvGrpSpPr>
          <p:cNvPr id="14" name="그룹 36"/>
          <p:cNvGrpSpPr/>
          <p:nvPr/>
        </p:nvGrpSpPr>
        <p:grpSpPr>
          <a:xfrm>
            <a:off x="449135" y="3297525"/>
            <a:ext cx="3276364" cy="216024"/>
            <a:chOff x="395536" y="3429000"/>
            <a:chExt cx="3024336" cy="216024"/>
          </a:xfrm>
        </p:grpSpPr>
        <p:sp>
          <p:nvSpPr>
            <p:cNvPr id="25" name="직사각형 24"/>
            <p:cNvSpPr/>
            <p:nvPr/>
          </p:nvSpPr>
          <p:spPr>
            <a:xfrm>
              <a:off x="650837"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1</a:t>
              </a:r>
              <a:endParaRPr lang="ko-KR" altLang="en-US" sz="1000" dirty="0">
                <a:solidFill>
                  <a:schemeClr val="tx1"/>
                </a:solidFill>
              </a:endParaRPr>
            </a:p>
          </p:txBody>
        </p:sp>
        <p:sp>
          <p:nvSpPr>
            <p:cNvPr id="26" name="직사각형 25"/>
            <p:cNvSpPr/>
            <p:nvPr/>
          </p:nvSpPr>
          <p:spPr>
            <a:xfrm>
              <a:off x="906138"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2</a:t>
              </a:r>
              <a:endParaRPr lang="ko-KR" altLang="en-US" sz="1000" dirty="0">
                <a:solidFill>
                  <a:schemeClr val="tx1"/>
                </a:solidFill>
              </a:endParaRPr>
            </a:p>
          </p:txBody>
        </p:sp>
        <p:sp>
          <p:nvSpPr>
            <p:cNvPr id="27" name="직사각형 26"/>
            <p:cNvSpPr/>
            <p:nvPr/>
          </p:nvSpPr>
          <p:spPr>
            <a:xfrm>
              <a:off x="1161439"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3</a:t>
              </a:r>
              <a:endParaRPr lang="ko-KR" altLang="en-US" sz="1000" dirty="0">
                <a:solidFill>
                  <a:schemeClr val="tx1"/>
                </a:solidFill>
              </a:endParaRPr>
            </a:p>
          </p:txBody>
        </p:sp>
        <p:sp>
          <p:nvSpPr>
            <p:cNvPr id="28" name="직사각형 27"/>
            <p:cNvSpPr/>
            <p:nvPr/>
          </p:nvSpPr>
          <p:spPr>
            <a:xfrm>
              <a:off x="1416740"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4</a:t>
              </a:r>
              <a:endParaRPr lang="ko-KR" altLang="en-US" sz="1000" dirty="0">
                <a:solidFill>
                  <a:schemeClr val="tx1"/>
                </a:solidFill>
              </a:endParaRPr>
            </a:p>
          </p:txBody>
        </p:sp>
        <p:sp>
          <p:nvSpPr>
            <p:cNvPr id="29" name="직사각형 28"/>
            <p:cNvSpPr/>
            <p:nvPr/>
          </p:nvSpPr>
          <p:spPr>
            <a:xfrm>
              <a:off x="1672041"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5</a:t>
              </a:r>
              <a:endParaRPr lang="ko-KR" altLang="en-US" sz="1000" dirty="0">
                <a:solidFill>
                  <a:schemeClr val="tx1"/>
                </a:solidFill>
              </a:endParaRPr>
            </a:p>
          </p:txBody>
        </p:sp>
        <p:sp>
          <p:nvSpPr>
            <p:cNvPr id="30" name="직사각형 29"/>
            <p:cNvSpPr/>
            <p:nvPr/>
          </p:nvSpPr>
          <p:spPr>
            <a:xfrm>
              <a:off x="1927342"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6</a:t>
              </a:r>
              <a:endParaRPr lang="ko-KR" altLang="en-US" sz="1000" dirty="0">
                <a:solidFill>
                  <a:schemeClr val="tx1"/>
                </a:solidFill>
              </a:endParaRPr>
            </a:p>
          </p:txBody>
        </p:sp>
        <p:sp>
          <p:nvSpPr>
            <p:cNvPr id="31" name="직사각형 30"/>
            <p:cNvSpPr/>
            <p:nvPr/>
          </p:nvSpPr>
          <p:spPr>
            <a:xfrm>
              <a:off x="2182643"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7</a:t>
              </a:r>
              <a:endParaRPr lang="ko-KR" altLang="en-US" sz="1000" dirty="0">
                <a:solidFill>
                  <a:schemeClr val="tx1"/>
                </a:solidFill>
              </a:endParaRPr>
            </a:p>
          </p:txBody>
        </p:sp>
        <p:sp>
          <p:nvSpPr>
            <p:cNvPr id="32" name="직사각형 31"/>
            <p:cNvSpPr/>
            <p:nvPr/>
          </p:nvSpPr>
          <p:spPr>
            <a:xfrm>
              <a:off x="2437944"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8</a:t>
              </a:r>
              <a:endParaRPr lang="ko-KR" altLang="en-US" sz="1000" dirty="0">
                <a:solidFill>
                  <a:schemeClr val="tx1"/>
                </a:solidFill>
              </a:endParaRPr>
            </a:p>
          </p:txBody>
        </p:sp>
        <p:sp>
          <p:nvSpPr>
            <p:cNvPr id="33" name="직사각형 32"/>
            <p:cNvSpPr/>
            <p:nvPr/>
          </p:nvSpPr>
          <p:spPr>
            <a:xfrm>
              <a:off x="2693245"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9</a:t>
              </a:r>
              <a:endParaRPr lang="ko-KR" altLang="en-US" sz="1000" dirty="0">
                <a:solidFill>
                  <a:schemeClr val="tx1"/>
                </a:solidFill>
              </a:endParaRPr>
            </a:p>
          </p:txBody>
        </p:sp>
        <p:sp>
          <p:nvSpPr>
            <p:cNvPr id="34" name="직사각형 33"/>
            <p:cNvSpPr/>
            <p:nvPr/>
          </p:nvSpPr>
          <p:spPr>
            <a:xfrm>
              <a:off x="2948546" y="3429000"/>
              <a:ext cx="216024" cy="21602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ko-KR" sz="1000" dirty="0" smtClean="0">
                  <a:solidFill>
                    <a:schemeClr val="tx1"/>
                  </a:solidFill>
                </a:rPr>
                <a:t>10</a:t>
              </a:r>
              <a:endParaRPr lang="ko-KR" altLang="en-US" sz="1000" dirty="0">
                <a:solidFill>
                  <a:schemeClr val="tx1"/>
                </a:solidFill>
              </a:endParaRPr>
            </a:p>
          </p:txBody>
        </p:sp>
        <p:sp>
          <p:nvSpPr>
            <p:cNvPr id="35" name="직사각형 34"/>
            <p:cNvSpPr/>
            <p:nvPr/>
          </p:nvSpPr>
          <p:spPr>
            <a:xfrm>
              <a:off x="395536" y="3429000"/>
              <a:ext cx="216024" cy="216024"/>
            </a:xfrm>
            <a:prstGeom prst="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&lt;</a:t>
              </a:r>
              <a:endParaRPr lang="ko-KR" altLang="en-US" sz="1000" dirty="0">
                <a:solidFill>
                  <a:schemeClr val="bg1"/>
                </a:solidFill>
              </a:endParaRPr>
            </a:p>
          </p:txBody>
        </p:sp>
        <p:sp>
          <p:nvSpPr>
            <p:cNvPr id="36" name="직사각형 35"/>
            <p:cNvSpPr/>
            <p:nvPr/>
          </p:nvSpPr>
          <p:spPr>
            <a:xfrm>
              <a:off x="3203848" y="3429000"/>
              <a:ext cx="216024" cy="216024"/>
            </a:xfrm>
            <a:prstGeom prst="rect">
              <a:avLst/>
            </a:prstGeom>
            <a:solidFill>
              <a:schemeClr val="bg1">
                <a:lumMod val="6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&gt;</a:t>
              </a:r>
              <a:endParaRPr lang="ko-KR" altLang="en-US" sz="1000" dirty="0">
                <a:solidFill>
                  <a:schemeClr val="bg1"/>
                </a:solidFill>
              </a:endParaRPr>
            </a:p>
          </p:txBody>
        </p:sp>
      </p:grpSp>
      <p:sp>
        <p:nvSpPr>
          <p:cNvPr id="40" name="TextBox 39"/>
          <p:cNvSpPr txBox="1"/>
          <p:nvPr/>
        </p:nvSpPr>
        <p:spPr>
          <a:xfrm>
            <a:off x="323528" y="332656"/>
            <a:ext cx="779381" cy="261610"/>
          </a:xfrm>
          <a:prstGeom prst="rect">
            <a:avLst/>
          </a:prstGeom>
          <a:noFill/>
        </p:spPr>
        <p:txBody>
          <a:bodyPr wrap="none" rtlCol="0">
            <a:spAutoFit/>
          </a:bodyPr>
          <a:lstStyle/>
          <a:p>
            <a:r>
              <a:rPr lang="en-US" altLang="ko-KR" sz="1100" b="1" dirty="0" smtClean="0"/>
              <a:t>[Pop-up]</a:t>
            </a:r>
            <a:endParaRPr lang="ko-KR" altLang="en-US" sz="1100" b="1" dirty="0"/>
          </a:p>
        </p:txBody>
      </p:sp>
      <p:sp>
        <p:nvSpPr>
          <p:cNvPr id="41" name="TextBox 40"/>
          <p:cNvSpPr txBox="1"/>
          <p:nvPr/>
        </p:nvSpPr>
        <p:spPr>
          <a:xfrm>
            <a:off x="755576" y="2060848"/>
            <a:ext cx="1478290" cy="246221"/>
          </a:xfrm>
          <a:prstGeom prst="rect">
            <a:avLst/>
          </a:prstGeom>
          <a:noFill/>
        </p:spPr>
        <p:txBody>
          <a:bodyPr wrap="none" rtlCol="0">
            <a:spAutoFit/>
          </a:bodyPr>
          <a:lstStyle/>
          <a:p>
            <a:r>
              <a:rPr lang="en-US" altLang="ko-KR" sz="1000" dirty="0" smtClean="0">
                <a:solidFill>
                  <a:srgbClr val="0070C0"/>
                </a:solidFill>
              </a:rPr>
              <a:t>Alert Pop-up </a:t>
            </a:r>
            <a:r>
              <a:rPr lang="en-US" altLang="ko-KR" sz="1000" dirty="0" err="1" smtClean="0">
                <a:solidFill>
                  <a:srgbClr val="0070C0"/>
                </a:solidFill>
              </a:rPr>
              <a:t>lựa</a:t>
            </a:r>
            <a:r>
              <a:rPr lang="en-US" altLang="ko-KR" sz="1000" dirty="0" smtClean="0">
                <a:solidFill>
                  <a:srgbClr val="0070C0"/>
                </a:solidFill>
              </a:rPr>
              <a:t> </a:t>
            </a:r>
            <a:r>
              <a:rPr lang="en-US" altLang="ko-KR" sz="1000" dirty="0" err="1" smtClean="0">
                <a:solidFill>
                  <a:srgbClr val="0070C0"/>
                </a:solidFill>
              </a:rPr>
              <a:t>chọn</a:t>
            </a:r>
            <a:endParaRPr lang="ko-KR" altLang="en-US" sz="1000" dirty="0">
              <a:solidFill>
                <a:srgbClr val="0070C0"/>
              </a:solidFill>
            </a:endParaRPr>
          </a:p>
        </p:txBody>
      </p:sp>
      <p:sp>
        <p:nvSpPr>
          <p:cNvPr id="42" name="TextBox 41"/>
          <p:cNvSpPr txBox="1"/>
          <p:nvPr/>
        </p:nvSpPr>
        <p:spPr>
          <a:xfrm>
            <a:off x="3234189" y="2060848"/>
            <a:ext cx="936475" cy="246221"/>
          </a:xfrm>
          <a:prstGeom prst="rect">
            <a:avLst/>
          </a:prstGeom>
          <a:noFill/>
        </p:spPr>
        <p:txBody>
          <a:bodyPr wrap="none" rtlCol="0">
            <a:spAutoFit/>
          </a:bodyPr>
          <a:lstStyle/>
          <a:p>
            <a:r>
              <a:rPr lang="en-US" altLang="ko-KR" sz="1000" dirty="0" smtClean="0">
                <a:solidFill>
                  <a:srgbClr val="0070C0"/>
                </a:solidFill>
              </a:rPr>
              <a:t>Alert Pop-up</a:t>
            </a:r>
            <a:endParaRPr lang="ko-KR" altLang="en-US" sz="1000" dirty="0">
              <a:solidFill>
                <a:srgbClr val="0070C0"/>
              </a:solidFill>
            </a:endParaRPr>
          </a:p>
        </p:txBody>
      </p:sp>
      <p:sp>
        <p:nvSpPr>
          <p:cNvPr id="43" name="TextBox 42"/>
          <p:cNvSpPr txBox="1"/>
          <p:nvPr/>
        </p:nvSpPr>
        <p:spPr>
          <a:xfrm>
            <a:off x="323528" y="2586970"/>
            <a:ext cx="1031051" cy="261610"/>
          </a:xfrm>
          <a:prstGeom prst="rect">
            <a:avLst/>
          </a:prstGeom>
          <a:noFill/>
        </p:spPr>
        <p:txBody>
          <a:bodyPr wrap="none" rtlCol="0">
            <a:spAutoFit/>
          </a:bodyPr>
          <a:lstStyle/>
          <a:p>
            <a:r>
              <a:rPr lang="en-US" altLang="ko-KR" sz="1100" b="1" dirty="0" smtClean="0"/>
              <a:t>[List paging]</a:t>
            </a:r>
            <a:endParaRPr lang="ko-KR" altLang="en-US" sz="1100" b="1" dirty="0"/>
          </a:p>
        </p:txBody>
      </p:sp>
      <p:sp>
        <p:nvSpPr>
          <p:cNvPr id="44" name="TextBox 43"/>
          <p:cNvSpPr txBox="1"/>
          <p:nvPr/>
        </p:nvSpPr>
        <p:spPr>
          <a:xfrm>
            <a:off x="1259632" y="2947010"/>
            <a:ext cx="1513556" cy="246221"/>
          </a:xfrm>
          <a:prstGeom prst="rect">
            <a:avLst/>
          </a:prstGeom>
          <a:noFill/>
        </p:spPr>
        <p:txBody>
          <a:bodyPr wrap="none" rtlCol="0">
            <a:spAutoFit/>
          </a:bodyPr>
          <a:lstStyle/>
          <a:p>
            <a:r>
              <a:rPr lang="en-US" altLang="ko-KR" sz="1000" dirty="0" err="1" smtClean="0">
                <a:solidFill>
                  <a:srgbClr val="0070C0"/>
                </a:solidFill>
              </a:rPr>
              <a:t>Hiển</a:t>
            </a:r>
            <a:r>
              <a:rPr lang="en-US" altLang="ko-KR" sz="1000" dirty="0" smtClean="0">
                <a:solidFill>
                  <a:srgbClr val="0070C0"/>
                </a:solidFill>
              </a:rPr>
              <a:t> </a:t>
            </a:r>
            <a:r>
              <a:rPr lang="en-US" altLang="ko-KR" sz="1000" dirty="0" err="1" smtClean="0">
                <a:solidFill>
                  <a:srgbClr val="0070C0"/>
                </a:solidFill>
              </a:rPr>
              <a:t>thị</a:t>
            </a:r>
            <a:r>
              <a:rPr lang="en-US" altLang="ko-KR" sz="1000" dirty="0" smtClean="0">
                <a:solidFill>
                  <a:srgbClr val="0070C0"/>
                </a:solidFill>
              </a:rPr>
              <a:t> </a:t>
            </a:r>
            <a:r>
              <a:rPr lang="en-US" altLang="ko-KR" sz="1000" dirty="0" err="1" smtClean="0">
                <a:solidFill>
                  <a:srgbClr val="0070C0"/>
                </a:solidFill>
              </a:rPr>
              <a:t>trên</a:t>
            </a:r>
            <a:r>
              <a:rPr lang="en-US" altLang="ko-KR" sz="1000" dirty="0" smtClean="0">
                <a:solidFill>
                  <a:srgbClr val="0070C0"/>
                </a:solidFill>
              </a:rPr>
              <a:t> </a:t>
            </a:r>
            <a:r>
              <a:rPr lang="en-US" altLang="ko-KR" sz="1000" dirty="0" err="1" smtClean="0">
                <a:solidFill>
                  <a:srgbClr val="0070C0"/>
                </a:solidFill>
              </a:rPr>
              <a:t>màn</a:t>
            </a:r>
            <a:r>
              <a:rPr lang="en-US" altLang="ko-KR" sz="1000" dirty="0" smtClean="0">
                <a:solidFill>
                  <a:srgbClr val="0070C0"/>
                </a:solidFill>
              </a:rPr>
              <a:t> </a:t>
            </a:r>
            <a:r>
              <a:rPr lang="en-US" altLang="ko-KR" sz="1000" dirty="0" err="1" smtClean="0">
                <a:solidFill>
                  <a:srgbClr val="0070C0"/>
                </a:solidFill>
              </a:rPr>
              <a:t>hình</a:t>
            </a:r>
            <a:endParaRPr lang="ko-KR" altLang="en-US" sz="1000" dirty="0">
              <a:solidFill>
                <a:srgbClr val="0070C0"/>
              </a:solidFill>
            </a:endParaRPr>
          </a:p>
        </p:txBody>
      </p:sp>
      <p:sp>
        <p:nvSpPr>
          <p:cNvPr id="45" name="TextBox 44"/>
          <p:cNvSpPr txBox="1"/>
          <p:nvPr/>
        </p:nvSpPr>
        <p:spPr>
          <a:xfrm>
            <a:off x="395536" y="3595082"/>
            <a:ext cx="8549135" cy="553998"/>
          </a:xfrm>
          <a:prstGeom prst="rect">
            <a:avLst/>
          </a:prstGeom>
          <a:noFill/>
        </p:spPr>
        <p:txBody>
          <a:bodyPr wrap="none" rtlCol="0">
            <a:spAutoFit/>
          </a:bodyPr>
          <a:lstStyle/>
          <a:p>
            <a:r>
              <a:rPr lang="en-US" altLang="ko-KR" sz="1000" dirty="0" err="1" smtClean="0">
                <a:solidFill>
                  <a:srgbClr val="0070C0"/>
                </a:solidFill>
              </a:rPr>
              <a:t>Hiển</a:t>
            </a:r>
            <a:r>
              <a:rPr lang="en-US" altLang="ko-KR" sz="1000" dirty="0" smtClean="0">
                <a:solidFill>
                  <a:srgbClr val="0070C0"/>
                </a:solidFill>
              </a:rPr>
              <a:t> </a:t>
            </a:r>
            <a:r>
              <a:rPr lang="en-US" altLang="ko-KR" sz="1000" dirty="0" err="1" smtClean="0">
                <a:solidFill>
                  <a:srgbClr val="0070C0"/>
                </a:solidFill>
              </a:rPr>
              <a:t>thị</a:t>
            </a:r>
            <a:r>
              <a:rPr lang="en-US" altLang="ko-KR" sz="1000" dirty="0" smtClean="0">
                <a:solidFill>
                  <a:srgbClr val="0070C0"/>
                </a:solidFill>
              </a:rPr>
              <a:t> </a:t>
            </a:r>
            <a:r>
              <a:rPr lang="en-US" altLang="ko-KR" sz="1000" dirty="0" err="1" smtClean="0">
                <a:solidFill>
                  <a:srgbClr val="0070C0"/>
                </a:solidFill>
              </a:rPr>
              <a:t>thực</a:t>
            </a:r>
            <a:r>
              <a:rPr lang="en-US" altLang="ko-KR" sz="1000" dirty="0" smtClean="0">
                <a:solidFill>
                  <a:srgbClr val="0070C0"/>
                </a:solidFill>
              </a:rPr>
              <a:t> </a:t>
            </a:r>
            <a:r>
              <a:rPr lang="en-US" altLang="ko-KR" sz="1000" dirty="0" err="1" smtClean="0">
                <a:solidFill>
                  <a:srgbClr val="0070C0"/>
                </a:solidFill>
              </a:rPr>
              <a:t>tế</a:t>
            </a:r>
            <a:r>
              <a:rPr lang="ko-KR" altLang="en-US" sz="1000" dirty="0" smtClean="0">
                <a:solidFill>
                  <a:srgbClr val="0070C0"/>
                </a:solidFill>
              </a:rPr>
              <a:t> </a:t>
            </a:r>
            <a:endParaRPr lang="en-US" altLang="ko-KR" sz="1000" dirty="0" smtClean="0">
              <a:solidFill>
                <a:srgbClr val="0070C0"/>
              </a:solidFill>
            </a:endParaRPr>
          </a:p>
          <a:p>
            <a:pPr marL="228600" indent="-228600">
              <a:buFont typeface="+mj-ea"/>
              <a:buAutoNum type="circleNumDbPlain"/>
            </a:pPr>
            <a:r>
              <a:rPr lang="en-US" altLang="ko-KR" sz="1000" dirty="0" err="1" smtClean="0">
                <a:solidFill>
                  <a:srgbClr val="0070C0"/>
                </a:solidFill>
              </a:rPr>
              <a:t>Trường</a:t>
            </a:r>
            <a:r>
              <a:rPr lang="en-US" altLang="ko-KR" sz="1000" dirty="0" smtClean="0">
                <a:solidFill>
                  <a:srgbClr val="0070C0"/>
                </a:solidFill>
              </a:rPr>
              <a:t> </a:t>
            </a:r>
            <a:r>
              <a:rPr lang="en-US" altLang="ko-KR" sz="1000" dirty="0" err="1" smtClean="0">
                <a:solidFill>
                  <a:srgbClr val="0070C0"/>
                </a:solidFill>
              </a:rPr>
              <a:t>hợp</a:t>
            </a:r>
            <a:r>
              <a:rPr lang="en-US" altLang="ko-KR" sz="1000" dirty="0" smtClean="0">
                <a:solidFill>
                  <a:srgbClr val="0070C0"/>
                </a:solidFill>
              </a:rPr>
              <a:t> page 1 </a:t>
            </a:r>
            <a:r>
              <a:rPr lang="en-US" altLang="ko-KR" sz="1000" dirty="0" err="1" smtClean="0">
                <a:solidFill>
                  <a:srgbClr val="0070C0"/>
                </a:solidFill>
              </a:rPr>
              <a:t>thì</a:t>
            </a:r>
            <a:r>
              <a:rPr lang="en-US" altLang="ko-KR" sz="1000" dirty="0" smtClean="0">
                <a:solidFill>
                  <a:srgbClr val="0070C0"/>
                </a:solidFill>
              </a:rPr>
              <a:t> button </a:t>
            </a:r>
            <a:r>
              <a:rPr lang="en-US" altLang="ko-KR" sz="1000" dirty="0" err="1" smtClean="0">
                <a:solidFill>
                  <a:srgbClr val="0070C0"/>
                </a:solidFill>
              </a:rPr>
              <a:t>mũi</a:t>
            </a:r>
            <a:r>
              <a:rPr lang="en-US" altLang="ko-KR" sz="1000" dirty="0" smtClean="0">
                <a:solidFill>
                  <a:srgbClr val="0070C0"/>
                </a:solidFill>
              </a:rPr>
              <a:t> </a:t>
            </a:r>
            <a:r>
              <a:rPr lang="en-US" altLang="ko-KR" sz="1000" dirty="0" err="1" smtClean="0">
                <a:solidFill>
                  <a:srgbClr val="0070C0"/>
                </a:solidFill>
              </a:rPr>
              <a:t>tên</a:t>
            </a:r>
            <a:r>
              <a:rPr lang="en-US" altLang="ko-KR" sz="1000" dirty="0" smtClean="0">
                <a:solidFill>
                  <a:srgbClr val="0070C0"/>
                </a:solidFill>
              </a:rPr>
              <a:t> ở </a:t>
            </a:r>
            <a:r>
              <a:rPr lang="en-US" altLang="ko-KR" sz="1000" dirty="0" err="1" smtClean="0">
                <a:solidFill>
                  <a:srgbClr val="0070C0"/>
                </a:solidFill>
              </a:rPr>
              <a:t>bên</a:t>
            </a:r>
            <a:r>
              <a:rPr lang="en-US" altLang="ko-KR" sz="1000" dirty="0" smtClean="0">
                <a:solidFill>
                  <a:srgbClr val="0070C0"/>
                </a:solidFill>
              </a:rPr>
              <a:t> </a:t>
            </a:r>
            <a:r>
              <a:rPr lang="en-US" altLang="ko-KR" sz="1000" dirty="0" err="1" smtClean="0">
                <a:solidFill>
                  <a:srgbClr val="0070C0"/>
                </a:solidFill>
              </a:rPr>
              <a:t>trái</a:t>
            </a:r>
            <a:r>
              <a:rPr lang="en-US" altLang="ko-KR" sz="1000" dirty="0" smtClean="0">
                <a:solidFill>
                  <a:srgbClr val="0070C0"/>
                </a:solidFill>
              </a:rPr>
              <a:t> </a:t>
            </a:r>
            <a:r>
              <a:rPr lang="en-US" altLang="ko-KR" sz="1000" dirty="0" err="1" smtClean="0">
                <a:solidFill>
                  <a:srgbClr val="0070C0"/>
                </a:solidFill>
              </a:rPr>
              <a:t>sẽ</a:t>
            </a:r>
            <a:r>
              <a:rPr lang="en-US" altLang="ko-KR" sz="1000" dirty="0" smtClean="0">
                <a:solidFill>
                  <a:srgbClr val="0070C0"/>
                </a:solidFill>
              </a:rPr>
              <a:t> </a:t>
            </a:r>
            <a:r>
              <a:rPr lang="en-US" altLang="ko-KR" sz="1000" dirty="0" err="1" smtClean="0">
                <a:solidFill>
                  <a:srgbClr val="0070C0"/>
                </a:solidFill>
              </a:rPr>
              <a:t>bị</a:t>
            </a:r>
            <a:r>
              <a:rPr lang="en-US" altLang="ko-KR" sz="1000" dirty="0" smtClean="0">
                <a:solidFill>
                  <a:srgbClr val="0070C0"/>
                </a:solidFill>
              </a:rPr>
              <a:t> </a:t>
            </a:r>
            <a:r>
              <a:rPr lang="en-US" altLang="ko-KR" sz="1000" dirty="0" err="1" smtClean="0">
                <a:solidFill>
                  <a:srgbClr val="0070C0"/>
                </a:solidFill>
              </a:rPr>
              <a:t>vô</a:t>
            </a:r>
            <a:r>
              <a:rPr lang="en-US" altLang="ko-KR" sz="1000" dirty="0" smtClean="0">
                <a:solidFill>
                  <a:srgbClr val="0070C0"/>
                </a:solidFill>
              </a:rPr>
              <a:t> </a:t>
            </a:r>
            <a:r>
              <a:rPr lang="en-US" altLang="ko-KR" sz="1000" dirty="0" err="1" smtClean="0">
                <a:solidFill>
                  <a:srgbClr val="0070C0"/>
                </a:solidFill>
              </a:rPr>
              <a:t>hiệu</a:t>
            </a:r>
            <a:r>
              <a:rPr lang="en-US" altLang="ko-KR" sz="1000" dirty="0" smtClean="0">
                <a:solidFill>
                  <a:srgbClr val="0070C0"/>
                </a:solidFill>
              </a:rPr>
              <a:t> </a:t>
            </a:r>
            <a:r>
              <a:rPr lang="en-US" altLang="ko-KR" sz="1000" dirty="0" err="1" smtClean="0">
                <a:solidFill>
                  <a:srgbClr val="0070C0"/>
                </a:solidFill>
              </a:rPr>
              <a:t>hóa</a:t>
            </a:r>
            <a:r>
              <a:rPr lang="ko-KR" altLang="en-US" sz="1000" dirty="0" smtClean="0">
                <a:solidFill>
                  <a:srgbClr val="0070C0"/>
                </a:solidFill>
              </a:rPr>
              <a:t> </a:t>
            </a:r>
            <a:r>
              <a:rPr lang="en-US" altLang="ko-KR" sz="1000" dirty="0" smtClean="0">
                <a:solidFill>
                  <a:srgbClr val="0070C0"/>
                </a:solidFill>
              </a:rPr>
              <a:t>(</a:t>
            </a:r>
            <a:r>
              <a:rPr lang="en-US" altLang="ko-KR" sz="1000" dirty="0" err="1" smtClean="0">
                <a:solidFill>
                  <a:srgbClr val="0070C0"/>
                </a:solidFill>
              </a:rPr>
              <a:t>tương</a:t>
            </a:r>
            <a:r>
              <a:rPr lang="en-US" altLang="ko-KR" sz="1000" dirty="0" smtClean="0">
                <a:solidFill>
                  <a:srgbClr val="0070C0"/>
                </a:solidFill>
              </a:rPr>
              <a:t> </a:t>
            </a:r>
            <a:r>
              <a:rPr lang="en-US" altLang="ko-KR" sz="1000" dirty="0" err="1" smtClean="0">
                <a:solidFill>
                  <a:srgbClr val="0070C0"/>
                </a:solidFill>
              </a:rPr>
              <a:t>tự</a:t>
            </a:r>
            <a:r>
              <a:rPr lang="en-US" altLang="ko-KR" sz="1000" dirty="0" smtClean="0">
                <a:solidFill>
                  <a:srgbClr val="0070C0"/>
                </a:solidFill>
              </a:rPr>
              <a:t> </a:t>
            </a:r>
            <a:r>
              <a:rPr lang="en-US" altLang="ko-KR" sz="1000" dirty="0" err="1" smtClean="0">
                <a:solidFill>
                  <a:srgbClr val="0070C0"/>
                </a:solidFill>
              </a:rPr>
              <a:t>với</a:t>
            </a:r>
            <a:r>
              <a:rPr lang="en-US" altLang="ko-KR" sz="1000" dirty="0" smtClean="0">
                <a:solidFill>
                  <a:srgbClr val="0070C0"/>
                </a:solidFill>
              </a:rPr>
              <a:t> page </a:t>
            </a:r>
            <a:r>
              <a:rPr lang="en-US" altLang="ko-KR" sz="1000" dirty="0" err="1" smtClean="0">
                <a:solidFill>
                  <a:srgbClr val="0070C0"/>
                </a:solidFill>
              </a:rPr>
              <a:t>cuối</a:t>
            </a:r>
            <a:r>
              <a:rPr lang="en-US" altLang="ko-KR" sz="1000" dirty="0" smtClean="0">
                <a:solidFill>
                  <a:srgbClr val="0070C0"/>
                </a:solidFill>
              </a:rPr>
              <a:t> </a:t>
            </a:r>
            <a:r>
              <a:rPr lang="en-US" altLang="ko-KR" sz="1000" dirty="0" err="1" smtClean="0">
                <a:solidFill>
                  <a:srgbClr val="0070C0"/>
                </a:solidFill>
              </a:rPr>
              <a:t>cùng</a:t>
            </a:r>
            <a:r>
              <a:rPr lang="en-US" altLang="ko-KR" sz="1000" dirty="0" smtClean="0">
                <a:solidFill>
                  <a:srgbClr val="0070C0"/>
                </a:solidFill>
              </a:rPr>
              <a:t> </a:t>
            </a:r>
            <a:r>
              <a:rPr lang="en-US" altLang="ko-KR" sz="1000" dirty="0" err="1" smtClean="0">
                <a:solidFill>
                  <a:srgbClr val="0070C0"/>
                </a:solidFill>
              </a:rPr>
              <a:t>thì</a:t>
            </a:r>
            <a:r>
              <a:rPr lang="en-US" altLang="ko-KR" sz="1000" dirty="0" smtClean="0">
                <a:solidFill>
                  <a:srgbClr val="0070C0"/>
                </a:solidFill>
              </a:rPr>
              <a:t> </a:t>
            </a:r>
            <a:r>
              <a:rPr lang="en-US" altLang="ko-KR" sz="1000" dirty="0" err="1" smtClean="0">
                <a:solidFill>
                  <a:srgbClr val="0070C0"/>
                </a:solidFill>
              </a:rPr>
              <a:t>mũi</a:t>
            </a:r>
            <a:r>
              <a:rPr lang="en-US" altLang="ko-KR" sz="1000" dirty="0" smtClean="0">
                <a:solidFill>
                  <a:srgbClr val="0070C0"/>
                </a:solidFill>
              </a:rPr>
              <a:t> </a:t>
            </a:r>
            <a:r>
              <a:rPr lang="en-US" altLang="ko-KR" sz="1000" dirty="0" err="1" smtClean="0">
                <a:solidFill>
                  <a:srgbClr val="0070C0"/>
                </a:solidFill>
              </a:rPr>
              <a:t>tên</a:t>
            </a:r>
            <a:r>
              <a:rPr lang="en-US" altLang="ko-KR" sz="1000" dirty="0" smtClean="0">
                <a:solidFill>
                  <a:srgbClr val="0070C0"/>
                </a:solidFill>
              </a:rPr>
              <a:t> </a:t>
            </a:r>
            <a:r>
              <a:rPr lang="en-US" altLang="ko-KR" sz="1000" dirty="0" err="1" smtClean="0">
                <a:solidFill>
                  <a:srgbClr val="0070C0"/>
                </a:solidFill>
              </a:rPr>
              <a:t>bên</a:t>
            </a:r>
            <a:r>
              <a:rPr lang="en-US" altLang="ko-KR" sz="1000" dirty="0" smtClean="0">
                <a:solidFill>
                  <a:srgbClr val="0070C0"/>
                </a:solidFill>
              </a:rPr>
              <a:t> </a:t>
            </a:r>
            <a:r>
              <a:rPr lang="en-US" altLang="ko-KR" sz="1000" dirty="0" err="1" smtClean="0">
                <a:solidFill>
                  <a:srgbClr val="0070C0"/>
                </a:solidFill>
              </a:rPr>
              <a:t>phải</a:t>
            </a:r>
            <a:r>
              <a:rPr lang="en-US" altLang="ko-KR" sz="1000" dirty="0" smtClean="0">
                <a:solidFill>
                  <a:srgbClr val="0070C0"/>
                </a:solidFill>
              </a:rPr>
              <a:t> </a:t>
            </a:r>
            <a:r>
              <a:rPr lang="en-US" altLang="ko-KR" sz="1000" dirty="0" err="1" smtClean="0">
                <a:solidFill>
                  <a:srgbClr val="0070C0"/>
                </a:solidFill>
              </a:rPr>
              <a:t>sẽ</a:t>
            </a:r>
            <a:r>
              <a:rPr lang="en-US" altLang="ko-KR" sz="1000" dirty="0" smtClean="0">
                <a:solidFill>
                  <a:srgbClr val="0070C0"/>
                </a:solidFill>
              </a:rPr>
              <a:t> </a:t>
            </a:r>
            <a:r>
              <a:rPr lang="en-US" altLang="ko-KR" sz="1000" dirty="0" err="1" smtClean="0">
                <a:solidFill>
                  <a:srgbClr val="0070C0"/>
                </a:solidFill>
              </a:rPr>
              <a:t>bị</a:t>
            </a:r>
            <a:r>
              <a:rPr lang="en-US" altLang="ko-KR" sz="1000" dirty="0" smtClean="0">
                <a:solidFill>
                  <a:srgbClr val="0070C0"/>
                </a:solidFill>
              </a:rPr>
              <a:t> </a:t>
            </a:r>
            <a:r>
              <a:rPr lang="en-US" altLang="ko-KR" sz="1000" dirty="0" err="1" smtClean="0">
                <a:solidFill>
                  <a:srgbClr val="0070C0"/>
                </a:solidFill>
              </a:rPr>
              <a:t>vô</a:t>
            </a:r>
            <a:r>
              <a:rPr lang="en-US" altLang="ko-KR" sz="1000" dirty="0" smtClean="0">
                <a:solidFill>
                  <a:srgbClr val="0070C0"/>
                </a:solidFill>
              </a:rPr>
              <a:t> </a:t>
            </a:r>
            <a:r>
              <a:rPr lang="en-US" altLang="ko-KR" sz="1000" dirty="0" err="1" smtClean="0">
                <a:solidFill>
                  <a:srgbClr val="0070C0"/>
                </a:solidFill>
              </a:rPr>
              <a:t>hiệu</a:t>
            </a:r>
            <a:r>
              <a:rPr lang="en-US" altLang="ko-KR" sz="1000" dirty="0" smtClean="0">
                <a:solidFill>
                  <a:srgbClr val="0070C0"/>
                </a:solidFill>
              </a:rPr>
              <a:t> </a:t>
            </a:r>
            <a:r>
              <a:rPr lang="en-US" altLang="ko-KR" sz="1000" dirty="0" err="1" smtClean="0">
                <a:solidFill>
                  <a:srgbClr val="0070C0"/>
                </a:solidFill>
              </a:rPr>
              <a:t>hóa</a:t>
            </a:r>
            <a:r>
              <a:rPr lang="en-US" altLang="ko-KR" sz="1000" dirty="0" smtClean="0">
                <a:solidFill>
                  <a:srgbClr val="0070C0"/>
                </a:solidFill>
              </a:rPr>
              <a:t>)</a:t>
            </a:r>
          </a:p>
          <a:p>
            <a:pPr marL="228600" indent="-228600">
              <a:buFont typeface="+mj-ea"/>
              <a:buAutoNum type="circleNumDbPlain"/>
            </a:pPr>
            <a:r>
              <a:rPr lang="en-US" altLang="ko-KR" sz="1000" dirty="0" err="1" smtClean="0">
                <a:solidFill>
                  <a:srgbClr val="0070C0"/>
                </a:solidFill>
              </a:rPr>
              <a:t>Hiển</a:t>
            </a:r>
            <a:r>
              <a:rPr lang="en-US" altLang="ko-KR" sz="1000" dirty="0" smtClean="0">
                <a:solidFill>
                  <a:srgbClr val="0070C0"/>
                </a:solidFill>
              </a:rPr>
              <a:t> </a:t>
            </a:r>
            <a:r>
              <a:rPr lang="en-US" altLang="ko-KR" sz="1000" dirty="0" err="1" smtClean="0">
                <a:solidFill>
                  <a:srgbClr val="0070C0"/>
                </a:solidFill>
              </a:rPr>
              <a:t>thị</a:t>
            </a:r>
            <a:r>
              <a:rPr lang="en-US" altLang="ko-KR" sz="1000" dirty="0" smtClean="0">
                <a:solidFill>
                  <a:srgbClr val="0070C0"/>
                </a:solidFill>
              </a:rPr>
              <a:t> 10 page </a:t>
            </a:r>
            <a:r>
              <a:rPr lang="en-US" altLang="ko-KR" sz="1000" dirty="0" err="1" smtClean="0">
                <a:solidFill>
                  <a:srgbClr val="0070C0"/>
                </a:solidFill>
              </a:rPr>
              <a:t>một</a:t>
            </a:r>
            <a:endParaRPr lang="ko-KR" altLang="en-US" sz="1000" dirty="0">
              <a:solidFill>
                <a:srgbClr val="0070C0"/>
              </a:solidFill>
            </a:endParaRPr>
          </a:p>
        </p:txBody>
      </p:sp>
    </p:spTree>
    <p:extLst>
      <p:ext uri="{BB962C8B-B14F-4D97-AF65-F5344CB8AC3E}">
        <p14:creationId xmlns:p14="http://schemas.microsoft.com/office/powerpoint/2010/main" val="4344913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988840"/>
            <a:ext cx="939681" cy="261610"/>
          </a:xfrm>
          <a:prstGeom prst="rect">
            <a:avLst/>
          </a:prstGeom>
          <a:noFill/>
        </p:spPr>
        <p:txBody>
          <a:bodyPr wrap="none" rtlCol="0">
            <a:spAutoFit/>
          </a:bodyPr>
          <a:lstStyle/>
          <a:p>
            <a:r>
              <a:rPr lang="ko-KR" altLang="en-US" sz="1100" b="1" dirty="0" smtClean="0"/>
              <a:t>정산 리포트</a:t>
            </a:r>
            <a:endParaRPr lang="ko-KR" altLang="en-US" sz="1100" b="1" dirty="0"/>
          </a:p>
        </p:txBody>
      </p:sp>
      <p:sp>
        <p:nvSpPr>
          <p:cNvPr id="40" name="TextBox 39"/>
          <p:cNvSpPr txBox="1"/>
          <p:nvPr/>
        </p:nvSpPr>
        <p:spPr>
          <a:xfrm>
            <a:off x="321236" y="4375126"/>
            <a:ext cx="742511" cy="246221"/>
          </a:xfrm>
          <a:prstGeom prst="rect">
            <a:avLst/>
          </a:prstGeom>
          <a:noFill/>
        </p:spPr>
        <p:txBody>
          <a:bodyPr wrap="none" rtlCol="0">
            <a:spAutoFit/>
          </a:bodyPr>
          <a:lstStyle/>
          <a:p>
            <a:r>
              <a:rPr lang="ko-KR" altLang="en-US" sz="1000" b="1" dirty="0" smtClean="0"/>
              <a:t>정산 요약</a:t>
            </a:r>
            <a:endParaRPr lang="ko-KR" altLang="en-US" sz="1000" b="1" dirty="0"/>
          </a:p>
        </p:txBody>
      </p:sp>
      <p:sp>
        <p:nvSpPr>
          <p:cNvPr id="33" name="직사각형 32"/>
          <p:cNvSpPr/>
          <p:nvPr/>
        </p:nvSpPr>
        <p:spPr>
          <a:xfrm>
            <a:off x="6015950" y="4373985"/>
            <a:ext cx="936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2016</a:t>
            </a:r>
            <a:r>
              <a:rPr lang="ko-KR" altLang="en-US" sz="900" dirty="0" smtClean="0">
                <a:solidFill>
                  <a:schemeClr val="tx1"/>
                </a:solidFill>
              </a:rPr>
              <a:t>년    ▼</a:t>
            </a:r>
            <a:endParaRPr lang="ko-KR" altLang="en-US" sz="900" dirty="0">
              <a:solidFill>
                <a:schemeClr val="tx1"/>
              </a:solidFill>
            </a:endParaRPr>
          </a:p>
        </p:txBody>
      </p:sp>
      <p:sp>
        <p:nvSpPr>
          <p:cNvPr id="34" name="직사각형 33"/>
          <p:cNvSpPr/>
          <p:nvPr/>
        </p:nvSpPr>
        <p:spPr>
          <a:xfrm>
            <a:off x="6991059" y="4373985"/>
            <a:ext cx="741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smtClean="0">
                <a:solidFill>
                  <a:schemeClr val="tx1"/>
                </a:solidFill>
              </a:rPr>
              <a:t>2</a:t>
            </a:r>
            <a:r>
              <a:rPr lang="ko-KR" altLang="en-US" sz="900" dirty="0" smtClean="0">
                <a:solidFill>
                  <a:schemeClr val="tx1"/>
                </a:solidFill>
              </a:rPr>
              <a:t>월    ▼</a:t>
            </a:r>
            <a:endParaRPr lang="ko-KR" altLang="en-US" sz="900" dirty="0">
              <a:solidFill>
                <a:schemeClr val="tx1"/>
              </a:solidFill>
            </a:endParaRPr>
          </a:p>
        </p:txBody>
      </p:sp>
      <p:graphicFrame>
        <p:nvGraphicFramePr>
          <p:cNvPr id="38" name="표 37"/>
          <p:cNvGraphicFramePr>
            <a:graphicFrameLocks noGrp="1"/>
          </p:cNvGraphicFramePr>
          <p:nvPr/>
        </p:nvGraphicFramePr>
        <p:xfrm>
          <a:off x="272481" y="4761001"/>
          <a:ext cx="7467621" cy="756515"/>
        </p:xfrm>
        <a:graphic>
          <a:graphicData uri="http://schemas.openxmlformats.org/drawingml/2006/table">
            <a:tbl>
              <a:tblPr/>
              <a:tblGrid>
                <a:gridCol w="1066803"/>
                <a:gridCol w="1066803"/>
                <a:gridCol w="1066803"/>
                <a:gridCol w="1066803"/>
                <a:gridCol w="1066803"/>
                <a:gridCol w="1066803"/>
                <a:gridCol w="1066803"/>
              </a:tblGrid>
              <a:tr h="424095">
                <a:tc>
                  <a:txBody>
                    <a:bodyPr/>
                    <a:lstStyle/>
                    <a:p>
                      <a:pPr algn="l" fontAlgn="ctr"/>
                      <a:r>
                        <a:rPr lang="ko-KR" altLang="en-US" sz="900" b="1" i="0" u="none" strike="noStrike" dirty="0">
                          <a:solidFill>
                            <a:srgbClr val="000000"/>
                          </a:solidFill>
                          <a:latin typeface="맑은 고딕"/>
                        </a:rPr>
                        <a:t>　</a:t>
                      </a: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헬로코인</a:t>
                      </a:r>
                      <a:r>
                        <a:rPr lang="ko-KR" altLang="en-US" sz="900" b="1" i="0" u="none" strike="noStrike" dirty="0" smtClean="0">
                          <a:solidFill>
                            <a:srgbClr val="000000"/>
                          </a:solidFill>
                          <a:latin typeface="맑은 고딕"/>
                        </a:rPr>
                        <a:t> 사용</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상담권</a:t>
                      </a:r>
                      <a:r>
                        <a:rPr lang="ko-KR" altLang="en-US" sz="900" b="1" i="0" u="none" strike="noStrike" dirty="0" smtClean="0">
                          <a:solidFill>
                            <a:srgbClr val="000000"/>
                          </a:solidFill>
                          <a:latin typeface="맑은 고딕"/>
                        </a:rPr>
                        <a:t> 사용</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합계</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수익 분배율</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지급 금액</a:t>
                      </a:r>
                      <a:endParaRPr lang="en-US" altLang="ko-KR" sz="900" b="1" i="0" u="none" strike="noStrike" dirty="0" smtClean="0">
                        <a:solidFill>
                          <a:srgbClr val="000000"/>
                        </a:solidFill>
                        <a:latin typeface="맑은 고딕"/>
                      </a:endParaRPr>
                    </a:p>
                    <a:p>
                      <a:pPr algn="ctr" fontAlgn="ctr"/>
                      <a:r>
                        <a:rPr lang="en-US" altLang="ko-KR" sz="900" b="1" i="0" u="none" strike="noStrike" dirty="0" smtClean="0">
                          <a:solidFill>
                            <a:srgbClr val="000000"/>
                          </a:solidFill>
                          <a:latin typeface="맑은 고딕"/>
                        </a:rPr>
                        <a:t>(</a:t>
                      </a:r>
                      <a:r>
                        <a:rPr lang="ko-KR" altLang="en-US" sz="900" b="1" i="0" u="none" strike="noStrike" dirty="0" smtClean="0">
                          <a:solidFill>
                            <a:srgbClr val="000000"/>
                          </a:solidFill>
                          <a:latin typeface="맑은 고딕"/>
                        </a:rPr>
                        <a:t>소득세 제외</a:t>
                      </a:r>
                      <a:r>
                        <a:rPr lang="en-US" altLang="ko-KR" sz="900" b="1" i="0" u="none" strike="noStrike" dirty="0" smtClean="0">
                          <a:solidFill>
                            <a:srgbClr val="000000"/>
                          </a:solidFill>
                          <a:latin typeface="맑은 고딕"/>
                        </a:rPr>
                        <a:t>)</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mn-lt"/>
                        </a:rPr>
                        <a:t>상태</a:t>
                      </a:r>
                      <a:endParaRPr lang="ko-KR" altLang="en-US" sz="900" b="1" i="0" u="none" strike="noStrike" dirty="0">
                        <a:solidFill>
                          <a:srgbClr val="000000"/>
                        </a:solidFill>
                        <a:latin typeface="+mn-lt"/>
                      </a:endParaRPr>
                    </a:p>
                  </a:txBody>
                  <a:tcPr marL="10319" marR="10319" marT="9525" marB="0" anchor="ctr">
                    <a:lnL w="6350" cap="flat" cmpd="sng" algn="ctr">
                      <a:solidFill>
                        <a:srgbClr val="BFBFBF"/>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332420">
                <a:tc>
                  <a:txBody>
                    <a:bodyPr/>
                    <a:lstStyle/>
                    <a:p>
                      <a:pPr algn="ctr" fontAlgn="ctr"/>
                      <a:r>
                        <a:rPr lang="en-US" altLang="ko-KR" sz="900" b="0" i="0" u="none" strike="noStrike" dirty="0" smtClean="0">
                          <a:solidFill>
                            <a:srgbClr val="000000"/>
                          </a:solidFill>
                          <a:latin typeface="맑은 고딕"/>
                        </a:rPr>
                        <a:t>2</a:t>
                      </a:r>
                      <a:r>
                        <a:rPr lang="ko-KR" altLang="en-US" sz="900" b="0" i="0" u="none" strike="noStrike" dirty="0" smtClean="0">
                          <a:solidFill>
                            <a:srgbClr val="000000"/>
                          </a:solidFill>
                          <a:latin typeface="맑은 고딕"/>
                        </a:rPr>
                        <a:t>월</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70,000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90,000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80%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1" i="0" u="none" strike="noStrike" dirty="0" smtClean="0">
                          <a:solidFill>
                            <a:srgbClr val="000000"/>
                          </a:solidFill>
                          <a:latin typeface="맑은 고딕"/>
                        </a:rPr>
                        <a:t>69,624</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900" b="1" i="0" u="none" strike="noStrike" dirty="0" smtClean="0">
                          <a:solidFill>
                            <a:srgbClr val="FF0000"/>
                          </a:solidFill>
                          <a:latin typeface="+mn-lt"/>
                        </a:rPr>
                        <a:t>미지급</a:t>
                      </a:r>
                      <a:endParaRPr lang="en-US" altLang="ko-KR" sz="900" b="1" i="0" u="none" strike="noStrike" dirty="0" smtClean="0">
                        <a:solidFill>
                          <a:srgbClr val="FF0000"/>
                        </a:solidFill>
                        <a:latin typeface="+mn-lt"/>
                      </a:endParaRPr>
                    </a:p>
                  </a:txBody>
                  <a:tcPr marL="10319" marR="10319" marT="9525" marB="0" anchor="ctr">
                    <a:lnL w="6350" cap="flat" cmpd="sng" algn="ctr">
                      <a:solidFill>
                        <a:srgbClr val="BFBFBF"/>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graphicFrame>
        <p:nvGraphicFramePr>
          <p:cNvPr id="42" name="표 41"/>
          <p:cNvGraphicFramePr>
            <a:graphicFrameLocks noGrp="1"/>
          </p:cNvGraphicFramePr>
          <p:nvPr/>
        </p:nvGraphicFramePr>
        <p:xfrm>
          <a:off x="270622" y="2483775"/>
          <a:ext cx="7412681" cy="990110"/>
        </p:xfrm>
        <a:graphic>
          <a:graphicData uri="http://schemas.openxmlformats.org/drawingml/2006/table">
            <a:tbl>
              <a:tblPr/>
              <a:tblGrid>
                <a:gridCol w="7412681"/>
              </a:tblGrid>
              <a:tr h="990110">
                <a:tc>
                  <a:txBody>
                    <a:bodyPr/>
                    <a:lstStyle/>
                    <a:p>
                      <a:pPr algn="l" fontAlgn="ctr"/>
                      <a:endParaRPr lang="en-US" altLang="ko-KR" sz="900" b="1" i="0" u="none" strike="noStrike" dirty="0">
                        <a:solidFill>
                          <a:srgbClr val="000000"/>
                        </a:solidFill>
                        <a:latin typeface="맑은 고딕"/>
                      </a:endParaRPr>
                    </a:p>
                  </a:txBody>
                  <a:tcPr marL="10297" marR="10297" marT="9505"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bl>
          </a:graphicData>
        </a:graphic>
      </p:graphicFrame>
      <p:sp>
        <p:nvSpPr>
          <p:cNvPr id="45" name="TextBox 44"/>
          <p:cNvSpPr txBox="1"/>
          <p:nvPr/>
        </p:nvSpPr>
        <p:spPr>
          <a:xfrm>
            <a:off x="321236" y="2664840"/>
            <a:ext cx="4984057" cy="674031"/>
          </a:xfrm>
          <a:prstGeom prst="rect">
            <a:avLst/>
          </a:prstGeom>
          <a:noFill/>
        </p:spPr>
        <p:txBody>
          <a:bodyPr wrap="none" rtlCol="0">
            <a:spAutoFit/>
          </a:bodyPr>
          <a:lstStyle/>
          <a:p>
            <a:pPr>
              <a:lnSpc>
                <a:spcPct val="140000"/>
              </a:lnSpc>
            </a:pPr>
            <a:r>
              <a:rPr lang="ko-KR" altLang="en-US" sz="900" dirty="0" err="1" smtClean="0"/>
              <a:t>ㆍ</a:t>
            </a:r>
            <a:r>
              <a:rPr lang="ko-KR" altLang="en-US" sz="900" dirty="0" smtClean="0"/>
              <a:t> 아래의 지급 금액은 세금</a:t>
            </a:r>
            <a:r>
              <a:rPr lang="en-US" altLang="ko-KR" sz="900" dirty="0" smtClean="0"/>
              <a:t>(</a:t>
            </a:r>
            <a:r>
              <a:rPr lang="ko-KR" altLang="en-US" sz="900" dirty="0" smtClean="0"/>
              <a:t>사업소득세 </a:t>
            </a:r>
            <a:r>
              <a:rPr lang="en-US" altLang="ko-KR" sz="900" dirty="0" smtClean="0"/>
              <a:t>3.3%)</a:t>
            </a:r>
            <a:r>
              <a:rPr lang="ko-KR" altLang="en-US" sz="900" dirty="0" smtClean="0"/>
              <a:t>이 공제된 금액입니다</a:t>
            </a:r>
            <a:r>
              <a:rPr lang="en-US" altLang="ko-KR" sz="900" dirty="0" smtClean="0"/>
              <a:t>.</a:t>
            </a:r>
          </a:p>
          <a:p>
            <a:pPr>
              <a:lnSpc>
                <a:spcPct val="140000"/>
              </a:lnSpc>
            </a:pPr>
            <a:r>
              <a:rPr lang="ko-KR" altLang="en-US" sz="900" dirty="0" err="1" smtClean="0"/>
              <a:t>ㆍ</a:t>
            </a:r>
            <a:r>
              <a:rPr lang="ko-KR" altLang="en-US" sz="900" dirty="0" smtClean="0"/>
              <a:t> 정산 금액은 해당월</a:t>
            </a:r>
            <a:r>
              <a:rPr lang="en-US" altLang="ko-KR" sz="900" dirty="0" smtClean="0"/>
              <a:t>(M)</a:t>
            </a:r>
            <a:r>
              <a:rPr lang="ko-KR" altLang="en-US" sz="900" dirty="0" smtClean="0"/>
              <a:t> 기준 </a:t>
            </a:r>
            <a:r>
              <a:rPr lang="en-US" altLang="ko-KR" sz="900" dirty="0" smtClean="0">
                <a:solidFill>
                  <a:srgbClr val="0000FF"/>
                </a:solidFill>
              </a:rPr>
              <a:t>M+1 </a:t>
            </a:r>
            <a:r>
              <a:rPr lang="ko-KR" altLang="en-US" sz="900" dirty="0">
                <a:solidFill>
                  <a:srgbClr val="0000FF"/>
                </a:solidFill>
              </a:rPr>
              <a:t>말</a:t>
            </a:r>
            <a:r>
              <a:rPr lang="ko-KR" altLang="en-US" sz="900" dirty="0" smtClean="0">
                <a:solidFill>
                  <a:srgbClr val="0000FF"/>
                </a:solidFill>
              </a:rPr>
              <a:t>일에 </a:t>
            </a:r>
            <a:r>
              <a:rPr lang="ko-KR" altLang="en-US" sz="900" dirty="0" smtClean="0"/>
              <a:t>입력하신 계좌 정보로 일괄 지급해 드립니다</a:t>
            </a:r>
            <a:r>
              <a:rPr lang="en-US" altLang="ko-KR" sz="900" dirty="0" smtClean="0"/>
              <a:t>.    </a:t>
            </a:r>
          </a:p>
          <a:p>
            <a:pPr>
              <a:lnSpc>
                <a:spcPct val="140000"/>
              </a:lnSpc>
            </a:pPr>
            <a:r>
              <a:rPr lang="ko-KR" altLang="en-US" sz="900" dirty="0" err="1" smtClean="0"/>
              <a:t>ㆍ</a:t>
            </a:r>
            <a:r>
              <a:rPr lang="ko-KR" altLang="en-US" sz="900" dirty="0" smtClean="0"/>
              <a:t> 정산 관련하여 궁금하신 사항은 고객센터 </a:t>
            </a:r>
            <a:r>
              <a:rPr lang="en-US" altLang="ko-KR" sz="900" dirty="0" smtClean="0"/>
              <a:t>&gt; </a:t>
            </a:r>
            <a:r>
              <a:rPr lang="ko-KR" altLang="en-US" sz="900" dirty="0" smtClean="0"/>
              <a:t>문의하기를 이용해주시기 바랍니다</a:t>
            </a:r>
            <a:r>
              <a:rPr lang="en-US" altLang="ko-KR" sz="900" dirty="0" smtClean="0"/>
              <a:t>.</a:t>
            </a:r>
          </a:p>
        </p:txBody>
      </p:sp>
      <p:sp>
        <p:nvSpPr>
          <p:cNvPr id="50" name="직사각형 49"/>
          <p:cNvSpPr/>
          <p:nvPr/>
        </p:nvSpPr>
        <p:spPr>
          <a:xfrm>
            <a:off x="272481" y="3563895"/>
            <a:ext cx="7410822" cy="468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p:cNvSpPr txBox="1"/>
          <p:nvPr/>
        </p:nvSpPr>
        <p:spPr>
          <a:xfrm>
            <a:off x="1265904" y="3675576"/>
            <a:ext cx="3842719" cy="246221"/>
          </a:xfrm>
          <a:prstGeom prst="rect">
            <a:avLst/>
          </a:prstGeom>
          <a:noFill/>
        </p:spPr>
        <p:txBody>
          <a:bodyPr wrap="none" rtlCol="0">
            <a:spAutoFit/>
          </a:bodyPr>
          <a:lstStyle/>
          <a:p>
            <a:r>
              <a:rPr lang="ko-KR" altLang="en-US" sz="1000" dirty="0" err="1" smtClean="0"/>
              <a:t>신한은행</a:t>
            </a:r>
            <a:r>
              <a:rPr lang="ko-KR" altLang="en-US" sz="1000" dirty="0" smtClean="0"/>
              <a:t>    </a:t>
            </a:r>
            <a:r>
              <a:rPr lang="en-US" altLang="ko-KR" sz="1000" dirty="0" smtClean="0"/>
              <a:t>|    </a:t>
            </a:r>
            <a:r>
              <a:rPr lang="ko-KR" altLang="en-US" sz="1000" dirty="0" smtClean="0"/>
              <a:t>계좌번호 </a:t>
            </a:r>
            <a:r>
              <a:rPr lang="en-US" altLang="ko-KR" sz="1000" dirty="0" smtClean="0"/>
              <a:t>: 123121231231</a:t>
            </a:r>
            <a:r>
              <a:rPr lang="ko-KR" altLang="en-US" sz="1000" dirty="0" smtClean="0"/>
              <a:t>  </a:t>
            </a:r>
            <a:r>
              <a:rPr lang="en-US" altLang="ko-KR" sz="1000" dirty="0" smtClean="0"/>
              <a:t>  |    </a:t>
            </a:r>
            <a:r>
              <a:rPr lang="ko-KR" altLang="en-US" sz="1000" dirty="0" smtClean="0"/>
              <a:t>예금주 </a:t>
            </a:r>
            <a:r>
              <a:rPr lang="en-US" altLang="ko-KR" sz="1000" dirty="0" smtClean="0"/>
              <a:t>: </a:t>
            </a:r>
            <a:r>
              <a:rPr lang="ko-KR" altLang="en-US" sz="1000" dirty="0" smtClean="0"/>
              <a:t>홍길동</a:t>
            </a:r>
            <a:endParaRPr lang="ko-KR" altLang="en-US" sz="1000" dirty="0"/>
          </a:p>
        </p:txBody>
      </p:sp>
      <p:sp>
        <p:nvSpPr>
          <p:cNvPr id="76" name="TextBox 75"/>
          <p:cNvSpPr txBox="1"/>
          <p:nvPr/>
        </p:nvSpPr>
        <p:spPr>
          <a:xfrm>
            <a:off x="369991" y="3675095"/>
            <a:ext cx="742511" cy="246221"/>
          </a:xfrm>
          <a:prstGeom prst="rect">
            <a:avLst/>
          </a:prstGeom>
          <a:noFill/>
        </p:spPr>
        <p:txBody>
          <a:bodyPr wrap="none" rtlCol="0">
            <a:spAutoFit/>
          </a:bodyPr>
          <a:lstStyle/>
          <a:p>
            <a:r>
              <a:rPr lang="ko-KR" altLang="en-US" sz="1000" b="1" dirty="0" smtClean="0"/>
              <a:t>계좌 정보</a:t>
            </a:r>
            <a:endParaRPr lang="ko-KR" altLang="en-US" sz="1000" b="1" dirty="0"/>
          </a:p>
        </p:txBody>
      </p:sp>
      <p:sp>
        <p:nvSpPr>
          <p:cNvPr id="77" name="직사각형 76"/>
          <p:cNvSpPr/>
          <p:nvPr/>
        </p:nvSpPr>
        <p:spPr>
          <a:xfrm>
            <a:off x="6284654" y="3669315"/>
            <a:ext cx="1252384"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계좌정보 수정</a:t>
            </a:r>
            <a:endParaRPr lang="ko-KR" altLang="en-US" sz="900" dirty="0">
              <a:solidFill>
                <a:schemeClr val="tx1"/>
              </a:solidFill>
            </a:endParaRPr>
          </a:p>
        </p:txBody>
      </p:sp>
      <p:sp>
        <p:nvSpPr>
          <p:cNvPr id="78" name="TextBox 77"/>
          <p:cNvSpPr txBox="1"/>
          <p:nvPr/>
        </p:nvSpPr>
        <p:spPr>
          <a:xfrm>
            <a:off x="5928108" y="117792"/>
            <a:ext cx="936195" cy="215444"/>
          </a:xfrm>
          <a:prstGeom prst="rect">
            <a:avLst/>
          </a:prstGeom>
          <a:noFill/>
        </p:spPr>
        <p:txBody>
          <a:bodyPr wrap="square" rtlCol="0">
            <a:spAutoFit/>
          </a:bodyPr>
          <a:lstStyle/>
          <a:p>
            <a:r>
              <a:rPr lang="en-US" altLang="ko-KR" sz="800" dirty="0" smtClean="0">
                <a:solidFill>
                  <a:prstClr val="black"/>
                </a:solidFill>
              </a:rPr>
              <a:t>RCW-0502</a:t>
            </a:r>
            <a:endParaRPr lang="ko-KR" altLang="en-US" sz="800" dirty="0">
              <a:solidFill>
                <a:prstClr val="black"/>
              </a:solidFill>
            </a:endParaRPr>
          </a:p>
        </p:txBody>
      </p:sp>
      <p:sp>
        <p:nvSpPr>
          <p:cNvPr id="30" name="직사각형 29"/>
          <p:cNvSpPr/>
          <p:nvPr/>
        </p:nvSpPr>
        <p:spPr>
          <a:xfrm>
            <a:off x="7817111" y="654139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1000" dirty="0" smtClean="0"/>
              <a:t>다음 슬라이드에 계속</a:t>
            </a:r>
            <a:endParaRPr lang="ko-KR" altLang="en-US" sz="1000" dirty="0"/>
          </a:p>
        </p:txBody>
      </p:sp>
      <p:sp>
        <p:nvSpPr>
          <p:cNvPr id="31" name="타원 30"/>
          <p:cNvSpPr/>
          <p:nvPr/>
        </p:nvSpPr>
        <p:spPr>
          <a:xfrm>
            <a:off x="173864" y="366241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2" name="타원 31"/>
          <p:cNvSpPr/>
          <p:nvPr/>
        </p:nvSpPr>
        <p:spPr>
          <a:xfrm>
            <a:off x="126214" y="436344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3" name="슬라이드 번호 개체 틀 22"/>
          <p:cNvSpPr>
            <a:spLocks noGrp="1"/>
          </p:cNvSpPr>
          <p:nvPr>
            <p:ph type="sldNum" sz="quarter" idx="4"/>
          </p:nvPr>
        </p:nvSpPr>
        <p:spPr/>
        <p:txBody>
          <a:bodyPr/>
          <a:lstStyle/>
          <a:p>
            <a:fld id="{C70D9EDE-4299-4BB9-BBD1-CAF81FD85894}" type="slidenum">
              <a:rPr lang="ko-KR" altLang="en-US" smtClean="0"/>
              <a:pPr/>
              <a:t>70</a:t>
            </a:fld>
            <a:endParaRPr lang="ko-KR" altLang="en-US"/>
          </a:p>
        </p:txBody>
      </p:sp>
      <p:sp>
        <p:nvSpPr>
          <p:cNvPr id="24" name="타원 23"/>
          <p:cNvSpPr/>
          <p:nvPr/>
        </p:nvSpPr>
        <p:spPr>
          <a:xfrm>
            <a:off x="6148153" y="356389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25" name="직사각형 24"/>
          <p:cNvSpPr/>
          <p:nvPr/>
        </p:nvSpPr>
        <p:spPr>
          <a:xfrm>
            <a:off x="1929156" y="2853260"/>
            <a:ext cx="818599" cy="297189"/>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34"/>
          <p:cNvGraphicFramePr>
            <a:graphicFrameLocks noGrp="1"/>
          </p:cNvGraphicFramePr>
          <p:nvPr>
            <p:extLst>
              <p:ext uri="{D42A27DB-BD31-4B8C-83A1-F6EECF244321}">
                <p14:modId xmlns:p14="http://schemas.microsoft.com/office/powerpoint/2010/main" val="1228138727"/>
              </p:ext>
            </p:extLst>
          </p:nvPr>
        </p:nvGraphicFramePr>
        <p:xfrm>
          <a:off x="7784734" y="650426"/>
          <a:ext cx="1967152" cy="478104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gridSpan="2">
                  <a:txBody>
                    <a:bodyPr/>
                    <a:lstStyle/>
                    <a:p>
                      <a:pPr latinLnBrk="1"/>
                      <a:r>
                        <a:rPr lang="en-US" altLang="ko-KR" sz="800" b="0" dirty="0" err="1" smtClean="0">
                          <a:solidFill>
                            <a:schemeClr val="tx1"/>
                          </a:solidFill>
                        </a:rPr>
                        <a:t>Nếu</a:t>
                      </a:r>
                      <a:r>
                        <a:rPr lang="en-US" altLang="ko-KR" sz="800" b="0" baseline="0" dirty="0" smtClean="0">
                          <a:solidFill>
                            <a:schemeClr val="tx1"/>
                          </a:solidFill>
                        </a:rPr>
                        <a:t> </a:t>
                      </a:r>
                      <a:r>
                        <a:rPr lang="en-US" altLang="ko-KR" sz="800" b="0" baseline="0" dirty="0" err="1" smtClean="0">
                          <a:solidFill>
                            <a:schemeClr val="tx1"/>
                          </a:solidFill>
                        </a:rPr>
                        <a:t>là</a:t>
                      </a:r>
                      <a:r>
                        <a:rPr lang="en-US" altLang="ko-KR" sz="800" b="0" baseline="0" dirty="0" smtClean="0">
                          <a:solidFill>
                            <a:schemeClr val="tx1"/>
                          </a:solidFill>
                        </a:rPr>
                        <a:t> Counselor </a:t>
                      </a:r>
                      <a:r>
                        <a:rPr lang="en-US" altLang="ko-KR" sz="800" b="0" baseline="0" dirty="0" err="1" smtClean="0">
                          <a:solidFill>
                            <a:schemeClr val="tx1"/>
                          </a:solidFill>
                        </a:rPr>
                        <a:t>thuộc</a:t>
                      </a:r>
                      <a:r>
                        <a:rPr lang="en-US" altLang="ko-KR" sz="800" b="0" baseline="0" dirty="0" smtClean="0">
                          <a:solidFill>
                            <a:schemeClr val="tx1"/>
                          </a:solidFill>
                        </a:rPr>
                        <a:t> </a:t>
                      </a:r>
                      <a:r>
                        <a:rPr lang="en-US" altLang="ko-KR" sz="800" b="0" baseline="0" dirty="0" err="1" smtClean="0">
                          <a:solidFill>
                            <a:schemeClr val="tx1"/>
                          </a:solidFill>
                        </a:rPr>
                        <a:t>trung</a:t>
                      </a:r>
                      <a:r>
                        <a:rPr lang="en-US" altLang="ko-KR" sz="800" b="0" baseline="0" dirty="0" smtClean="0">
                          <a:solidFill>
                            <a:schemeClr val="tx1"/>
                          </a:solidFill>
                        </a:rPr>
                        <a:t> </a:t>
                      </a:r>
                      <a:r>
                        <a:rPr lang="en-US" altLang="ko-KR" sz="800" b="0" baseline="0" dirty="0" err="1" smtClean="0">
                          <a:solidFill>
                            <a:schemeClr val="tx1"/>
                          </a:solidFill>
                        </a:rPr>
                        <a:t>tâm</a:t>
                      </a:r>
                      <a:r>
                        <a:rPr lang="en-US" altLang="ko-KR" sz="800" b="0" baseline="0" dirty="0" smtClean="0">
                          <a:solidFill>
                            <a:schemeClr val="tx1"/>
                          </a:solidFill>
                        </a:rPr>
                        <a:t> </a:t>
                      </a:r>
                      <a:r>
                        <a:rPr lang="en-US" altLang="ko-KR" sz="800" b="0" baseline="0" dirty="0" err="1" smtClean="0">
                          <a:solidFill>
                            <a:schemeClr val="tx1"/>
                          </a:solidFill>
                        </a:rPr>
                        <a:t>tư</a:t>
                      </a:r>
                      <a:r>
                        <a:rPr lang="en-US" altLang="ko-KR" sz="800" b="0" baseline="0" dirty="0" smtClean="0">
                          <a:solidFill>
                            <a:schemeClr val="tx1"/>
                          </a:solidFill>
                        </a:rPr>
                        <a:t> </a:t>
                      </a:r>
                      <a:r>
                        <a:rPr lang="en-US" altLang="ko-KR" sz="800" b="0" baseline="0" dirty="0" err="1" smtClean="0">
                          <a:solidFill>
                            <a:schemeClr val="tx1"/>
                          </a:solidFill>
                        </a:rPr>
                        <a:t>vấn</a:t>
                      </a:r>
                      <a:r>
                        <a:rPr lang="en-US" altLang="ko-KR" sz="800" b="0" baseline="0" dirty="0" smtClean="0">
                          <a:solidFill>
                            <a:schemeClr val="tx1"/>
                          </a:solidFill>
                        </a:rPr>
                        <a:t> </a:t>
                      </a:r>
                      <a:r>
                        <a:rPr lang="en-US" altLang="ko-KR" sz="800" b="0" baseline="0" dirty="0" err="1" smtClean="0">
                          <a:solidFill>
                            <a:schemeClr val="tx1"/>
                          </a:solidFill>
                        </a:rPr>
                        <a:t>thì</a:t>
                      </a:r>
                      <a:r>
                        <a:rPr lang="en-US" altLang="ko-KR" sz="800" b="0" baseline="0" dirty="0" smtClean="0">
                          <a:solidFill>
                            <a:schemeClr val="tx1"/>
                          </a:solidFill>
                        </a:rPr>
                        <a:t> </a:t>
                      </a:r>
                      <a:r>
                        <a:rPr lang="en-US" altLang="ko-KR" sz="800" b="0" baseline="0" dirty="0" err="1" smtClean="0">
                          <a:solidFill>
                            <a:schemeClr val="tx1"/>
                          </a:solidFill>
                        </a:rPr>
                        <a:t>không</a:t>
                      </a:r>
                      <a:r>
                        <a:rPr lang="en-US" altLang="ko-KR" sz="800" b="0" baseline="0" dirty="0" smtClean="0">
                          <a:solidFill>
                            <a:schemeClr val="tx1"/>
                          </a:solidFill>
                        </a:rPr>
                        <a:t> </a:t>
                      </a:r>
                      <a:r>
                        <a:rPr lang="en-US" altLang="ko-KR" sz="800" b="0" baseline="0" dirty="0" err="1" smtClean="0">
                          <a:solidFill>
                            <a:schemeClr val="tx1"/>
                          </a:solidFill>
                        </a:rPr>
                        <a:t>hiển</a:t>
                      </a:r>
                      <a:r>
                        <a:rPr lang="en-US" altLang="ko-KR" sz="800" b="0" baseline="0" dirty="0" smtClean="0">
                          <a:solidFill>
                            <a:schemeClr val="tx1"/>
                          </a:solidFill>
                        </a:rPr>
                        <a:t> </a:t>
                      </a:r>
                      <a:r>
                        <a:rPr lang="en-US" altLang="ko-KR" sz="800" b="0" baseline="0" dirty="0" err="1" smtClean="0">
                          <a:solidFill>
                            <a:schemeClr val="tx1"/>
                          </a:solidFill>
                        </a:rPr>
                        <a:t>thị</a:t>
                      </a:r>
                      <a:r>
                        <a:rPr lang="en-US" altLang="ko-KR" sz="800" b="0" baseline="0" dirty="0" smtClean="0">
                          <a:solidFill>
                            <a:schemeClr val="tx1"/>
                          </a:solidFill>
                        </a:rPr>
                        <a:t> Profit Report </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en-US" altLang="ko-KR"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baseline="0" dirty="0" err="1" smtClean="0"/>
                        <a:t>các</a:t>
                      </a:r>
                      <a:r>
                        <a:rPr lang="en-US" altLang="ko-KR" sz="800" baseline="0" dirty="0" smtClean="0"/>
                        <a:t> </a:t>
                      </a:r>
                      <a:r>
                        <a:rPr lang="en-US" altLang="ko-KR" sz="800" baseline="0" dirty="0" err="1" smtClean="0"/>
                        <a:t>thiết</a:t>
                      </a:r>
                      <a:r>
                        <a:rPr lang="en-US" altLang="ko-KR" sz="800" baseline="0" dirty="0" smtClean="0"/>
                        <a:t> </a:t>
                      </a:r>
                      <a:r>
                        <a:rPr lang="en-US" altLang="ko-KR" sz="800" baseline="0" dirty="0" err="1" smtClean="0"/>
                        <a:t>lập</a:t>
                      </a:r>
                      <a:r>
                        <a:rPr lang="en-US" altLang="ko-KR" sz="800" baseline="0" dirty="0" smtClean="0"/>
                        <a:t> </a:t>
                      </a:r>
                      <a:r>
                        <a:rPr lang="en-US" altLang="ko-KR" sz="800" baseline="0" dirty="0" err="1" smtClean="0"/>
                        <a:t>tài</a:t>
                      </a:r>
                      <a:r>
                        <a:rPr lang="en-US" altLang="ko-KR" sz="800" baseline="0" dirty="0" smtClean="0"/>
                        <a:t> </a:t>
                      </a:r>
                      <a:r>
                        <a:rPr lang="en-US" altLang="ko-KR" sz="800" baseline="0" dirty="0" err="1" smtClean="0"/>
                        <a:t>khoản</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lưu</a:t>
                      </a:r>
                      <a:r>
                        <a:rPr lang="en-US" altLang="ko-KR" sz="800" baseline="0" dirty="0" smtClean="0"/>
                        <a:t> </a:t>
                      </a:r>
                      <a:r>
                        <a:rPr lang="en-US" altLang="ko-KR" sz="800" baseline="0" dirty="0" err="1" smtClean="0"/>
                        <a:t>của</a:t>
                      </a:r>
                      <a:r>
                        <a:rPr lang="en-US" altLang="ko-KR" sz="800" baseline="0" dirty="0" smtClean="0"/>
                        <a:t> Counselor </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Khi</a:t>
                      </a:r>
                      <a:r>
                        <a:rPr lang="en-US" altLang="ko-KR" sz="800" dirty="0" smtClean="0"/>
                        <a:t> click </a:t>
                      </a:r>
                      <a:r>
                        <a:rPr lang="en-US" altLang="ko-KR" sz="800" dirty="0" err="1" smtClean="0"/>
                        <a:t>vào</a:t>
                      </a:r>
                      <a:r>
                        <a:rPr lang="en-US" altLang="ko-KR" sz="800" dirty="0" smtClean="0"/>
                        <a:t>,</a:t>
                      </a:r>
                      <a:r>
                        <a:rPr lang="en-US" altLang="ko-KR" sz="800" baseline="0" dirty="0" smtClean="0"/>
                        <a:t> </a:t>
                      </a:r>
                      <a:r>
                        <a:rPr lang="en-US" altLang="ko-KR" sz="800" baseline="0" dirty="0" err="1" smtClean="0"/>
                        <a:t>chuyển</a:t>
                      </a:r>
                      <a:r>
                        <a:rPr lang="en-US" altLang="ko-KR" sz="800" baseline="0" dirty="0" smtClean="0"/>
                        <a:t> </a:t>
                      </a:r>
                      <a:r>
                        <a:rPr lang="en-US" altLang="ko-KR" sz="800" baseline="0" dirty="0" err="1" smtClean="0"/>
                        <a:t>đến</a:t>
                      </a:r>
                      <a:r>
                        <a:rPr lang="en-US" altLang="ko-KR" sz="800" baseline="0" dirty="0" smtClean="0"/>
                        <a:t> </a:t>
                      </a:r>
                      <a:r>
                        <a:rPr lang="en-US" altLang="ko-KR" sz="800" baseline="0" dirty="0" err="1" smtClean="0"/>
                        <a:t>trang</a:t>
                      </a:r>
                      <a:r>
                        <a:rPr lang="en-US" altLang="ko-KR" sz="800" baseline="0" dirty="0" smtClean="0"/>
                        <a:t> [Edit Basic Info]</a:t>
                      </a:r>
                      <a:r>
                        <a:rPr lang="en-US" altLang="ko-KR" sz="800" dirty="0" smtClean="0"/>
                        <a:t>(RCW-0701)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dk1"/>
                          </a:solidFill>
                          <a:latin typeface="+mn-lt"/>
                          <a:ea typeface="+mn-ea"/>
                          <a:cs typeface="+mn-cs"/>
                        </a:rPr>
                        <a:t>예치금 사용 </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Sử</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dụng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tiền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đặt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cọc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chuyển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khoản</a:t>
                      </a:r>
                      <a:r>
                        <a:rPr lang="en-US" altLang="ko-KR" sz="800" kern="1200" baseline="0" dirty="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tổng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số</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tiền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đặt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cọc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đã</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User </a:t>
                      </a:r>
                      <a:r>
                        <a:rPr lang="en-US" altLang="ko-KR" sz="800" kern="1200" baseline="0" dirty="0" err="1" smtClean="0">
                          <a:solidFill>
                            <a:schemeClr val="dk1"/>
                          </a:solidFill>
                          <a:latin typeface="+mn-lt"/>
                          <a:ea typeface="+mn-ea"/>
                          <a:cs typeface="+mn-cs"/>
                        </a:rPr>
                        <a:t>thanh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toán</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dk1"/>
                          </a:solidFill>
                          <a:latin typeface="+mn-lt"/>
                          <a:ea typeface="+mn-ea"/>
                          <a:cs typeface="+mn-cs"/>
                        </a:rPr>
                        <a:t>상담권 사용 </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Sử</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dụng</a:t>
                      </a:r>
                      <a:r>
                        <a:rPr lang="en-US" altLang="ko-KR" sz="800" kern="1200" baseline="0" dirty="0" smtClean="0">
                          <a:solidFill>
                            <a:schemeClr val="dk1"/>
                          </a:solidFill>
                          <a:latin typeface="+mn-lt"/>
                          <a:ea typeface="+mn-ea"/>
                          <a:cs typeface="+mn-cs"/>
                        </a:rPr>
                        <a:t> Voucher </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Hiển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thị</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tổng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số</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tiền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đã</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User </a:t>
                      </a:r>
                      <a:r>
                        <a:rPr lang="en-US" altLang="ko-KR" sz="800" kern="1200" baseline="0" dirty="0" err="1" smtClean="0">
                          <a:solidFill>
                            <a:schemeClr val="dk1"/>
                          </a:solidFill>
                          <a:latin typeface="+mn-lt"/>
                          <a:ea typeface="+mn-ea"/>
                          <a:cs typeface="+mn-cs"/>
                        </a:rPr>
                        <a:t>thanh</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toán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bằng</a:t>
                      </a:r>
                      <a:r>
                        <a:rPr lang="en-US" altLang="ko-KR" sz="800" kern="1200" baseline="0" dirty="0" smtClean="0">
                          <a:solidFill>
                            <a:schemeClr val="dk1"/>
                          </a:solidFill>
                          <a:latin typeface="+mn-lt"/>
                          <a:ea typeface="+mn-ea"/>
                          <a:cs typeface="+mn-cs"/>
                        </a:rPr>
                        <a:t> Voucher </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dk1"/>
                          </a:solidFill>
                          <a:latin typeface="+mn-lt"/>
                          <a:ea typeface="+mn-ea"/>
                          <a:cs typeface="+mn-cs"/>
                        </a:rPr>
                        <a:t>합계 </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Tiền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đặt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cọc</a:t>
                      </a:r>
                      <a:r>
                        <a:rPr lang="ko-KR" altLang="en-US" sz="800" kern="1200" dirty="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Tiền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khi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sử</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dụng</a:t>
                      </a:r>
                      <a:r>
                        <a:rPr lang="en-US" altLang="ko-KR" sz="800" kern="1200" baseline="0" dirty="0" smtClean="0">
                          <a:solidFill>
                            <a:schemeClr val="dk1"/>
                          </a:solidFill>
                          <a:latin typeface="+mn-lt"/>
                          <a:ea typeface="+mn-ea"/>
                          <a:cs typeface="+mn-cs"/>
                        </a:rPr>
                        <a:t> Voucher (</a:t>
                      </a:r>
                      <a:r>
                        <a:rPr lang="en-US" altLang="ko-KR" sz="800" kern="1200" baseline="0" dirty="0" err="1" smtClean="0">
                          <a:solidFill>
                            <a:schemeClr val="dk1"/>
                          </a:solidFill>
                          <a:latin typeface="+mn-lt"/>
                          <a:ea typeface="+mn-ea"/>
                          <a:cs typeface="+mn-cs"/>
                        </a:rPr>
                        <a:t>Tổng</a:t>
                      </a:r>
                      <a:r>
                        <a:rPr lang="en-US" altLang="ko-KR" sz="800" kern="1200" baseline="0" dirty="0" smtClean="0">
                          <a:solidFill>
                            <a:schemeClr val="dk1"/>
                          </a:solidFill>
                          <a:latin typeface="+mn-lt"/>
                          <a:ea typeface="+mn-ea"/>
                          <a:cs typeface="+mn-cs"/>
                        </a:rPr>
                        <a:t> 2 </a:t>
                      </a:r>
                      <a:r>
                        <a:rPr lang="en-US" altLang="ko-KR" sz="800" kern="1200" baseline="0" dirty="0" err="1" smtClean="0">
                          <a:solidFill>
                            <a:schemeClr val="dk1"/>
                          </a:solidFill>
                          <a:latin typeface="+mn-lt"/>
                          <a:ea typeface="+mn-ea"/>
                          <a:cs typeface="+mn-cs"/>
                        </a:rPr>
                        <a:t>khoản</a:t>
                      </a:r>
                      <a:r>
                        <a:rPr lang="en-US" altLang="ko-KR" sz="800" kern="1200" baseline="0" dirty="0" smtClean="0">
                          <a:solidFill>
                            <a:schemeClr val="dk1"/>
                          </a:solidFill>
                          <a:latin typeface="+mn-lt"/>
                          <a:ea typeface="+mn-ea"/>
                          <a:cs typeface="+mn-cs"/>
                        </a:rPr>
                        <a:t> ở </a:t>
                      </a:r>
                      <a:r>
                        <a:rPr lang="en-US" altLang="ko-KR" sz="800" kern="1200" baseline="0" dirty="0" err="1" smtClean="0">
                          <a:solidFill>
                            <a:schemeClr val="dk1"/>
                          </a:solidFill>
                          <a:latin typeface="+mn-lt"/>
                          <a:ea typeface="+mn-ea"/>
                          <a:cs typeface="+mn-cs"/>
                        </a:rPr>
                        <a:t>trên</a:t>
                      </a:r>
                      <a:r>
                        <a:rPr lang="en-US" altLang="ko-KR" sz="800" kern="1200" baseline="0" dirty="0" smtClean="0">
                          <a:solidFill>
                            <a:schemeClr val="dk1"/>
                          </a:solidFill>
                          <a:latin typeface="+mn-lt"/>
                          <a:ea typeface="+mn-ea"/>
                          <a:cs typeface="+mn-cs"/>
                        </a:rPr>
                        <a:t>)</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dk1"/>
                          </a:solidFill>
                          <a:latin typeface="+mn-lt"/>
                          <a:ea typeface="+mn-ea"/>
                          <a:cs typeface="+mn-cs"/>
                        </a:rPr>
                        <a:t>수익 분배율 </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Phân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chia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lợi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nhuận</a:t>
                      </a:r>
                      <a:r>
                        <a:rPr lang="en-US" altLang="ko-KR" sz="800" kern="1200" baseline="0" dirty="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 Admin &gt; Profit</a:t>
                      </a:r>
                      <a:r>
                        <a:rPr lang="ko-KR" altLang="en-US" sz="800" kern="1200" dirty="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&gt; </a:t>
                      </a:r>
                      <a:r>
                        <a:rPr lang="en-US" altLang="ko-KR" sz="800" kern="1200" dirty="0" err="1" smtClean="0">
                          <a:solidFill>
                            <a:schemeClr val="dk1"/>
                          </a:solidFill>
                          <a:latin typeface="+mn-lt"/>
                          <a:ea typeface="+mn-ea"/>
                          <a:cs typeface="+mn-cs"/>
                        </a:rPr>
                        <a:t>Áp</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dụng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tỷ</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lệ</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phân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chia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lợi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nhuận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thiết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lập</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trong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bảng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Phân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chia</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lợi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nhuận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cho</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từng</a:t>
                      </a:r>
                      <a:r>
                        <a:rPr lang="en-US" altLang="ko-KR" sz="800" kern="1200" baseline="0" dirty="0" smtClean="0">
                          <a:solidFill>
                            <a:schemeClr val="dk1"/>
                          </a:solidFill>
                          <a:latin typeface="+mn-lt"/>
                          <a:ea typeface="+mn-ea"/>
                          <a:cs typeface="+mn-cs"/>
                        </a:rPr>
                        <a:t> Counselor </a:t>
                      </a:r>
                      <a:r>
                        <a:rPr lang="en-US" altLang="ko-KR" sz="800" kern="1200" baseline="0" dirty="0" err="1" smtClean="0">
                          <a:solidFill>
                            <a:schemeClr val="dk1"/>
                          </a:solidFill>
                          <a:latin typeface="+mn-lt"/>
                          <a:ea typeface="+mn-ea"/>
                          <a:cs typeface="+mn-cs"/>
                        </a:rPr>
                        <a:t>trong</a:t>
                      </a:r>
                      <a:r>
                        <a:rPr lang="en-US" altLang="ko-KR" sz="800" kern="1200" baseline="0" dirty="0" smtClean="0">
                          <a:solidFill>
                            <a:schemeClr val="dk1"/>
                          </a:solidFill>
                          <a:latin typeface="+mn-lt"/>
                          <a:ea typeface="+mn-ea"/>
                          <a:cs typeface="+mn-cs"/>
                        </a:rPr>
                        <a:t> tab Profit sharing – Counselor (</a:t>
                      </a:r>
                      <a:r>
                        <a:rPr lang="en-US" altLang="ko-KR" sz="800" dirty="0" smtClean="0"/>
                        <a:t>RA-090501)</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dk1"/>
                          </a:solidFill>
                          <a:latin typeface="+mn-lt"/>
                          <a:ea typeface="+mn-ea"/>
                          <a:cs typeface="+mn-cs"/>
                        </a:rPr>
                        <a:t>지급 금액  </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Số</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tiền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chi </a:t>
                      </a:r>
                      <a:r>
                        <a:rPr lang="en-US" altLang="ko-KR" sz="800" kern="1200" baseline="0" dirty="0" err="1" smtClean="0">
                          <a:solidFill>
                            <a:schemeClr val="dk1"/>
                          </a:solidFill>
                          <a:latin typeface="+mn-lt"/>
                          <a:ea typeface="+mn-ea"/>
                          <a:cs typeface="+mn-cs"/>
                        </a:rPr>
                        <a:t>trả</a:t>
                      </a:r>
                      <a:r>
                        <a:rPr lang="en-US" altLang="ko-KR" sz="800" kern="1200" dirty="0" smtClean="0">
                          <a:solidFill>
                            <a:schemeClr val="dk1"/>
                          </a:solidFill>
                          <a:latin typeface="+mn-lt"/>
                          <a:ea typeface="+mn-ea"/>
                          <a:cs typeface="+mn-cs"/>
                        </a:rPr>
                        <a:t>: Admin</a:t>
                      </a:r>
                      <a:r>
                        <a:rPr lang="en-US" altLang="ko-KR" sz="800" kern="1200" baseline="0" dirty="0" smtClean="0">
                          <a:solidFill>
                            <a:schemeClr val="dk1"/>
                          </a:solidFill>
                          <a:latin typeface="+mn-lt"/>
                          <a:ea typeface="+mn-ea"/>
                          <a:cs typeface="+mn-cs"/>
                        </a:rPr>
                        <a:t> &gt; Profit &gt; </a:t>
                      </a:r>
                      <a:r>
                        <a:rPr lang="en-US" altLang="ko-KR" sz="800" kern="1200" baseline="0" dirty="0" err="1" smtClean="0">
                          <a:solidFill>
                            <a:schemeClr val="dk1"/>
                          </a:solidFill>
                          <a:latin typeface="+mn-lt"/>
                          <a:ea typeface="+mn-ea"/>
                          <a:cs typeface="+mn-cs"/>
                        </a:rPr>
                        <a:t>Giống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với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số</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tiền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trong</a:t>
                      </a:r>
                      <a:r>
                        <a:rPr lang="en-US" altLang="ko-KR" sz="800" kern="1200" baseline="0" dirty="0" smtClean="0">
                          <a:solidFill>
                            <a:schemeClr val="dk1"/>
                          </a:solidFill>
                          <a:latin typeface="+mn-lt"/>
                          <a:ea typeface="+mn-ea"/>
                          <a:cs typeface="+mn-cs"/>
                        </a:rPr>
                        <a:t> Tab </a:t>
                      </a:r>
                      <a:r>
                        <a:rPr lang="en-US" altLang="ko-KR" sz="800" kern="1200" baseline="0" dirty="0" err="1" smtClean="0">
                          <a:solidFill>
                            <a:schemeClr val="dk1"/>
                          </a:solidFill>
                          <a:latin typeface="+mn-lt"/>
                          <a:ea typeface="+mn-ea"/>
                          <a:cs typeface="+mn-cs"/>
                        </a:rPr>
                        <a:t>Số</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tiền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thực</a:t>
                      </a:r>
                      <a:r>
                        <a:rPr lang="en-US" altLang="ko-KR" sz="800" kern="1200" baseline="0" dirty="0" smtClean="0">
                          <a:solidFill>
                            <a:schemeClr val="dk1"/>
                          </a:solidFill>
                          <a:latin typeface="+mn-lt"/>
                          <a:ea typeface="+mn-ea"/>
                          <a:cs typeface="+mn-cs"/>
                        </a:rPr>
                        <a:t> chi </a:t>
                      </a:r>
                      <a:r>
                        <a:rPr lang="en-US" altLang="ko-KR" sz="800" kern="1200" baseline="0" dirty="0" err="1" smtClean="0">
                          <a:solidFill>
                            <a:schemeClr val="dk1"/>
                          </a:solidFill>
                          <a:latin typeface="+mn-lt"/>
                          <a:ea typeface="+mn-ea"/>
                          <a:cs typeface="+mn-cs"/>
                        </a:rPr>
                        <a:t>trả</a:t>
                      </a:r>
                      <a:r>
                        <a:rPr lang="en-US" altLang="ko-KR" sz="800" kern="1200" baseline="0" dirty="0" smtClean="0">
                          <a:solidFill>
                            <a:schemeClr val="dk1"/>
                          </a:solidFill>
                          <a:latin typeface="+mn-lt"/>
                          <a:ea typeface="+mn-ea"/>
                          <a:cs typeface="+mn-cs"/>
                        </a:rPr>
                        <a:t> (</a:t>
                      </a:r>
                      <a:r>
                        <a:rPr lang="en-US" altLang="ko-KR" sz="800" dirty="0" smtClean="0"/>
                        <a:t>RA-090201)</a:t>
                      </a:r>
                      <a:endParaRPr lang="en-US" altLang="ko-KR" sz="800" kern="1200" dirty="0" smtClean="0">
                        <a:solidFill>
                          <a:schemeClr val="dk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kern="1200" dirty="0" smtClean="0">
                          <a:solidFill>
                            <a:schemeClr val="dk1"/>
                          </a:solidFill>
                          <a:latin typeface="+mn-lt"/>
                          <a:ea typeface="+mn-ea"/>
                          <a:cs typeface="+mn-cs"/>
                        </a:rPr>
                        <a:t>상태 </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Trạng</a:t>
                      </a: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thái</a:t>
                      </a:r>
                      <a:r>
                        <a:rPr lang="ko-KR" altLang="en-US" sz="800" kern="1200" dirty="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 Admin &gt; Profit</a:t>
                      </a:r>
                      <a:r>
                        <a:rPr lang="ko-KR" altLang="en-US" sz="800" kern="1200" dirty="0" smtClean="0">
                          <a:solidFill>
                            <a:schemeClr val="dk1"/>
                          </a:solidFill>
                          <a:latin typeface="+mn-lt"/>
                          <a:ea typeface="+mn-ea"/>
                          <a:cs typeface="+mn-cs"/>
                        </a:rPr>
                        <a:t> </a:t>
                      </a:r>
                      <a:r>
                        <a:rPr lang="en-US" altLang="ko-KR" sz="800" kern="1200" dirty="0" smtClean="0">
                          <a:solidFill>
                            <a:schemeClr val="dk1"/>
                          </a:solidFill>
                          <a:latin typeface="+mn-lt"/>
                          <a:ea typeface="+mn-ea"/>
                          <a:cs typeface="+mn-cs"/>
                        </a:rPr>
                        <a:t>&gt; </a:t>
                      </a:r>
                      <a:r>
                        <a:rPr lang="en-US" altLang="ko-KR" sz="800" kern="1200" dirty="0" err="1" smtClean="0">
                          <a:solidFill>
                            <a:schemeClr val="dk1"/>
                          </a:solidFill>
                          <a:latin typeface="+mn-lt"/>
                          <a:ea typeface="+mn-ea"/>
                          <a:cs typeface="+mn-cs"/>
                        </a:rPr>
                        <a:t>Trạng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thái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giống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với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trạng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thái</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được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thiết</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lập</a:t>
                      </a:r>
                      <a:r>
                        <a:rPr lang="en-US" altLang="ko-KR" sz="800" kern="1200" baseline="0" dirty="0" smtClean="0">
                          <a:solidFill>
                            <a:schemeClr val="dk1"/>
                          </a:solidFill>
                          <a:latin typeface="+mn-lt"/>
                          <a:ea typeface="+mn-ea"/>
                          <a:cs typeface="+mn-cs"/>
                        </a:rPr>
                        <a:t> ở </a:t>
                      </a:r>
                      <a:r>
                        <a:rPr lang="en-US" altLang="ko-KR" sz="800" kern="1200" baseline="0" dirty="0" err="1" smtClean="0">
                          <a:solidFill>
                            <a:schemeClr val="dk1"/>
                          </a:solidFill>
                          <a:latin typeface="+mn-lt"/>
                          <a:ea typeface="+mn-ea"/>
                          <a:cs typeface="+mn-cs"/>
                        </a:rPr>
                        <a:t>ở</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trang</a:t>
                      </a:r>
                      <a:r>
                        <a:rPr lang="en-US" altLang="ko-KR" sz="800" kern="1200" baseline="0" dirty="0" smtClean="0">
                          <a:solidFill>
                            <a:schemeClr val="dk1"/>
                          </a:solidFill>
                          <a:latin typeface="+mn-lt"/>
                          <a:ea typeface="+mn-ea"/>
                          <a:cs typeface="+mn-cs"/>
                        </a:rPr>
                        <a:t> Profit sharing - Counselor (</a:t>
                      </a:r>
                      <a:r>
                        <a:rPr lang="en-US" altLang="ko-KR" sz="800" dirty="0" smtClean="0"/>
                        <a:t>RA-090201)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7" name="TextBox 26"/>
          <p:cNvSpPr txBox="1"/>
          <p:nvPr/>
        </p:nvSpPr>
        <p:spPr>
          <a:xfrm>
            <a:off x="1233265" y="117792"/>
            <a:ext cx="856325" cy="215444"/>
          </a:xfrm>
          <a:prstGeom prst="rect">
            <a:avLst/>
          </a:prstGeom>
          <a:noFill/>
        </p:spPr>
        <p:txBody>
          <a:bodyPr wrap="none" rtlCol="0">
            <a:spAutoFit/>
          </a:bodyPr>
          <a:lstStyle/>
          <a:p>
            <a:r>
              <a:rPr lang="en-US" altLang="ko-KR" sz="800" dirty="0" smtClean="0">
                <a:solidFill>
                  <a:prstClr val="black"/>
                </a:solidFill>
              </a:rPr>
              <a:t>Profit  Report </a:t>
            </a:r>
            <a:endParaRPr lang="ko-KR" altLang="en-US" sz="800" dirty="0">
              <a:solidFill>
                <a:prstClr val="black"/>
              </a:solidFill>
            </a:endParaRPr>
          </a:p>
        </p:txBody>
      </p:sp>
      <p:sp>
        <p:nvSpPr>
          <p:cNvPr id="28" name="TextBox 27"/>
          <p:cNvSpPr txBox="1"/>
          <p:nvPr/>
        </p:nvSpPr>
        <p:spPr>
          <a:xfrm>
            <a:off x="1231169" y="352286"/>
            <a:ext cx="1313180" cy="215444"/>
          </a:xfrm>
          <a:prstGeom prst="rect">
            <a:avLst/>
          </a:prstGeom>
          <a:noFill/>
        </p:spPr>
        <p:txBody>
          <a:bodyPr wrap="none" rtlCol="0">
            <a:spAutoFit/>
          </a:bodyPr>
          <a:lstStyle/>
          <a:p>
            <a:r>
              <a:rPr lang="en-US" altLang="ko-KR" sz="800" dirty="0" smtClean="0">
                <a:solidFill>
                  <a:prstClr val="black"/>
                </a:solidFill>
              </a:rPr>
              <a:t>Report &gt; Profit Report </a:t>
            </a:r>
            <a:endParaRPr lang="ko-KR" altLang="en-US" sz="800" dirty="0">
              <a:solidFill>
                <a:prstClr val="black"/>
              </a:solidFill>
            </a:endParaRPr>
          </a:p>
        </p:txBody>
      </p:sp>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표 49"/>
          <p:cNvGraphicFramePr>
            <a:graphicFrameLocks noGrp="1"/>
          </p:cNvGraphicFramePr>
          <p:nvPr/>
        </p:nvGraphicFramePr>
        <p:xfrm>
          <a:off x="272477" y="1163960"/>
          <a:ext cx="7410826" cy="1905000"/>
        </p:xfrm>
        <a:graphic>
          <a:graphicData uri="http://schemas.openxmlformats.org/drawingml/2006/table">
            <a:tbl>
              <a:tblPr/>
              <a:tblGrid>
                <a:gridCol w="880706"/>
                <a:gridCol w="1632530"/>
                <a:gridCol w="1632530"/>
                <a:gridCol w="1632530"/>
                <a:gridCol w="1632530"/>
              </a:tblGrid>
              <a:tr h="381000">
                <a:tc>
                  <a:txBody>
                    <a:bodyPr/>
                    <a:lstStyle/>
                    <a:p>
                      <a:pPr algn="ctr" fontAlgn="ctr"/>
                      <a:r>
                        <a:rPr lang="ko-KR" altLang="en-US" sz="900" b="1" i="0" u="none" strike="noStrike" dirty="0" smtClean="0">
                          <a:solidFill>
                            <a:srgbClr val="000000"/>
                          </a:solidFill>
                          <a:latin typeface="맑은 고딕"/>
                        </a:rPr>
                        <a:t>번호</a:t>
                      </a:r>
                      <a:endParaRPr lang="ko-KR" altLang="en-US" sz="900" b="1"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회원명</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err="1" smtClean="0">
                          <a:solidFill>
                            <a:srgbClr val="000000"/>
                          </a:solidFill>
                          <a:latin typeface="맑은 고딕"/>
                        </a:rPr>
                        <a:t>상담일시</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결제 구분</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ko-KR" altLang="en-US" sz="900" b="1" i="0" u="none" strike="noStrike" dirty="0" smtClean="0">
                          <a:solidFill>
                            <a:srgbClr val="000000"/>
                          </a:solidFill>
                          <a:latin typeface="맑은 고딕"/>
                        </a:rPr>
                        <a:t>금액</a:t>
                      </a:r>
                      <a:endParaRPr lang="ko-KR" altLang="en-US"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381000">
                <a:tc>
                  <a:txBody>
                    <a:bodyPr/>
                    <a:lstStyle/>
                    <a:p>
                      <a:pPr algn="ctr" fontAlgn="ctr"/>
                      <a:r>
                        <a:rPr lang="en-US" altLang="ko-KR" sz="900" b="0" i="0" u="none" strike="noStrike" dirty="0" smtClean="0">
                          <a:solidFill>
                            <a:srgbClr val="000000"/>
                          </a:solidFill>
                          <a:latin typeface="맑은 고딕"/>
                        </a:rPr>
                        <a:t>15</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홍길동</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2016-02-28 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err="1" smtClean="0">
                          <a:solidFill>
                            <a:srgbClr val="000000"/>
                          </a:solidFill>
                          <a:latin typeface="맑은 고딕"/>
                        </a:rPr>
                        <a:t>헬로코인</a:t>
                      </a:r>
                      <a:r>
                        <a:rPr lang="ko-KR" altLang="en-US" sz="900" b="0" i="0" u="none" strike="noStrike" dirty="0" smtClean="0">
                          <a:solidFill>
                            <a:srgbClr val="000000"/>
                          </a:solidFill>
                          <a:latin typeface="맑은 고딕"/>
                        </a:rPr>
                        <a:t> 사용</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30,000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1000">
                <a:tc>
                  <a:txBody>
                    <a:bodyPr/>
                    <a:lstStyle/>
                    <a:p>
                      <a:pPr algn="ctr" fontAlgn="ctr"/>
                      <a:r>
                        <a:rPr lang="en-US" altLang="ko-KR" sz="900" b="0" i="0" u="none" strike="noStrike" dirty="0" smtClean="0">
                          <a:solidFill>
                            <a:srgbClr val="000000"/>
                          </a:solidFill>
                          <a:latin typeface="맑은 고딕"/>
                        </a:rPr>
                        <a:t>14</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홍길자</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2016-02-27 09:00:00</a:t>
                      </a:r>
                      <a:endParaRPr lang="en-US" altLang="ko-KR" sz="900" b="0" i="0" u="none" strike="noStrike" dirty="0">
                        <a:solidFill>
                          <a:srgbClr val="000000"/>
                        </a:solidFill>
                        <a:latin typeface="맑은 고딕"/>
                      </a:endParaRPr>
                    </a:p>
                  </a:txBody>
                  <a:tcPr marL="9674" marR="9674" marT="89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err="1" smtClean="0">
                          <a:solidFill>
                            <a:srgbClr val="000000"/>
                          </a:solidFill>
                          <a:latin typeface="맑은 고딕"/>
                        </a:rPr>
                        <a:t>상담권</a:t>
                      </a:r>
                      <a:r>
                        <a:rPr lang="ko-KR" altLang="en-US" sz="900" b="0" i="0" u="none" strike="noStrike" dirty="0" smtClean="0">
                          <a:solidFill>
                            <a:srgbClr val="000000"/>
                          </a:solidFill>
                          <a:latin typeface="맑은 고딕"/>
                        </a:rPr>
                        <a:t> 사용</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20,000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1000">
                <a:tc>
                  <a:txBody>
                    <a:bodyPr/>
                    <a:lstStyle/>
                    <a:p>
                      <a:pPr algn="ctr" fontAlgn="ctr"/>
                      <a:r>
                        <a:rPr lang="en-US" altLang="ko-KR" sz="900" b="0" i="0" u="none" strike="noStrike" dirty="0" smtClean="0">
                          <a:solidFill>
                            <a:srgbClr val="000000"/>
                          </a:solidFill>
                          <a:latin typeface="맑은 고딕"/>
                        </a:rPr>
                        <a:t>13</a:t>
                      </a:r>
                      <a:endParaRPr lang="ko-KR" altLang="en-US" sz="900" b="0"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smtClean="0">
                          <a:solidFill>
                            <a:srgbClr val="000000"/>
                          </a:solidFill>
                          <a:latin typeface="맑은 고딕"/>
                        </a:rPr>
                        <a:t>홍길순</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smtClean="0">
                          <a:solidFill>
                            <a:srgbClr val="000000"/>
                          </a:solidFill>
                          <a:latin typeface="+mn-lt"/>
                        </a:rPr>
                        <a:t>2016-02-26 09:00:00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ko-KR" altLang="en-US" sz="900" b="0" i="0" u="none" strike="noStrike" dirty="0" err="1" smtClean="0">
                          <a:solidFill>
                            <a:srgbClr val="000000"/>
                          </a:solidFill>
                          <a:latin typeface="맑은 고딕"/>
                        </a:rPr>
                        <a:t>헬로코인</a:t>
                      </a:r>
                      <a:r>
                        <a:rPr lang="ko-KR" altLang="en-US" sz="900" b="0" i="0" u="none" strike="noStrike" dirty="0" smtClean="0">
                          <a:solidFill>
                            <a:srgbClr val="000000"/>
                          </a:solidFill>
                          <a:latin typeface="맑은 고딕"/>
                        </a:rPr>
                        <a:t> 사용</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altLang="ko-KR" sz="900" b="0" i="0" u="none" strike="noStrike" dirty="0" smtClean="0">
                          <a:solidFill>
                            <a:srgbClr val="000000"/>
                          </a:solidFill>
                          <a:latin typeface="맑은 고딕"/>
                        </a:rPr>
                        <a:t>40,000</a:t>
                      </a:r>
                      <a:endParaRPr lang="en-US" altLang="ko-KR" sz="900" b="0"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81000">
                <a:tc gridSpan="4">
                  <a:txBody>
                    <a:bodyPr/>
                    <a:lstStyle/>
                    <a:p>
                      <a:pPr algn="ctr" fontAlgn="ctr"/>
                      <a:r>
                        <a:rPr lang="ko-KR" altLang="en-US" sz="900" b="1" i="0" u="none" strike="noStrike" dirty="0" smtClean="0">
                          <a:solidFill>
                            <a:srgbClr val="000000"/>
                          </a:solidFill>
                          <a:latin typeface="맑은 고딕"/>
                        </a:rPr>
                        <a:t>전체</a:t>
                      </a:r>
                      <a:endParaRPr lang="ko-KR" altLang="en-US" sz="900" b="1" i="0" u="none" strike="noStrike" dirty="0">
                        <a:solidFill>
                          <a:srgbClr val="000000"/>
                        </a:solidFill>
                        <a:latin typeface="맑은 고딕"/>
                      </a:endParaRPr>
                    </a:p>
                  </a:txBody>
                  <a:tcPr marL="10319" marR="10319" marT="952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hMerge="1">
                  <a:txBody>
                    <a:bodyPr/>
                    <a:lstStyle/>
                    <a:p>
                      <a:pPr algn="ctr" fontAlgn="ctr"/>
                      <a:endParaRPr lang="en-US" altLang="ko-KR" sz="900" b="1" i="0" u="none" strike="noStrike" dirty="0">
                        <a:solidFill>
                          <a:srgbClr val="000000"/>
                        </a:solidFill>
                        <a:latin typeface="맑은 고딕"/>
                      </a:endParaRP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hMerge="1">
                  <a:txBody>
                    <a:bodyPr/>
                    <a:lstStyle/>
                    <a:p>
                      <a:pPr algn="ctr" fontAlgn="ctr"/>
                      <a:endParaRPr lang="en-US" altLang="ko-KR" sz="900" b="1" i="0" u="none" strike="noStrike" dirty="0">
                        <a:solidFill>
                          <a:srgbClr val="000000"/>
                        </a:solidFill>
                        <a:latin typeface="맑은 고딕"/>
                      </a:endParaRP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hMerge="1">
                  <a:txBody>
                    <a:bodyPr/>
                    <a:lstStyle/>
                    <a:p>
                      <a:pPr algn="ctr" fontAlgn="ctr"/>
                      <a:endParaRPr lang="en-US" altLang="ko-KR" sz="900" b="1" i="0" u="none" strike="noStrike" dirty="0">
                        <a:solidFill>
                          <a:srgbClr val="000000"/>
                        </a:solidFill>
                        <a:latin typeface="맑은 고딕"/>
                      </a:endParaRP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US" altLang="ko-KR" sz="900" b="1" i="0" u="none" strike="noStrike" dirty="0" smtClean="0">
                          <a:solidFill>
                            <a:srgbClr val="000000"/>
                          </a:solidFill>
                          <a:latin typeface="맑은 고딕"/>
                        </a:rPr>
                        <a:t>90,000</a:t>
                      </a:r>
                      <a:endParaRPr lang="en-US" altLang="ko-KR" sz="900" b="1" i="0" u="none" strike="noStrike" dirty="0">
                        <a:solidFill>
                          <a:srgbClr val="000000"/>
                        </a:solidFill>
                        <a:latin typeface="맑은 고딕"/>
                      </a:endParaRPr>
                    </a:p>
                  </a:txBody>
                  <a:tcPr marL="10319" marR="10319"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r>
            </a:tbl>
          </a:graphicData>
        </a:graphic>
      </p:graphicFrame>
      <p:sp>
        <p:nvSpPr>
          <p:cNvPr id="51" name="TextBox 50"/>
          <p:cNvSpPr txBox="1"/>
          <p:nvPr/>
        </p:nvSpPr>
        <p:spPr>
          <a:xfrm>
            <a:off x="321236" y="797515"/>
            <a:ext cx="742511" cy="246221"/>
          </a:xfrm>
          <a:prstGeom prst="rect">
            <a:avLst/>
          </a:prstGeom>
          <a:noFill/>
        </p:spPr>
        <p:txBody>
          <a:bodyPr wrap="none" rtlCol="0">
            <a:spAutoFit/>
          </a:bodyPr>
          <a:lstStyle/>
          <a:p>
            <a:r>
              <a:rPr lang="ko-KR" altLang="en-US" sz="1000" b="1" dirty="0" smtClean="0"/>
              <a:t>정산 내역</a:t>
            </a:r>
            <a:endParaRPr lang="ko-KR" altLang="en-US" sz="1000" b="1" dirty="0"/>
          </a:p>
        </p:txBody>
      </p:sp>
      <p:sp>
        <p:nvSpPr>
          <p:cNvPr id="63" name="TextBox 62"/>
          <p:cNvSpPr txBox="1"/>
          <p:nvPr/>
        </p:nvSpPr>
        <p:spPr>
          <a:xfrm>
            <a:off x="5928108" y="117792"/>
            <a:ext cx="1121375" cy="215444"/>
          </a:xfrm>
          <a:prstGeom prst="rect">
            <a:avLst/>
          </a:prstGeom>
          <a:noFill/>
        </p:spPr>
        <p:txBody>
          <a:bodyPr wrap="square" rtlCol="0">
            <a:spAutoFit/>
          </a:bodyPr>
          <a:lstStyle/>
          <a:p>
            <a:r>
              <a:rPr lang="en-US" altLang="ko-KR" sz="800" dirty="0" smtClean="0">
                <a:solidFill>
                  <a:prstClr val="black"/>
                </a:solidFill>
              </a:rPr>
              <a:t>RCW-0502</a:t>
            </a:r>
            <a:endParaRPr lang="ko-KR" altLang="en-US" sz="800" dirty="0">
              <a:solidFill>
                <a:prstClr val="black"/>
              </a:solidFill>
            </a:endParaRPr>
          </a:p>
        </p:txBody>
      </p:sp>
      <p:sp>
        <p:nvSpPr>
          <p:cNvPr id="8" name="직사각형 7"/>
          <p:cNvSpPr/>
          <p:nvPr/>
        </p:nvSpPr>
        <p:spPr>
          <a:xfrm>
            <a:off x="6436300" y="3203975"/>
            <a:ext cx="1252469"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엑셀 다운로드</a:t>
            </a:r>
            <a:endParaRPr lang="ko-KR" altLang="en-US" sz="900" dirty="0">
              <a:solidFill>
                <a:schemeClr val="tx1"/>
              </a:solidFill>
            </a:endParaRPr>
          </a:p>
        </p:txBody>
      </p:sp>
      <p:sp>
        <p:nvSpPr>
          <p:cNvPr id="10" name="타원 9"/>
          <p:cNvSpPr/>
          <p:nvPr/>
        </p:nvSpPr>
        <p:spPr>
          <a:xfrm>
            <a:off x="115895" y="80918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graphicFrame>
        <p:nvGraphicFramePr>
          <p:cNvPr id="12" name="표 11"/>
          <p:cNvGraphicFramePr>
            <a:graphicFrameLocks noGrp="1"/>
          </p:cNvGraphicFramePr>
          <p:nvPr>
            <p:extLst/>
          </p:nvPr>
        </p:nvGraphicFramePr>
        <p:xfrm>
          <a:off x="7808120" y="650426"/>
          <a:ext cx="1967152" cy="97104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Hiển</a:t>
                      </a:r>
                      <a:r>
                        <a:rPr lang="en-US" altLang="ko-KR" sz="800" baseline="0" smtClean="0"/>
                        <a:t> thị tất cả các buổi tư vấn đã thực hiện trong tháng </a:t>
                      </a:r>
                      <a:r>
                        <a:rPr lang="ko-KR" altLang="en-US" sz="800" smtClean="0"/>
                        <a:t> </a:t>
                      </a:r>
                      <a:r>
                        <a:rPr lang="en-US" altLang="ko-KR" sz="800" smtClean="0"/>
                        <a:t>(Các</a:t>
                      </a:r>
                      <a:r>
                        <a:rPr lang="en-US" altLang="ko-KR" sz="800" baseline="0" smtClean="0"/>
                        <a:t> buổi tư vấn đã được thanh toán làm cơ sở cho các số liệu được thống kê ở phía trên</a:t>
                      </a:r>
                      <a:r>
                        <a:rPr lang="en-US" altLang="ko-KR" sz="800" smtClean="0"/>
                        <a:t>)</a:t>
                      </a:r>
                      <a:endParaRPr lang="en-US" altLang="ko-KR"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슬라이드 번호 개체 틀 10"/>
          <p:cNvSpPr>
            <a:spLocks noGrp="1"/>
          </p:cNvSpPr>
          <p:nvPr>
            <p:ph type="sldNum" sz="quarter" idx="4"/>
          </p:nvPr>
        </p:nvSpPr>
        <p:spPr/>
        <p:txBody>
          <a:bodyPr/>
          <a:lstStyle/>
          <a:p>
            <a:fld id="{C70D9EDE-4299-4BB9-BBD1-CAF81FD85894}" type="slidenum">
              <a:rPr lang="ko-KR" altLang="en-US" smtClean="0"/>
              <a:pPr/>
              <a:t>71</a:t>
            </a:fld>
            <a:endParaRPr lang="ko-KR" altLang="en-US"/>
          </a:p>
        </p:txBody>
      </p:sp>
      <p:sp>
        <p:nvSpPr>
          <p:cNvPr id="13" name="TextBox 12"/>
          <p:cNvSpPr txBox="1"/>
          <p:nvPr/>
        </p:nvSpPr>
        <p:spPr>
          <a:xfrm>
            <a:off x="1211646" y="117792"/>
            <a:ext cx="856325" cy="215444"/>
          </a:xfrm>
          <a:prstGeom prst="rect">
            <a:avLst/>
          </a:prstGeom>
          <a:noFill/>
        </p:spPr>
        <p:txBody>
          <a:bodyPr wrap="none" rtlCol="0">
            <a:spAutoFit/>
          </a:bodyPr>
          <a:lstStyle/>
          <a:p>
            <a:r>
              <a:rPr lang="en-US" altLang="ko-KR" sz="800" dirty="0" smtClean="0">
                <a:solidFill>
                  <a:prstClr val="black"/>
                </a:solidFill>
              </a:rPr>
              <a:t>Profit  Report </a:t>
            </a:r>
            <a:endParaRPr lang="ko-KR" altLang="en-US" sz="800" dirty="0">
              <a:solidFill>
                <a:prstClr val="black"/>
              </a:solidFill>
            </a:endParaRPr>
          </a:p>
        </p:txBody>
      </p:sp>
      <p:sp>
        <p:nvSpPr>
          <p:cNvPr id="14" name="TextBox 13"/>
          <p:cNvSpPr txBox="1"/>
          <p:nvPr/>
        </p:nvSpPr>
        <p:spPr>
          <a:xfrm>
            <a:off x="1209550" y="352286"/>
            <a:ext cx="1313180" cy="215444"/>
          </a:xfrm>
          <a:prstGeom prst="rect">
            <a:avLst/>
          </a:prstGeom>
          <a:noFill/>
        </p:spPr>
        <p:txBody>
          <a:bodyPr wrap="none" rtlCol="0">
            <a:spAutoFit/>
          </a:bodyPr>
          <a:lstStyle/>
          <a:p>
            <a:r>
              <a:rPr lang="en-US" altLang="ko-KR" sz="800" dirty="0" smtClean="0">
                <a:solidFill>
                  <a:prstClr val="black"/>
                </a:solidFill>
              </a:rPr>
              <a:t>Report</a:t>
            </a:r>
            <a:r>
              <a:rPr lang="ko-KR" altLang="en-US" sz="800" dirty="0" smtClean="0">
                <a:solidFill>
                  <a:prstClr val="black"/>
                </a:solidFill>
              </a:rPr>
              <a:t> </a:t>
            </a:r>
            <a:r>
              <a:rPr lang="en-US" altLang="ko-KR" sz="800" dirty="0" smtClean="0">
                <a:solidFill>
                  <a:prstClr val="black"/>
                </a:solidFill>
              </a:rPr>
              <a:t>&gt; Profit  Report </a:t>
            </a:r>
            <a:endParaRPr lang="ko-KR" altLang="en-US" sz="800" dirty="0">
              <a:solidFill>
                <a:prstClr val="black"/>
              </a:solidFill>
            </a:endParaRPr>
          </a:p>
        </p:txBody>
      </p:sp>
    </p:spTree>
    <p:extLst>
      <p:ext uri="{BB962C8B-B14F-4D97-AF65-F5344CB8AC3E}">
        <p14:creationId xmlns:p14="http://schemas.microsoft.com/office/powerpoint/2010/main" val="2592572775"/>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20">
                <a:solidFill>
                  <a:prstClr val="black"/>
                </a:solidFill>
              </a:rPr>
              <a:t>Customer Center</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340998"/>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RCW-0601</a:t>
            </a:r>
            <a:endParaRPr lang="ko-KR" altLang="en-US" sz="800" dirty="0">
              <a:solidFill>
                <a:prstClr val="black"/>
              </a:solidFill>
            </a:endParaRPr>
          </a:p>
        </p:txBody>
      </p:sp>
      <p:cxnSp>
        <p:nvCxnSpPr>
          <p:cNvPr id="79" name="직선 연결선 78"/>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13464" y="1988840"/>
            <a:ext cx="748923" cy="261610"/>
          </a:xfrm>
          <a:prstGeom prst="rect">
            <a:avLst/>
          </a:prstGeom>
          <a:noFill/>
        </p:spPr>
        <p:txBody>
          <a:bodyPr wrap="none" rtlCol="0">
            <a:spAutoFit/>
          </a:bodyPr>
          <a:lstStyle/>
          <a:p>
            <a:r>
              <a:rPr lang="ko-KR" altLang="en-US" sz="1100" b="1" dirty="0" smtClean="0">
                <a:solidFill>
                  <a:prstClr val="black"/>
                </a:solidFill>
              </a:rPr>
              <a:t>공지사항</a:t>
            </a:r>
            <a:endParaRPr lang="ko-KR" altLang="en-US" sz="1100" b="1" dirty="0">
              <a:solidFill>
                <a:prstClr val="black"/>
              </a:solidFill>
            </a:endParaRPr>
          </a:p>
        </p:txBody>
      </p:sp>
      <p:graphicFrame>
        <p:nvGraphicFramePr>
          <p:cNvPr id="27" name="표 26"/>
          <p:cNvGraphicFramePr>
            <a:graphicFrameLocks noGrp="1"/>
          </p:cNvGraphicFramePr>
          <p:nvPr/>
        </p:nvGraphicFramePr>
        <p:xfrm>
          <a:off x="267882" y="2907517"/>
          <a:ext cx="7387302" cy="2062730"/>
        </p:xfrm>
        <a:graphic>
          <a:graphicData uri="http://schemas.openxmlformats.org/drawingml/2006/table">
            <a:tbl>
              <a:tblPr/>
              <a:tblGrid>
                <a:gridCol w="7387302"/>
              </a:tblGrid>
              <a:tr h="412546">
                <a:tc>
                  <a:txBody>
                    <a:bodyPr/>
                    <a:lstStyle/>
                    <a:p>
                      <a:pPr algn="ctr" fontAlgn="ctr"/>
                      <a:endParaRPr lang="ko-KR" altLang="en-US" sz="900" b="1"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412546">
                <a:tc>
                  <a:txBody>
                    <a:bodyPr/>
                    <a:lstStyle/>
                    <a:p>
                      <a:pPr algn="ctr" fontAlgn="ctr"/>
                      <a:endParaRPr lang="en-US" altLang="ko-KR" sz="900" b="0"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endParaRPr lang="en-US" altLang="ko-KR" sz="900" b="0"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endParaRPr lang="en-US" altLang="ko-KR" sz="900" b="0"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412546">
                <a:tc>
                  <a:txBody>
                    <a:bodyPr/>
                    <a:lstStyle/>
                    <a:p>
                      <a:pPr algn="ctr" fontAlgn="ctr"/>
                      <a:endParaRPr lang="en-US" altLang="ko-KR" sz="900" b="0"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pic>
        <p:nvPicPr>
          <p:cNvPr id="28" name="그림 27" descr="페이징.PNG"/>
          <p:cNvPicPr>
            <a:picLocks noChangeAspect="1"/>
          </p:cNvPicPr>
          <p:nvPr/>
        </p:nvPicPr>
        <p:blipFill>
          <a:blip r:embed="rId3" cstate="print"/>
          <a:stretch>
            <a:fillRect/>
          </a:stretch>
        </p:blipFill>
        <p:spPr>
          <a:xfrm>
            <a:off x="3685514" y="5208570"/>
            <a:ext cx="819000" cy="264233"/>
          </a:xfrm>
          <a:prstGeom prst="rect">
            <a:avLst/>
          </a:prstGeom>
        </p:spPr>
      </p:pic>
      <p:sp>
        <p:nvSpPr>
          <p:cNvPr id="69" name="TextBox 68"/>
          <p:cNvSpPr txBox="1"/>
          <p:nvPr/>
        </p:nvSpPr>
        <p:spPr>
          <a:xfrm>
            <a:off x="525903" y="2985857"/>
            <a:ext cx="441146" cy="246221"/>
          </a:xfrm>
          <a:prstGeom prst="rect">
            <a:avLst/>
          </a:prstGeom>
          <a:noFill/>
        </p:spPr>
        <p:txBody>
          <a:bodyPr wrap="none" rtlCol="0">
            <a:spAutoFit/>
          </a:bodyPr>
          <a:lstStyle/>
          <a:p>
            <a:r>
              <a:rPr lang="ko-KR" altLang="en-US" sz="1000" b="1" dirty="0" smtClean="0"/>
              <a:t>번호</a:t>
            </a:r>
            <a:endParaRPr lang="ko-KR" altLang="en-US" sz="1000" b="1" dirty="0"/>
          </a:p>
        </p:txBody>
      </p:sp>
      <p:sp>
        <p:nvSpPr>
          <p:cNvPr id="70" name="TextBox 69"/>
          <p:cNvSpPr txBox="1"/>
          <p:nvPr/>
        </p:nvSpPr>
        <p:spPr>
          <a:xfrm>
            <a:off x="2768652" y="2988003"/>
            <a:ext cx="441146" cy="246221"/>
          </a:xfrm>
          <a:prstGeom prst="rect">
            <a:avLst/>
          </a:prstGeom>
          <a:noFill/>
        </p:spPr>
        <p:txBody>
          <a:bodyPr wrap="none" rtlCol="0">
            <a:spAutoFit/>
          </a:bodyPr>
          <a:lstStyle/>
          <a:p>
            <a:r>
              <a:rPr lang="ko-KR" altLang="en-US" sz="1000" b="1" dirty="0" smtClean="0"/>
              <a:t>제목</a:t>
            </a:r>
            <a:endParaRPr lang="ko-KR" altLang="en-US" sz="1000" b="1" dirty="0"/>
          </a:p>
        </p:txBody>
      </p:sp>
      <p:sp>
        <p:nvSpPr>
          <p:cNvPr id="71" name="TextBox 70"/>
          <p:cNvSpPr txBox="1"/>
          <p:nvPr/>
        </p:nvSpPr>
        <p:spPr>
          <a:xfrm>
            <a:off x="5677011" y="2988003"/>
            <a:ext cx="569387" cy="246221"/>
          </a:xfrm>
          <a:prstGeom prst="rect">
            <a:avLst/>
          </a:prstGeom>
          <a:noFill/>
        </p:spPr>
        <p:txBody>
          <a:bodyPr wrap="none" rtlCol="0">
            <a:spAutoFit/>
          </a:bodyPr>
          <a:lstStyle/>
          <a:p>
            <a:r>
              <a:rPr lang="ko-KR" altLang="en-US" sz="1000" b="1" dirty="0" smtClean="0"/>
              <a:t>작성일</a:t>
            </a:r>
            <a:endParaRPr lang="ko-KR" altLang="en-US" sz="1000" b="1" dirty="0"/>
          </a:p>
        </p:txBody>
      </p:sp>
      <p:sp>
        <p:nvSpPr>
          <p:cNvPr id="72" name="TextBox 71"/>
          <p:cNvSpPr txBox="1"/>
          <p:nvPr/>
        </p:nvSpPr>
        <p:spPr>
          <a:xfrm>
            <a:off x="6815352" y="2988003"/>
            <a:ext cx="569387" cy="246221"/>
          </a:xfrm>
          <a:prstGeom prst="rect">
            <a:avLst/>
          </a:prstGeom>
          <a:noFill/>
        </p:spPr>
        <p:txBody>
          <a:bodyPr wrap="none" rtlCol="0">
            <a:spAutoFit/>
          </a:bodyPr>
          <a:lstStyle/>
          <a:p>
            <a:r>
              <a:rPr lang="ko-KR" altLang="en-US" sz="1000" b="1" dirty="0" smtClean="0"/>
              <a:t>조회수</a:t>
            </a:r>
            <a:endParaRPr lang="ko-KR" altLang="en-US" sz="1000" b="1" dirty="0"/>
          </a:p>
        </p:txBody>
      </p:sp>
      <p:sp>
        <p:nvSpPr>
          <p:cNvPr id="73" name="TextBox 72"/>
          <p:cNvSpPr txBox="1"/>
          <p:nvPr/>
        </p:nvSpPr>
        <p:spPr>
          <a:xfrm>
            <a:off x="626464" y="3238982"/>
            <a:ext cx="248786" cy="1754326"/>
          </a:xfrm>
          <a:prstGeom prst="rect">
            <a:avLst/>
          </a:prstGeom>
          <a:noFill/>
        </p:spPr>
        <p:txBody>
          <a:bodyPr wrap="none" rtlCol="0">
            <a:spAutoFit/>
          </a:bodyPr>
          <a:lstStyle/>
          <a:p>
            <a:pPr>
              <a:lnSpc>
                <a:spcPct val="300000"/>
              </a:lnSpc>
            </a:pPr>
            <a:r>
              <a:rPr lang="en-US" altLang="ko-KR" sz="900" dirty="0" smtClean="0"/>
              <a:t>7</a:t>
            </a:r>
          </a:p>
          <a:p>
            <a:pPr>
              <a:lnSpc>
                <a:spcPct val="300000"/>
              </a:lnSpc>
            </a:pPr>
            <a:r>
              <a:rPr lang="en-US" altLang="ko-KR" sz="900" dirty="0" smtClean="0"/>
              <a:t>6</a:t>
            </a:r>
          </a:p>
          <a:p>
            <a:pPr>
              <a:lnSpc>
                <a:spcPct val="300000"/>
              </a:lnSpc>
            </a:pPr>
            <a:r>
              <a:rPr lang="en-US" altLang="ko-KR" sz="900" dirty="0" smtClean="0"/>
              <a:t>5</a:t>
            </a:r>
          </a:p>
          <a:p>
            <a:pPr>
              <a:lnSpc>
                <a:spcPct val="300000"/>
              </a:lnSpc>
            </a:pPr>
            <a:r>
              <a:rPr lang="en-US" altLang="ko-KR" sz="900" dirty="0" smtClean="0"/>
              <a:t>4</a:t>
            </a:r>
          </a:p>
        </p:txBody>
      </p:sp>
      <p:sp>
        <p:nvSpPr>
          <p:cNvPr id="74" name="TextBox 73"/>
          <p:cNvSpPr txBox="1"/>
          <p:nvPr/>
        </p:nvSpPr>
        <p:spPr>
          <a:xfrm>
            <a:off x="1660646" y="3238982"/>
            <a:ext cx="2185214" cy="1754326"/>
          </a:xfrm>
          <a:prstGeom prst="rect">
            <a:avLst/>
          </a:prstGeom>
          <a:noFill/>
        </p:spPr>
        <p:txBody>
          <a:bodyPr wrap="none" rtlCol="0">
            <a:spAutoFit/>
          </a:bodyPr>
          <a:lstStyle/>
          <a:p>
            <a:pPr>
              <a:lnSpc>
                <a:spcPct val="300000"/>
              </a:lnSpc>
            </a:pPr>
            <a:r>
              <a:rPr lang="en-US" altLang="ko-KR" sz="900" dirty="0" smtClean="0"/>
              <a:t>[</a:t>
            </a:r>
            <a:r>
              <a:rPr lang="ko-KR" altLang="en-US" sz="900" dirty="0" smtClean="0"/>
              <a:t>공지</a:t>
            </a:r>
            <a:r>
              <a:rPr lang="en-US" altLang="ko-KR" sz="900" dirty="0" smtClean="0"/>
              <a:t>] </a:t>
            </a:r>
            <a:r>
              <a:rPr lang="en-US" altLang="ko-KR" sz="900" dirty="0" err="1" smtClean="0"/>
              <a:t>iOS</a:t>
            </a:r>
            <a:r>
              <a:rPr lang="en-US" altLang="ko-KR" sz="900" dirty="0" smtClean="0"/>
              <a:t> Hello </a:t>
            </a:r>
            <a:r>
              <a:rPr lang="ko-KR" altLang="en-US" sz="900" dirty="0" err="1" smtClean="0"/>
              <a:t>앱</a:t>
            </a:r>
            <a:r>
              <a:rPr lang="ko-KR" altLang="en-US" sz="900" dirty="0" smtClean="0"/>
              <a:t> 업데이트</a:t>
            </a:r>
            <a:r>
              <a:rPr lang="en-US" altLang="ko-KR" sz="900" dirty="0" smtClean="0"/>
              <a:t> </a:t>
            </a:r>
            <a:r>
              <a:rPr lang="ko-KR" altLang="en-US" sz="900" dirty="0" smtClean="0"/>
              <a:t>안내 </a:t>
            </a:r>
            <a:endParaRPr lang="en-US" altLang="ko-KR" sz="900" dirty="0" smtClean="0"/>
          </a:p>
          <a:p>
            <a:pPr>
              <a:lnSpc>
                <a:spcPct val="300000"/>
              </a:lnSpc>
            </a:pPr>
            <a:r>
              <a:rPr lang="en-US" altLang="ko-KR" sz="900" dirty="0" smtClean="0"/>
              <a:t>[</a:t>
            </a:r>
            <a:r>
              <a:rPr lang="ko-KR" altLang="en-US" sz="900" dirty="0" smtClean="0"/>
              <a:t>공지</a:t>
            </a:r>
            <a:r>
              <a:rPr lang="en-US" altLang="ko-KR" sz="900" dirty="0" smtClean="0"/>
              <a:t>] Android Hello </a:t>
            </a:r>
            <a:r>
              <a:rPr lang="ko-KR" altLang="en-US" sz="900" dirty="0" err="1" smtClean="0"/>
              <a:t>앱</a:t>
            </a:r>
            <a:r>
              <a:rPr lang="ko-KR" altLang="en-US" sz="900" dirty="0" smtClean="0"/>
              <a:t> 업데이트 안내</a:t>
            </a:r>
            <a:endParaRPr lang="en-US" altLang="ko-KR" sz="900" dirty="0" smtClean="0"/>
          </a:p>
          <a:p>
            <a:pPr>
              <a:lnSpc>
                <a:spcPct val="300000"/>
              </a:lnSpc>
            </a:pPr>
            <a:r>
              <a:rPr lang="en-US" altLang="ko-KR" sz="900" dirty="0" smtClean="0"/>
              <a:t>[</a:t>
            </a:r>
            <a:r>
              <a:rPr lang="ko-KR" altLang="en-US" sz="900" dirty="0" smtClean="0"/>
              <a:t>공지</a:t>
            </a:r>
            <a:r>
              <a:rPr lang="en-US" altLang="ko-KR" sz="900" dirty="0" smtClean="0"/>
              <a:t>] </a:t>
            </a:r>
            <a:r>
              <a:rPr lang="ko-KR" altLang="en-US" sz="900" dirty="0" smtClean="0"/>
              <a:t>정기 서버 점검 안내</a:t>
            </a:r>
            <a:endParaRPr lang="en-US" altLang="ko-KR" sz="900" dirty="0" smtClean="0"/>
          </a:p>
          <a:p>
            <a:pPr>
              <a:lnSpc>
                <a:spcPct val="300000"/>
              </a:lnSpc>
            </a:pPr>
            <a:r>
              <a:rPr lang="en-US" altLang="ko-KR" sz="900" dirty="0" smtClean="0"/>
              <a:t>[</a:t>
            </a:r>
            <a:r>
              <a:rPr lang="ko-KR" altLang="en-US" sz="900" dirty="0" smtClean="0"/>
              <a:t>공지</a:t>
            </a:r>
            <a:r>
              <a:rPr lang="en-US" altLang="ko-KR" sz="900" dirty="0" smtClean="0"/>
              <a:t>] </a:t>
            </a:r>
            <a:r>
              <a:rPr lang="ko-KR" altLang="en-US" sz="900" dirty="0" smtClean="0"/>
              <a:t>상담실 긴급 업데이트 안내</a:t>
            </a:r>
            <a:endParaRPr lang="en-US" altLang="ko-KR" sz="900" dirty="0" smtClean="0"/>
          </a:p>
        </p:txBody>
      </p:sp>
      <p:sp>
        <p:nvSpPr>
          <p:cNvPr id="75" name="TextBox 74"/>
          <p:cNvSpPr txBox="1"/>
          <p:nvPr/>
        </p:nvSpPr>
        <p:spPr>
          <a:xfrm>
            <a:off x="5538065" y="3232077"/>
            <a:ext cx="793807" cy="1754326"/>
          </a:xfrm>
          <a:prstGeom prst="rect">
            <a:avLst/>
          </a:prstGeom>
          <a:noFill/>
        </p:spPr>
        <p:txBody>
          <a:bodyPr wrap="none" rtlCol="0">
            <a:spAutoFit/>
          </a:bodyPr>
          <a:lstStyle/>
          <a:p>
            <a:pPr>
              <a:lnSpc>
                <a:spcPct val="300000"/>
              </a:lnSpc>
            </a:pPr>
            <a:r>
              <a:rPr lang="en-US" altLang="ko-KR" sz="900" dirty="0" smtClean="0"/>
              <a:t>2016-03-08</a:t>
            </a:r>
          </a:p>
          <a:p>
            <a:pPr>
              <a:lnSpc>
                <a:spcPct val="300000"/>
              </a:lnSpc>
            </a:pPr>
            <a:r>
              <a:rPr lang="en-US" altLang="ko-KR" sz="900" dirty="0" smtClean="0"/>
              <a:t>2016-03-06</a:t>
            </a:r>
          </a:p>
          <a:p>
            <a:pPr>
              <a:lnSpc>
                <a:spcPct val="300000"/>
              </a:lnSpc>
            </a:pPr>
            <a:r>
              <a:rPr lang="en-US" altLang="ko-KR" sz="900" dirty="0" smtClean="0"/>
              <a:t>2016-03-05</a:t>
            </a:r>
          </a:p>
          <a:p>
            <a:pPr>
              <a:lnSpc>
                <a:spcPct val="300000"/>
              </a:lnSpc>
            </a:pPr>
            <a:r>
              <a:rPr lang="en-US" altLang="ko-KR" sz="900" dirty="0" smtClean="0"/>
              <a:t>2016-03-03</a:t>
            </a:r>
          </a:p>
        </p:txBody>
      </p:sp>
      <p:sp>
        <p:nvSpPr>
          <p:cNvPr id="76" name="TextBox 75"/>
          <p:cNvSpPr txBox="1"/>
          <p:nvPr/>
        </p:nvSpPr>
        <p:spPr>
          <a:xfrm>
            <a:off x="6897972" y="3232077"/>
            <a:ext cx="377026" cy="1754326"/>
          </a:xfrm>
          <a:prstGeom prst="rect">
            <a:avLst/>
          </a:prstGeom>
          <a:noFill/>
        </p:spPr>
        <p:txBody>
          <a:bodyPr wrap="none" rtlCol="0">
            <a:spAutoFit/>
          </a:bodyPr>
          <a:lstStyle/>
          <a:p>
            <a:pPr>
              <a:lnSpc>
                <a:spcPct val="300000"/>
              </a:lnSpc>
            </a:pPr>
            <a:r>
              <a:rPr lang="en-US" altLang="ko-KR" sz="900" dirty="0" smtClean="0"/>
              <a:t>500</a:t>
            </a:r>
          </a:p>
          <a:p>
            <a:pPr>
              <a:lnSpc>
                <a:spcPct val="300000"/>
              </a:lnSpc>
            </a:pPr>
            <a:r>
              <a:rPr lang="en-US" altLang="ko-KR" sz="900" dirty="0" smtClean="0"/>
              <a:t>400</a:t>
            </a:r>
          </a:p>
          <a:p>
            <a:pPr>
              <a:lnSpc>
                <a:spcPct val="300000"/>
              </a:lnSpc>
            </a:pPr>
            <a:r>
              <a:rPr lang="en-US" altLang="ko-KR" sz="900" dirty="0" smtClean="0"/>
              <a:t>300</a:t>
            </a:r>
          </a:p>
          <a:p>
            <a:pPr>
              <a:lnSpc>
                <a:spcPct val="300000"/>
              </a:lnSpc>
            </a:pPr>
            <a:r>
              <a:rPr lang="en-US" altLang="ko-KR" sz="900" dirty="0" smtClean="0"/>
              <a:t>200</a:t>
            </a:r>
          </a:p>
        </p:txBody>
      </p:sp>
      <p:sp>
        <p:nvSpPr>
          <p:cNvPr id="37" name="TextBox 36"/>
          <p:cNvSpPr txBox="1"/>
          <p:nvPr/>
        </p:nvSpPr>
        <p:spPr>
          <a:xfrm>
            <a:off x="321235" y="2592483"/>
            <a:ext cx="1502334" cy="246221"/>
          </a:xfrm>
          <a:prstGeom prst="rect">
            <a:avLst/>
          </a:prstGeom>
          <a:noFill/>
        </p:spPr>
        <p:txBody>
          <a:bodyPr wrap="none" rtlCol="0">
            <a:spAutoFit/>
          </a:bodyPr>
          <a:lstStyle/>
          <a:p>
            <a:r>
              <a:rPr lang="ko-KR" altLang="en-US" sz="1000" b="1" dirty="0" smtClean="0"/>
              <a:t>공지사항 리스트 </a:t>
            </a:r>
            <a:r>
              <a:rPr lang="en-US" altLang="ko-KR" sz="800" dirty="0" smtClean="0"/>
              <a:t>: 100</a:t>
            </a:r>
            <a:r>
              <a:rPr lang="ko-KR" altLang="en-US" sz="800" dirty="0" smtClean="0"/>
              <a:t>건</a:t>
            </a:r>
            <a:endParaRPr lang="ko-KR" altLang="en-US" sz="800" dirty="0"/>
          </a:p>
        </p:txBody>
      </p:sp>
      <p:grpSp>
        <p:nvGrpSpPr>
          <p:cNvPr id="38" name="그룹 37"/>
          <p:cNvGrpSpPr/>
          <p:nvPr/>
        </p:nvGrpSpPr>
        <p:grpSpPr>
          <a:xfrm>
            <a:off x="6095012" y="2573906"/>
            <a:ext cx="1540641" cy="253127"/>
            <a:chOff x="5670150" y="4535548"/>
            <a:chExt cx="1422130" cy="253127"/>
          </a:xfrm>
        </p:grpSpPr>
        <p:sp>
          <p:nvSpPr>
            <p:cNvPr id="39" name="직사각형 38"/>
            <p:cNvSpPr/>
            <p:nvPr/>
          </p:nvSpPr>
          <p:spPr>
            <a:xfrm>
              <a:off x="5670150" y="4535548"/>
              <a:ext cx="1422129" cy="25200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최근 등록 순</a:t>
              </a:r>
              <a:endParaRPr lang="ko-KR" altLang="en-US" sz="900" dirty="0">
                <a:solidFill>
                  <a:schemeClr val="tx1"/>
                </a:solidFill>
              </a:endParaRPr>
            </a:p>
          </p:txBody>
        </p:sp>
        <p:sp>
          <p:nvSpPr>
            <p:cNvPr id="40" name="직사각형 39"/>
            <p:cNvSpPr/>
            <p:nvPr/>
          </p:nvSpPr>
          <p:spPr>
            <a:xfrm>
              <a:off x="6821565" y="4536675"/>
              <a:ext cx="270715" cy="252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65000"/>
                      <a:lumOff val="35000"/>
                    </a:schemeClr>
                  </a:solidFill>
                </a:rPr>
                <a:t>▼</a:t>
              </a:r>
              <a:endParaRPr lang="ko-KR" altLang="en-US" sz="900" dirty="0">
                <a:solidFill>
                  <a:schemeClr val="tx1">
                    <a:lumMod val="65000"/>
                    <a:lumOff val="35000"/>
                  </a:schemeClr>
                </a:solidFill>
              </a:endParaRPr>
            </a:p>
          </p:txBody>
        </p:sp>
      </p:grpSp>
      <p:sp>
        <p:nvSpPr>
          <p:cNvPr id="42" name="타원 41"/>
          <p:cNvSpPr/>
          <p:nvPr/>
        </p:nvSpPr>
        <p:spPr>
          <a:xfrm>
            <a:off x="131382" y="257390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3" name="타원 42"/>
          <p:cNvSpPr/>
          <p:nvPr/>
        </p:nvSpPr>
        <p:spPr>
          <a:xfrm>
            <a:off x="5840157" y="257390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aphicFrame>
        <p:nvGraphicFramePr>
          <p:cNvPr id="44" name="표 43"/>
          <p:cNvGraphicFramePr>
            <a:graphicFrameLocks noGrp="1"/>
          </p:cNvGraphicFramePr>
          <p:nvPr>
            <p:extLst/>
          </p:nvPr>
        </p:nvGraphicFramePr>
        <p:xfrm>
          <a:off x="7808120" y="650426"/>
          <a:ext cx="1967152" cy="17635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lượng</a:t>
                      </a:r>
                      <a:r>
                        <a:rPr lang="en-US" altLang="ko-KR" sz="800" baseline="0" dirty="0" smtClean="0">
                          <a:solidFill>
                            <a:schemeClr val="tx1"/>
                          </a:solidFill>
                        </a:rPr>
                        <a:t> </a:t>
                      </a:r>
                      <a:r>
                        <a:rPr lang="en-US" altLang="ko-KR" sz="800" baseline="0" dirty="0" err="1" smtClean="0">
                          <a:solidFill>
                            <a:schemeClr val="tx1"/>
                          </a:solidFill>
                        </a:rPr>
                        <a:t>tìm</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p>
                    <a:p>
                      <a:pPr marL="85725" marR="0" indent="-85725" algn="l" defTabSz="914400" rtl="0" eaLnBrk="1" fontAlgn="auto" latinLnBrk="1" hangingPunct="1">
                        <a:lnSpc>
                          <a:spcPct val="100000"/>
                        </a:lnSpc>
                        <a:spcBef>
                          <a:spcPts val="0"/>
                        </a:spcBef>
                        <a:spcAft>
                          <a:spcPts val="0"/>
                        </a:spcAft>
                        <a:buClrTx/>
                        <a:buSzTx/>
                        <a:buFontTx/>
                        <a:buNone/>
                        <a:tabLst/>
                        <a:defRPr/>
                      </a:pPr>
                      <a:r>
                        <a:rPr lang="en-US" altLang="ko-KR" sz="800" baseline="0" dirty="0" smtClean="0">
                          <a:solidFill>
                            <a:schemeClr val="tx1"/>
                          </a:solidFill>
                        </a:rPr>
                        <a:t>     {</a:t>
                      </a:r>
                      <a:r>
                        <a:rPr lang="en-US" altLang="ko-KR" sz="800" baseline="0" dirty="0" err="1" smtClean="0">
                          <a:solidFill>
                            <a:schemeClr val="tx1"/>
                          </a:solidFill>
                        </a:rPr>
                        <a:t>sô</a:t>
                      </a:r>
                      <a:r>
                        <a:rPr lang="en-US" altLang="ko-KR" sz="800" baseline="0" dirty="0" smtClean="0">
                          <a:solidFill>
                            <a:schemeClr val="tx1"/>
                          </a:solidFill>
                        </a:rPr>
                        <a:t> </a:t>
                      </a:r>
                      <a:r>
                        <a:rPr lang="en-US" altLang="ko-KR" sz="800" baseline="0" dirty="0" err="1" smtClean="0">
                          <a:solidFill>
                            <a:schemeClr val="tx1"/>
                          </a:solidFill>
                        </a:rPr>
                        <a:t>lượng</a:t>
                      </a:r>
                      <a:r>
                        <a:rPr lang="en-US" altLang="ko-KR" sz="800" baseline="0" dirty="0" smtClean="0">
                          <a:solidFill>
                            <a:schemeClr val="tx1"/>
                          </a:solidFill>
                        </a:rPr>
                        <a:t>} </a:t>
                      </a:r>
                      <a:r>
                        <a:rPr lang="ko-KR" altLang="en-US" sz="800" dirty="0" smtClean="0">
                          <a:solidFill>
                            <a:schemeClr val="tx1"/>
                          </a:solidFill>
                        </a:rPr>
                        <a:t>건</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danh</a:t>
                      </a:r>
                      <a:r>
                        <a:rPr lang="en-US" altLang="ko-KR" sz="800" baseline="0" dirty="0" smtClean="0">
                          <a:solidFill>
                            <a:schemeClr val="tx1"/>
                          </a:solidFill>
                        </a:rPr>
                        <a:t> </a:t>
                      </a:r>
                      <a:r>
                        <a:rPr lang="en-US" altLang="ko-KR" sz="800" baseline="0" dirty="0" err="1" smtClean="0">
                          <a:solidFill>
                            <a:schemeClr val="tx1"/>
                          </a:solidFill>
                        </a:rPr>
                        <a:t>sách</a:t>
                      </a:r>
                      <a:r>
                        <a:rPr lang="en-US" altLang="ko-KR" sz="800" baseline="0" dirty="0" smtClean="0">
                          <a:solidFill>
                            <a:schemeClr val="tx1"/>
                          </a:solidFill>
                        </a:rPr>
                        <a:t> </a:t>
                      </a:r>
                      <a:r>
                        <a:rPr lang="en-US" altLang="ko-KR" sz="800" baseline="0" dirty="0" err="1" smtClean="0">
                          <a:solidFill>
                            <a:schemeClr val="tx1"/>
                          </a:solidFill>
                        </a:rPr>
                        <a:t>h</a:t>
                      </a:r>
                      <a:r>
                        <a:rPr lang="en-US" altLang="ko-KR" sz="800" dirty="0" err="1" smtClean="0">
                          <a:solidFill>
                            <a:schemeClr val="tx1"/>
                          </a:solidFill>
                        </a:rPr>
                        <a:t>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30 </a:t>
                      </a:r>
                      <a:r>
                        <a:rPr lang="en-US" altLang="ko-KR" sz="800" baseline="0" dirty="0" err="1" smtClean="0">
                          <a:solidFill>
                            <a:schemeClr val="tx1"/>
                          </a:solidFill>
                        </a:rPr>
                        <a:t>thông</a:t>
                      </a:r>
                      <a:r>
                        <a:rPr lang="en-US" altLang="ko-KR" sz="800" baseline="0" dirty="0" smtClean="0">
                          <a:solidFill>
                            <a:schemeClr val="tx1"/>
                          </a:solidFill>
                        </a:rPr>
                        <a:t> </a:t>
                      </a:r>
                      <a:r>
                        <a:rPr lang="en-US" altLang="ko-KR" sz="800" baseline="0" dirty="0" err="1" smtClean="0">
                          <a:solidFill>
                            <a:schemeClr val="tx1"/>
                          </a:solidFill>
                        </a:rPr>
                        <a:t>báo</a:t>
                      </a:r>
                      <a:r>
                        <a:rPr lang="en-US" altLang="ko-KR" sz="800" baseline="0" dirty="0" smtClean="0">
                          <a:solidFill>
                            <a:schemeClr val="tx1"/>
                          </a:solidFill>
                        </a:rPr>
                        <a:t> </a:t>
                      </a:r>
                      <a:r>
                        <a:rPr lang="en-US" altLang="ko-KR" sz="800" baseline="0" dirty="0" err="1" smtClean="0">
                          <a:solidFill>
                            <a:schemeClr val="tx1"/>
                          </a:solidFill>
                        </a:rPr>
                        <a:t>mỗi</a:t>
                      </a:r>
                      <a:r>
                        <a:rPr lang="en-US" altLang="ko-KR" sz="800" baseline="0" dirty="0" smtClean="0">
                          <a:solidFill>
                            <a:schemeClr val="tx1"/>
                          </a:solidFill>
                        </a:rPr>
                        <a:t> </a:t>
                      </a:r>
                      <a:r>
                        <a:rPr lang="en-US" altLang="ko-KR" sz="800" baseline="0" dirty="0" err="1" smtClean="0">
                          <a:solidFill>
                            <a:schemeClr val="tx1"/>
                          </a:solidFill>
                        </a:rPr>
                        <a:t>lượt</a:t>
                      </a:r>
                      <a:r>
                        <a:rPr lang="en-US" altLang="ko-KR" sz="800" baseline="0" dirty="0" smtClean="0">
                          <a:solidFill>
                            <a:schemeClr val="tx1"/>
                          </a:solidFill>
                        </a:rPr>
                        <a:t> </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Sắp</a:t>
                      </a:r>
                      <a:r>
                        <a:rPr lang="en-US" altLang="ko-KR" sz="800" baseline="0" dirty="0" smtClean="0">
                          <a:solidFill>
                            <a:schemeClr val="tx1"/>
                          </a:solidFill>
                        </a:rPr>
                        <a:t> </a:t>
                      </a:r>
                      <a:r>
                        <a:rPr lang="en-US" altLang="ko-KR" sz="800" baseline="0" dirty="0" err="1" smtClean="0">
                          <a:solidFill>
                            <a:schemeClr val="tx1"/>
                          </a:solidFill>
                        </a:rPr>
                        <a:t>xếp</a:t>
                      </a:r>
                      <a:r>
                        <a:rPr lang="en-US" altLang="ko-KR" sz="800" baseline="0" dirty="0" smtClean="0">
                          <a:solidFill>
                            <a:schemeClr val="tx1"/>
                          </a:solidFill>
                        </a:rPr>
                        <a:t> </a:t>
                      </a:r>
                      <a:r>
                        <a:rPr lang="en-US" altLang="ko-KR" sz="800" baseline="0" dirty="0" err="1" smtClean="0">
                          <a:solidFill>
                            <a:schemeClr val="tx1"/>
                          </a:solidFill>
                        </a:rPr>
                        <a:t>thứ</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dirty="0" smtClean="0">
                          <a:solidFill>
                            <a:schemeClr val="tx1"/>
                          </a:solidFill>
                        </a:rPr>
                        <a:t>(</a:t>
                      </a:r>
                      <a:r>
                        <a:rPr lang="ko-KR" altLang="en-US" sz="800" b="1" dirty="0" smtClean="0">
                          <a:solidFill>
                            <a:schemeClr val="tx1"/>
                          </a:solidFill>
                        </a:rPr>
                        <a:t>최근 등록 순</a:t>
                      </a:r>
                      <a:r>
                        <a:rPr lang="ko-KR" altLang="en-US" sz="800" dirty="0" smtClean="0">
                          <a:solidFill>
                            <a:schemeClr val="tx1"/>
                          </a:solidFill>
                        </a:rPr>
                        <a:t> </a:t>
                      </a:r>
                      <a:r>
                        <a:rPr lang="en-US" altLang="ko-KR" sz="800" dirty="0" smtClean="0">
                          <a:solidFill>
                            <a:schemeClr val="tx1"/>
                          </a:solidFill>
                        </a:rPr>
                        <a:t>– </a:t>
                      </a:r>
                      <a:r>
                        <a:rPr lang="en-US" altLang="ko-KR" sz="800" dirty="0" err="1" smtClean="0">
                          <a:solidFill>
                            <a:schemeClr val="tx1"/>
                          </a:solidFill>
                        </a:rPr>
                        <a:t>Mới</a:t>
                      </a:r>
                      <a:r>
                        <a:rPr lang="en-US" altLang="ko-KR" sz="800" dirty="0" smtClean="0">
                          <a:solidFill>
                            <a:schemeClr val="tx1"/>
                          </a:solidFill>
                        </a:rPr>
                        <a:t> </a:t>
                      </a:r>
                      <a:r>
                        <a:rPr lang="en-US" altLang="ko-KR" sz="800" dirty="0" err="1" smtClean="0">
                          <a:solidFill>
                            <a:schemeClr val="tx1"/>
                          </a:solidFill>
                        </a:rPr>
                        <a:t>nhất</a:t>
                      </a:r>
                      <a:r>
                        <a:rPr lang="en-US" altLang="ko-KR" sz="800" baseline="0" dirty="0" smtClean="0">
                          <a:solidFill>
                            <a:schemeClr val="tx1"/>
                          </a:solidFill>
                        </a:rPr>
                        <a:t> </a:t>
                      </a:r>
                      <a:r>
                        <a:rPr lang="en-US" altLang="ko-KR" sz="800" dirty="0" smtClean="0">
                          <a:solidFill>
                            <a:schemeClr val="tx1"/>
                          </a:solidFill>
                        </a:rPr>
                        <a:t>| </a:t>
                      </a:r>
                      <a:r>
                        <a:rPr lang="ko-KR" altLang="en-US" sz="800" dirty="0" smtClean="0">
                          <a:solidFill>
                            <a:schemeClr val="tx1"/>
                          </a:solidFill>
                        </a:rPr>
                        <a:t>조회수 높은 순 </a:t>
                      </a:r>
                      <a:r>
                        <a:rPr lang="en-US" altLang="ko-KR" sz="800" dirty="0" smtClean="0">
                          <a:solidFill>
                            <a:schemeClr val="tx1"/>
                          </a:solidFill>
                        </a:rPr>
                        <a:t>– </a:t>
                      </a:r>
                      <a:r>
                        <a:rPr lang="en-US" altLang="ko-KR" sz="800" dirty="0" err="1" smtClean="0">
                          <a:solidFill>
                            <a:schemeClr val="tx1"/>
                          </a:solidFill>
                        </a:rPr>
                        <a:t>Xem</a:t>
                      </a:r>
                      <a:r>
                        <a:rPr lang="en-US" altLang="ko-KR" sz="800" baseline="0" dirty="0" smtClean="0">
                          <a:solidFill>
                            <a:schemeClr val="tx1"/>
                          </a:solidFill>
                        </a:rPr>
                        <a:t> </a:t>
                      </a:r>
                      <a:r>
                        <a:rPr lang="en-US" altLang="ko-KR" sz="800" baseline="0" dirty="0" err="1" smtClean="0">
                          <a:solidFill>
                            <a:schemeClr val="tx1"/>
                          </a:solidFill>
                        </a:rPr>
                        <a:t>nhiều</a:t>
                      </a:r>
                      <a:r>
                        <a:rPr lang="en-US" altLang="ko-KR" sz="800" baseline="0" dirty="0" smtClean="0">
                          <a:solidFill>
                            <a:schemeClr val="tx1"/>
                          </a:solidFill>
                        </a:rPr>
                        <a:t> </a:t>
                      </a:r>
                      <a:r>
                        <a:rPr lang="en-US" altLang="ko-KR" sz="800" baseline="0" dirty="0" err="1" smtClean="0">
                          <a:solidFill>
                            <a:schemeClr val="tx1"/>
                          </a:solidFill>
                        </a:rPr>
                        <a:t>nhất</a:t>
                      </a:r>
                      <a:r>
                        <a:rPr lang="en-US" altLang="ko-KR" sz="800" baseline="0" dirty="0" smtClean="0">
                          <a:solidFill>
                            <a:schemeClr val="tx1"/>
                          </a:solidFill>
                        </a:rPr>
                        <a:t> </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Tiêu</a:t>
                      </a:r>
                      <a:r>
                        <a:rPr lang="en-US" altLang="ko-KR" sz="800" baseline="0" dirty="0" smtClean="0">
                          <a:solidFill>
                            <a:schemeClr val="tx1"/>
                          </a:solidFill>
                        </a:rPr>
                        <a:t> </a:t>
                      </a:r>
                      <a:r>
                        <a:rPr lang="en-US" altLang="ko-KR" sz="800" baseline="0" dirty="0" err="1" smtClean="0">
                          <a:solidFill>
                            <a:schemeClr val="tx1"/>
                          </a:solidFill>
                        </a:rPr>
                        <a:t>đề</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a:t>
                      </a:r>
                      <a:r>
                        <a:rPr lang="en-US" altLang="ko-KR" sz="800" baseline="0" dirty="0" err="1" smtClean="0">
                          <a:solidFill>
                            <a:schemeClr val="tx1"/>
                          </a:solidFill>
                        </a:rPr>
                        <a:t>báo</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[Notice detail] (</a:t>
                      </a:r>
                      <a:r>
                        <a:rPr lang="en-US" altLang="ko-KR" sz="800" dirty="0" smtClean="0">
                          <a:solidFill>
                            <a:schemeClr val="tx1"/>
                          </a:solidFill>
                        </a:rPr>
                        <a:t>RCW-060101)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0" name="슬라이드 번호 개체 틀 29"/>
          <p:cNvSpPr>
            <a:spLocks noGrp="1"/>
          </p:cNvSpPr>
          <p:nvPr>
            <p:ph type="sldNum" sz="quarter" idx="4"/>
          </p:nvPr>
        </p:nvSpPr>
        <p:spPr/>
        <p:txBody>
          <a:bodyPr/>
          <a:lstStyle/>
          <a:p>
            <a:fld id="{C70D9EDE-4299-4BB9-BBD1-CAF81FD85894}" type="slidenum">
              <a:rPr lang="ko-KR" altLang="en-US" smtClean="0"/>
              <a:pPr/>
              <a:t>73</a:t>
            </a:fld>
            <a:endParaRPr lang="ko-KR" altLang="en-US"/>
          </a:p>
        </p:txBody>
      </p:sp>
      <p:sp>
        <p:nvSpPr>
          <p:cNvPr id="31" name="타원 30"/>
          <p:cNvSpPr/>
          <p:nvPr/>
        </p:nvSpPr>
        <p:spPr>
          <a:xfrm>
            <a:off x="3899098" y="3447577"/>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26" name="TextBox 25"/>
          <p:cNvSpPr txBox="1"/>
          <p:nvPr/>
        </p:nvSpPr>
        <p:spPr>
          <a:xfrm>
            <a:off x="1191048" y="117792"/>
            <a:ext cx="679994" cy="215444"/>
          </a:xfrm>
          <a:prstGeom prst="rect">
            <a:avLst/>
          </a:prstGeom>
          <a:noFill/>
        </p:spPr>
        <p:txBody>
          <a:bodyPr wrap="none" rtlCol="0">
            <a:spAutoFit/>
          </a:bodyPr>
          <a:lstStyle/>
          <a:p>
            <a:r>
              <a:rPr lang="en-US" altLang="ko-KR" sz="800" dirty="0" smtClean="0">
                <a:solidFill>
                  <a:prstClr val="black"/>
                </a:solidFill>
              </a:rPr>
              <a:t>Notice List</a:t>
            </a:r>
            <a:endParaRPr lang="ko-KR" altLang="en-US" sz="800" dirty="0">
              <a:solidFill>
                <a:prstClr val="black"/>
              </a:solidFill>
            </a:endParaRPr>
          </a:p>
        </p:txBody>
      </p:sp>
      <p:sp>
        <p:nvSpPr>
          <p:cNvPr id="29" name="TextBox 28"/>
          <p:cNvSpPr txBox="1"/>
          <p:nvPr/>
        </p:nvSpPr>
        <p:spPr>
          <a:xfrm>
            <a:off x="1188952" y="352286"/>
            <a:ext cx="1423788" cy="215444"/>
          </a:xfrm>
          <a:prstGeom prst="rect">
            <a:avLst/>
          </a:prstGeom>
          <a:noFill/>
        </p:spPr>
        <p:txBody>
          <a:bodyPr wrap="none" rtlCol="0">
            <a:spAutoFit/>
          </a:bodyPr>
          <a:lstStyle/>
          <a:p>
            <a:r>
              <a:rPr lang="en-US" altLang="ko-KR" sz="800" dirty="0" smtClean="0">
                <a:solidFill>
                  <a:prstClr val="black"/>
                </a:solidFill>
              </a:rPr>
              <a:t>Customer Center</a:t>
            </a:r>
            <a:r>
              <a:rPr lang="ko-KR" altLang="en-US" sz="800" dirty="0" smtClean="0">
                <a:solidFill>
                  <a:prstClr val="black"/>
                </a:solidFill>
              </a:rPr>
              <a:t> </a:t>
            </a:r>
            <a:r>
              <a:rPr lang="en-US" altLang="ko-KR" sz="800" dirty="0" smtClean="0">
                <a:solidFill>
                  <a:prstClr val="black"/>
                </a:solidFill>
              </a:rPr>
              <a:t>&gt; Notice</a:t>
            </a:r>
            <a:endParaRPr lang="ko-KR" altLang="en-US" sz="800" dirty="0">
              <a:solidFill>
                <a:prstClr val="black"/>
              </a:solidFill>
            </a:endParaRPr>
          </a:p>
        </p:txBody>
      </p:sp>
    </p:spTree>
    <p:extLst>
      <p:ext uri="{BB962C8B-B14F-4D97-AF65-F5344CB8AC3E}">
        <p14:creationId xmlns:p14="http://schemas.microsoft.com/office/powerpoint/2010/main" val="4008911272"/>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직선 연결선 78"/>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13464" y="1988840"/>
            <a:ext cx="748923" cy="261610"/>
          </a:xfrm>
          <a:prstGeom prst="rect">
            <a:avLst/>
          </a:prstGeom>
          <a:noFill/>
        </p:spPr>
        <p:txBody>
          <a:bodyPr wrap="none" rtlCol="0">
            <a:spAutoFit/>
          </a:bodyPr>
          <a:lstStyle/>
          <a:p>
            <a:r>
              <a:rPr lang="ko-KR" altLang="en-US" sz="1100" b="1" dirty="0" smtClean="0"/>
              <a:t>공지사항</a:t>
            </a:r>
            <a:endParaRPr lang="ko-KR" altLang="en-US" sz="1100" b="1" dirty="0"/>
          </a:p>
        </p:txBody>
      </p:sp>
      <p:cxnSp>
        <p:nvCxnSpPr>
          <p:cNvPr id="88" name="직선 연결선 87"/>
          <p:cNvCxnSpPr/>
          <p:nvPr/>
        </p:nvCxnSpPr>
        <p:spPr>
          <a:xfrm>
            <a:off x="293118" y="2798930"/>
            <a:ext cx="73698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08078" y="2462700"/>
            <a:ext cx="1502334" cy="246221"/>
          </a:xfrm>
          <a:prstGeom prst="rect">
            <a:avLst/>
          </a:prstGeom>
          <a:noFill/>
        </p:spPr>
        <p:txBody>
          <a:bodyPr wrap="none" rtlCol="0">
            <a:spAutoFit/>
          </a:bodyPr>
          <a:lstStyle/>
          <a:p>
            <a:r>
              <a:rPr lang="en-US" altLang="ko-KR" sz="1000" b="1" dirty="0" smtClean="0"/>
              <a:t>[</a:t>
            </a:r>
            <a:r>
              <a:rPr lang="ko-KR" altLang="en-US" sz="1000" b="1" dirty="0" smtClean="0"/>
              <a:t>공지</a:t>
            </a:r>
            <a:r>
              <a:rPr lang="en-US" altLang="ko-KR" sz="1000" b="1" dirty="0" smtClean="0"/>
              <a:t>] Hello </a:t>
            </a:r>
            <a:r>
              <a:rPr lang="ko-KR" altLang="en-US" sz="1000" b="1" dirty="0" smtClean="0"/>
              <a:t>오픈 안내</a:t>
            </a:r>
            <a:endParaRPr lang="ko-KR" altLang="en-US" sz="1000" b="1" dirty="0"/>
          </a:p>
        </p:txBody>
      </p:sp>
      <p:sp>
        <p:nvSpPr>
          <p:cNvPr id="90" name="TextBox 89"/>
          <p:cNvSpPr txBox="1"/>
          <p:nvPr/>
        </p:nvSpPr>
        <p:spPr>
          <a:xfrm>
            <a:off x="5814520" y="2462700"/>
            <a:ext cx="1770036" cy="246221"/>
          </a:xfrm>
          <a:prstGeom prst="rect">
            <a:avLst/>
          </a:prstGeom>
          <a:noFill/>
        </p:spPr>
        <p:txBody>
          <a:bodyPr wrap="none" rtlCol="0">
            <a:spAutoFit/>
          </a:bodyPr>
          <a:lstStyle/>
          <a:p>
            <a:r>
              <a:rPr lang="en-US" altLang="ko-KR" sz="1000" dirty="0" smtClean="0"/>
              <a:t>2016-03-08    |   </a:t>
            </a:r>
            <a:r>
              <a:rPr lang="ko-KR" altLang="en-US" sz="1000" dirty="0" smtClean="0"/>
              <a:t>조회수 </a:t>
            </a:r>
            <a:r>
              <a:rPr lang="en-US" altLang="ko-KR" sz="1000" dirty="0" smtClean="0"/>
              <a:t>50</a:t>
            </a:r>
            <a:endParaRPr lang="ko-KR" altLang="en-US" sz="1000" dirty="0"/>
          </a:p>
        </p:txBody>
      </p:sp>
      <p:sp>
        <p:nvSpPr>
          <p:cNvPr id="93" name="TextBox 92"/>
          <p:cNvSpPr txBox="1"/>
          <p:nvPr/>
        </p:nvSpPr>
        <p:spPr>
          <a:xfrm>
            <a:off x="478947" y="2933946"/>
            <a:ext cx="3772186" cy="1169551"/>
          </a:xfrm>
          <a:prstGeom prst="rect">
            <a:avLst/>
          </a:prstGeom>
          <a:noFill/>
        </p:spPr>
        <p:txBody>
          <a:bodyPr wrap="none" rtlCol="0">
            <a:spAutoFit/>
          </a:bodyPr>
          <a:lstStyle/>
          <a:p>
            <a:r>
              <a:rPr lang="ko-KR" altLang="en-US" sz="1000" dirty="0" smtClean="0"/>
              <a:t>안녕하세요</a:t>
            </a:r>
            <a:r>
              <a:rPr lang="en-US" altLang="ko-KR" sz="1000" dirty="0" smtClean="0"/>
              <a:t>. Hello </a:t>
            </a:r>
            <a:r>
              <a:rPr lang="ko-KR" altLang="en-US" sz="1000" dirty="0" smtClean="0"/>
              <a:t>담당자입니다</a:t>
            </a:r>
            <a:r>
              <a:rPr lang="en-US" altLang="ko-KR" sz="1000" dirty="0" smtClean="0"/>
              <a:t>.</a:t>
            </a:r>
          </a:p>
          <a:p>
            <a:endParaRPr lang="en-US" altLang="ko-KR" sz="1000" dirty="0" smtClean="0"/>
          </a:p>
          <a:p>
            <a:r>
              <a:rPr lang="en-US" altLang="ko-KR" sz="1000" dirty="0" smtClean="0"/>
              <a:t>Hello</a:t>
            </a:r>
            <a:r>
              <a:rPr lang="ko-KR" altLang="en-US" sz="1000" dirty="0" smtClean="0"/>
              <a:t>가 오픈되었습니다</a:t>
            </a:r>
            <a:r>
              <a:rPr lang="en-US" altLang="ko-KR" sz="1000" dirty="0" smtClean="0"/>
              <a:t>.</a:t>
            </a:r>
          </a:p>
          <a:p>
            <a:endParaRPr lang="en-US" altLang="ko-KR" sz="1000" dirty="0" smtClean="0"/>
          </a:p>
          <a:p>
            <a:r>
              <a:rPr lang="ko-KR" altLang="en-US" sz="1000" dirty="0" smtClean="0"/>
              <a:t>상담사 여러분들은 원하시는 스케줄을 설정해두시기 바랍니다</a:t>
            </a:r>
            <a:r>
              <a:rPr lang="en-US" altLang="ko-KR" sz="1000" dirty="0" smtClean="0"/>
              <a:t>.</a:t>
            </a:r>
          </a:p>
          <a:p>
            <a:endParaRPr lang="en-US" altLang="ko-KR" sz="1000" dirty="0" smtClean="0"/>
          </a:p>
          <a:p>
            <a:r>
              <a:rPr lang="ko-KR" altLang="en-US" sz="1000" dirty="0" smtClean="0"/>
              <a:t>감사합니다</a:t>
            </a:r>
            <a:r>
              <a:rPr lang="en-US" altLang="ko-KR" sz="1000" dirty="0" smtClean="0"/>
              <a:t>. </a:t>
            </a:r>
            <a:endParaRPr lang="ko-KR" altLang="en-US" sz="1000" dirty="0"/>
          </a:p>
        </p:txBody>
      </p:sp>
      <p:cxnSp>
        <p:nvCxnSpPr>
          <p:cNvPr id="94" name="직선 연결선 93"/>
          <p:cNvCxnSpPr/>
          <p:nvPr/>
        </p:nvCxnSpPr>
        <p:spPr>
          <a:xfrm>
            <a:off x="293118" y="4419110"/>
            <a:ext cx="73698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3441777" y="4635170"/>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목록 보기</a:t>
            </a:r>
            <a:endParaRPr lang="ko-KR" altLang="en-US" sz="1000" b="1" dirty="0">
              <a:solidFill>
                <a:schemeClr val="tx1"/>
              </a:solidFill>
            </a:endParaRPr>
          </a:p>
        </p:txBody>
      </p:sp>
      <p:sp>
        <p:nvSpPr>
          <p:cNvPr id="29" name="TextBox 28"/>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RCW-060101</a:t>
            </a:r>
            <a:endParaRPr lang="ko-KR" altLang="en-US" sz="800" dirty="0">
              <a:solidFill>
                <a:prstClr val="black"/>
              </a:solidFill>
            </a:endParaRPr>
          </a:p>
        </p:txBody>
      </p:sp>
      <p:sp>
        <p:nvSpPr>
          <p:cNvPr id="34" name="타원 33"/>
          <p:cNvSpPr/>
          <p:nvPr/>
        </p:nvSpPr>
        <p:spPr>
          <a:xfrm>
            <a:off x="3363604" y="466056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30" name="표 29"/>
          <p:cNvGraphicFramePr>
            <a:graphicFrameLocks noGrp="1"/>
          </p:cNvGraphicFramePr>
          <p:nvPr>
            <p:extLst/>
          </p:nvPr>
        </p:nvGraphicFramePr>
        <p:xfrm>
          <a:off x="7808120" y="650426"/>
          <a:ext cx="1967152" cy="6052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t>Link</a:t>
                      </a:r>
                      <a:r>
                        <a:rPr lang="en-US" altLang="ko-KR" sz="800" baseline="0" smtClean="0"/>
                        <a:t> đến</a:t>
                      </a:r>
                      <a:r>
                        <a:rPr lang="ko-KR" altLang="en-US" sz="800" smtClean="0"/>
                        <a:t> </a:t>
                      </a:r>
                      <a:r>
                        <a:rPr lang="en-US" altLang="ko-KR" sz="800" smtClean="0"/>
                        <a:t>: [</a:t>
                      </a:r>
                      <a:r>
                        <a:rPr lang="en-US" altLang="ko-KR" sz="800" smtClean="0">
                          <a:solidFill>
                            <a:prstClr val="black"/>
                          </a:solidFill>
                        </a:rPr>
                        <a:t>Notice List]</a:t>
                      </a:r>
                      <a:r>
                        <a:rPr lang="en-US" altLang="ko-KR" sz="800" baseline="0" smtClean="0">
                          <a:solidFill>
                            <a:prstClr val="black"/>
                          </a:solidFill>
                        </a:rPr>
                        <a:t> </a:t>
                      </a:r>
                      <a:r>
                        <a:rPr lang="en-US" altLang="ko-KR" sz="800" smtClean="0"/>
                        <a:t>(RCW-0601)</a:t>
                      </a:r>
                      <a:endParaRPr lang="en-US" altLang="ko-KR"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7" name="슬라이드 번호 개체 틀 16"/>
          <p:cNvSpPr>
            <a:spLocks noGrp="1"/>
          </p:cNvSpPr>
          <p:nvPr>
            <p:ph type="sldNum" sz="quarter" idx="4"/>
          </p:nvPr>
        </p:nvSpPr>
        <p:spPr/>
        <p:txBody>
          <a:bodyPr/>
          <a:lstStyle/>
          <a:p>
            <a:fld id="{C70D9EDE-4299-4BB9-BBD1-CAF81FD85894}" type="slidenum">
              <a:rPr lang="ko-KR" altLang="en-US" smtClean="0"/>
              <a:pPr/>
              <a:t>74</a:t>
            </a:fld>
            <a:endParaRPr lang="ko-KR" altLang="en-US"/>
          </a:p>
        </p:txBody>
      </p:sp>
      <p:sp>
        <p:nvSpPr>
          <p:cNvPr id="16" name="TextBox 15"/>
          <p:cNvSpPr txBox="1"/>
          <p:nvPr/>
        </p:nvSpPr>
        <p:spPr>
          <a:xfrm>
            <a:off x="1202691" y="117792"/>
            <a:ext cx="792205" cy="215444"/>
          </a:xfrm>
          <a:prstGeom prst="rect">
            <a:avLst/>
          </a:prstGeom>
          <a:noFill/>
        </p:spPr>
        <p:txBody>
          <a:bodyPr wrap="none" rtlCol="0">
            <a:spAutoFit/>
          </a:bodyPr>
          <a:lstStyle/>
          <a:p>
            <a:r>
              <a:rPr lang="en-US" altLang="ko-KR" sz="800" dirty="0" smtClean="0">
                <a:solidFill>
                  <a:prstClr val="black"/>
                </a:solidFill>
              </a:rPr>
              <a:t>Notice Detail</a:t>
            </a:r>
            <a:endParaRPr lang="ko-KR" altLang="en-US" sz="800" dirty="0">
              <a:solidFill>
                <a:prstClr val="black"/>
              </a:solidFill>
            </a:endParaRPr>
          </a:p>
        </p:txBody>
      </p:sp>
      <p:sp>
        <p:nvSpPr>
          <p:cNvPr id="18" name="TextBox 17"/>
          <p:cNvSpPr txBox="1"/>
          <p:nvPr/>
        </p:nvSpPr>
        <p:spPr>
          <a:xfrm>
            <a:off x="1200595" y="352286"/>
            <a:ext cx="2762295" cy="215444"/>
          </a:xfrm>
          <a:prstGeom prst="rect">
            <a:avLst/>
          </a:prstGeom>
          <a:noFill/>
        </p:spPr>
        <p:txBody>
          <a:bodyPr wrap="none" rtlCol="0">
            <a:spAutoFit/>
          </a:bodyPr>
          <a:lstStyle/>
          <a:p>
            <a:r>
              <a:rPr lang="en-US" altLang="ko-KR" sz="800" dirty="0" smtClean="0">
                <a:solidFill>
                  <a:prstClr val="black"/>
                </a:solidFill>
              </a:rPr>
              <a:t>Customer Center</a:t>
            </a:r>
            <a:r>
              <a:rPr lang="ko-KR" altLang="en-US" sz="800" dirty="0" smtClean="0">
                <a:solidFill>
                  <a:prstClr val="black"/>
                </a:solidFill>
              </a:rPr>
              <a:t> </a:t>
            </a:r>
            <a:r>
              <a:rPr lang="en-US" altLang="ko-KR" sz="800" dirty="0" smtClean="0">
                <a:solidFill>
                  <a:prstClr val="black"/>
                </a:solidFill>
              </a:rPr>
              <a:t>&gt; Notice</a:t>
            </a:r>
            <a:r>
              <a:rPr lang="ko-KR" altLang="en-US" sz="800" dirty="0" smtClean="0">
                <a:solidFill>
                  <a:prstClr val="black"/>
                </a:solidFill>
              </a:rPr>
              <a:t> </a:t>
            </a:r>
            <a:r>
              <a:rPr lang="en-US" altLang="ko-KR" sz="800" dirty="0" smtClean="0">
                <a:solidFill>
                  <a:prstClr val="black"/>
                </a:solidFill>
              </a:rPr>
              <a:t>&gt; Click to a specific Notice </a:t>
            </a:r>
            <a:endParaRPr lang="ko-KR" altLang="en-US" sz="800" dirty="0">
              <a:solidFill>
                <a:prstClr val="black"/>
              </a:solidFill>
            </a:endParaRPr>
          </a:p>
        </p:txBody>
      </p:sp>
    </p:spTree>
    <p:extLst>
      <p:ext uri="{BB962C8B-B14F-4D97-AF65-F5344CB8AC3E}">
        <p14:creationId xmlns:p14="http://schemas.microsoft.com/office/powerpoint/2010/main" val="2669604267"/>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RCW-0602</a:t>
            </a:r>
            <a:endParaRPr lang="ko-KR" altLang="en-US" sz="800" dirty="0">
              <a:solidFill>
                <a:prstClr val="black"/>
              </a:solidFill>
            </a:endParaRPr>
          </a:p>
        </p:txBody>
      </p:sp>
      <p:cxnSp>
        <p:nvCxnSpPr>
          <p:cNvPr id="79" name="직선 연결선 78"/>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13463" y="1988840"/>
            <a:ext cx="466794" cy="261610"/>
          </a:xfrm>
          <a:prstGeom prst="rect">
            <a:avLst/>
          </a:prstGeom>
          <a:noFill/>
        </p:spPr>
        <p:txBody>
          <a:bodyPr wrap="none" rtlCol="0">
            <a:spAutoFit/>
          </a:bodyPr>
          <a:lstStyle/>
          <a:p>
            <a:r>
              <a:rPr lang="en-US" altLang="ko-KR" sz="1100" b="1" dirty="0" smtClean="0">
                <a:solidFill>
                  <a:prstClr val="black"/>
                </a:solidFill>
              </a:rPr>
              <a:t>FAQ</a:t>
            </a:r>
            <a:endParaRPr lang="ko-KR" altLang="en-US" sz="1100" b="1" dirty="0">
              <a:solidFill>
                <a:prstClr val="black"/>
              </a:solidFill>
            </a:endParaRPr>
          </a:p>
        </p:txBody>
      </p:sp>
      <p:graphicFrame>
        <p:nvGraphicFramePr>
          <p:cNvPr id="27" name="표 26"/>
          <p:cNvGraphicFramePr>
            <a:graphicFrameLocks noGrp="1"/>
          </p:cNvGraphicFramePr>
          <p:nvPr/>
        </p:nvGraphicFramePr>
        <p:xfrm>
          <a:off x="267882" y="3609021"/>
          <a:ext cx="7387302" cy="2182743"/>
        </p:xfrm>
        <a:graphic>
          <a:graphicData uri="http://schemas.openxmlformats.org/drawingml/2006/table">
            <a:tbl>
              <a:tblPr/>
              <a:tblGrid>
                <a:gridCol w="7387302"/>
              </a:tblGrid>
              <a:tr h="412546">
                <a:tc>
                  <a:txBody>
                    <a:bodyPr/>
                    <a:lstStyle/>
                    <a:p>
                      <a:pPr algn="l" fontAlgn="ctr"/>
                      <a:r>
                        <a:rPr lang="en-US" altLang="ko-KR" sz="900" b="1" i="0" u="none" strike="noStrike" dirty="0" smtClean="0">
                          <a:solidFill>
                            <a:srgbClr val="000000"/>
                          </a:solidFill>
                          <a:latin typeface="맑은 고딕"/>
                        </a:rPr>
                        <a:t>  Q1.</a:t>
                      </a:r>
                      <a:r>
                        <a:rPr lang="en-US" altLang="ko-KR" sz="900" b="1" i="0" u="none" strike="noStrike" baseline="0" dirty="0" smtClean="0">
                          <a:solidFill>
                            <a:srgbClr val="000000"/>
                          </a:solidFill>
                          <a:latin typeface="맑은 고딕"/>
                        </a:rPr>
                        <a:t> Hello</a:t>
                      </a:r>
                      <a:r>
                        <a:rPr lang="ko-KR" altLang="en-US" sz="900" b="1" i="0" u="none" strike="noStrike" baseline="0" dirty="0" smtClean="0">
                          <a:solidFill>
                            <a:srgbClr val="000000"/>
                          </a:solidFill>
                          <a:latin typeface="맑은 고딕"/>
                        </a:rPr>
                        <a:t>의 차별점은 무엇인가요</a:t>
                      </a:r>
                      <a:r>
                        <a:rPr lang="en-US" altLang="ko-KR" sz="900" b="1" i="0" u="none" strike="noStrike" baseline="0" dirty="0" smtClean="0">
                          <a:solidFill>
                            <a:srgbClr val="000000"/>
                          </a:solidFill>
                          <a:latin typeface="맑은 고딕"/>
                        </a:rPr>
                        <a:t>?</a:t>
                      </a:r>
                      <a:endParaRPr lang="ko-KR" altLang="en-US" sz="900" b="1"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r>
              <a:tr h="532559">
                <a:tc>
                  <a:txBody>
                    <a:bodyPr/>
                    <a:lstStyle/>
                    <a:p>
                      <a:pPr marL="271463" indent="0" algn="l" fontAlgn="ctr"/>
                      <a:r>
                        <a:rPr lang="en-US" altLang="ko-KR" sz="900" b="1" i="0" u="none" strike="noStrike" dirty="0" smtClean="0">
                          <a:solidFill>
                            <a:srgbClr val="000000"/>
                          </a:solidFill>
                          <a:latin typeface="맑은 고딕"/>
                        </a:rPr>
                        <a:t> </a:t>
                      </a:r>
                      <a:r>
                        <a:rPr lang="en-US" altLang="ko-KR" sz="900" b="0" i="0" u="none" strike="noStrike" dirty="0" smtClean="0">
                          <a:solidFill>
                            <a:srgbClr val="000000"/>
                          </a:solidFill>
                          <a:latin typeface="맑은 고딕"/>
                        </a:rPr>
                        <a:t>Hello </a:t>
                      </a:r>
                      <a:r>
                        <a:rPr lang="ko-KR" altLang="en-US" sz="900" b="0" i="0" u="none" strike="noStrike" dirty="0" smtClean="0">
                          <a:solidFill>
                            <a:srgbClr val="000000"/>
                          </a:solidFill>
                          <a:latin typeface="맑은 고딕"/>
                        </a:rPr>
                        <a:t>는 제휴 기업 고객 등</a:t>
                      </a:r>
                      <a:r>
                        <a:rPr lang="ko-KR" altLang="en-US" sz="900" b="0" i="0" u="none" strike="noStrike" baseline="0" dirty="0" smtClean="0">
                          <a:solidFill>
                            <a:srgbClr val="000000"/>
                          </a:solidFill>
                          <a:latin typeface="맑은 고딕"/>
                        </a:rPr>
                        <a:t> 다수의 고객 </a:t>
                      </a:r>
                      <a:r>
                        <a:rPr lang="en-US" altLang="ko-KR" sz="900" b="0" i="0" u="none" strike="noStrike" baseline="0" dirty="0" smtClean="0">
                          <a:solidFill>
                            <a:srgbClr val="000000"/>
                          </a:solidFill>
                          <a:latin typeface="맑은 고딕"/>
                        </a:rPr>
                        <a:t>pool</a:t>
                      </a:r>
                      <a:r>
                        <a:rPr lang="ko-KR" altLang="en-US" sz="900" b="0" i="0" u="none" strike="noStrike" baseline="0" dirty="0" smtClean="0">
                          <a:solidFill>
                            <a:srgbClr val="000000"/>
                          </a:solidFill>
                          <a:latin typeface="맑은 고딕"/>
                        </a:rPr>
                        <a:t>이</a:t>
                      </a:r>
                      <a:r>
                        <a:rPr lang="en-US" altLang="ko-KR" sz="900" b="0" i="0" u="none" strike="noStrike" baseline="0" dirty="0" smtClean="0">
                          <a:solidFill>
                            <a:srgbClr val="000000"/>
                          </a:solidFill>
                          <a:latin typeface="맑은 고딕"/>
                        </a:rPr>
                        <a:t> </a:t>
                      </a:r>
                      <a:r>
                        <a:rPr lang="ko-KR" altLang="en-US" sz="900" b="0" i="0" u="none" strike="noStrike" baseline="0" dirty="0" smtClean="0">
                          <a:solidFill>
                            <a:srgbClr val="000000"/>
                          </a:solidFill>
                          <a:latin typeface="맑은 고딕"/>
                        </a:rPr>
                        <a:t>이미 구성이 되어 있으며 다양한 </a:t>
                      </a:r>
                      <a:r>
                        <a:rPr lang="ko-KR" altLang="en-US" sz="900" b="0" i="0" u="none" strike="noStrike" baseline="0" dirty="0" err="1" smtClean="0">
                          <a:solidFill>
                            <a:srgbClr val="000000"/>
                          </a:solidFill>
                          <a:latin typeface="맑은 고딕"/>
                        </a:rPr>
                        <a:t>내담자를</a:t>
                      </a:r>
                      <a:r>
                        <a:rPr lang="ko-KR" altLang="en-US" sz="900" b="0" i="0" u="none" strike="noStrike" baseline="0" dirty="0" smtClean="0">
                          <a:solidFill>
                            <a:srgbClr val="000000"/>
                          </a:solidFill>
                          <a:latin typeface="맑은 고딕"/>
                        </a:rPr>
                        <a:t> 상담할 수 있는 기회가 있습니다</a:t>
                      </a:r>
                      <a:r>
                        <a:rPr lang="en-US" altLang="ko-KR" sz="900" b="0" i="0" u="none" strike="noStrike" baseline="0" dirty="0" smtClean="0">
                          <a:solidFill>
                            <a:srgbClr val="000000"/>
                          </a:solidFill>
                          <a:latin typeface="맑은 고딕"/>
                        </a:rPr>
                        <a:t>.</a:t>
                      </a:r>
                      <a:endParaRPr lang="ko-KR" altLang="en-US" sz="900" b="0"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r h="412546">
                <a:tc>
                  <a:txBody>
                    <a:bodyPr/>
                    <a:lstStyle/>
                    <a:p>
                      <a:pPr marL="90488" indent="0" algn="l" fontAlgn="ctr"/>
                      <a:r>
                        <a:rPr lang="en-US" altLang="ko-KR" sz="900" b="1" i="0" u="none" strike="noStrike" dirty="0" smtClean="0">
                          <a:solidFill>
                            <a:srgbClr val="000000"/>
                          </a:solidFill>
                          <a:latin typeface="맑은 고딕"/>
                        </a:rPr>
                        <a:t>Q2. </a:t>
                      </a:r>
                      <a:r>
                        <a:rPr lang="ko-KR" altLang="en-US" sz="900" b="1" i="0" u="none" strike="noStrike" dirty="0" smtClean="0">
                          <a:solidFill>
                            <a:srgbClr val="000000"/>
                          </a:solidFill>
                          <a:latin typeface="맑은 고딕"/>
                        </a:rPr>
                        <a:t>내담자가 상담시작시간이 지났는데 </a:t>
                      </a:r>
                      <a:r>
                        <a:rPr lang="ko-KR" altLang="en-US" sz="900" b="1" i="0" u="none" strike="noStrike" dirty="0" err="1" smtClean="0">
                          <a:solidFill>
                            <a:srgbClr val="000000"/>
                          </a:solidFill>
                          <a:latin typeface="맑은 고딕"/>
                        </a:rPr>
                        <a:t>상담방에</a:t>
                      </a:r>
                      <a:r>
                        <a:rPr lang="ko-KR" altLang="en-US" sz="900" b="1" i="0" u="none" strike="noStrike" dirty="0" smtClean="0">
                          <a:solidFill>
                            <a:srgbClr val="000000"/>
                          </a:solidFill>
                          <a:latin typeface="맑은 고딕"/>
                        </a:rPr>
                        <a:t> 접속하지 않습니다</a:t>
                      </a:r>
                      <a:r>
                        <a:rPr lang="en-US" altLang="ko-KR" sz="900" b="1" i="0" u="none" strike="noStrike" dirty="0" smtClean="0">
                          <a:solidFill>
                            <a:srgbClr val="000000"/>
                          </a:solidFill>
                          <a:latin typeface="맑은 고딕"/>
                        </a:rPr>
                        <a:t>.</a:t>
                      </a:r>
                      <a:endParaRPr lang="en-US" altLang="ko-KR" sz="900" b="1"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r h="412546">
                <a:tc>
                  <a:txBody>
                    <a:bodyPr/>
                    <a:lstStyle/>
                    <a:p>
                      <a:pPr marL="90488" indent="0" algn="l" fontAlgn="ctr"/>
                      <a:r>
                        <a:rPr lang="en-US" altLang="ko-KR" sz="900" b="1" i="0" u="none" strike="noStrike" dirty="0" smtClean="0">
                          <a:solidFill>
                            <a:srgbClr val="000000"/>
                          </a:solidFill>
                          <a:latin typeface="맑은 고딕"/>
                        </a:rPr>
                        <a:t>Q3. </a:t>
                      </a:r>
                      <a:r>
                        <a:rPr lang="ko-KR" altLang="en-US" sz="900" b="1" i="0" u="none" strike="noStrike" dirty="0" smtClean="0">
                          <a:solidFill>
                            <a:srgbClr val="000000"/>
                          </a:solidFill>
                          <a:latin typeface="맑은 고딕"/>
                        </a:rPr>
                        <a:t>심리상담사의 수익은 어떻게 되나요</a:t>
                      </a:r>
                      <a:r>
                        <a:rPr lang="en-US" altLang="ko-KR" sz="900" b="1" i="0" u="none" strike="noStrike" dirty="0" smtClean="0">
                          <a:solidFill>
                            <a:srgbClr val="000000"/>
                          </a:solidFill>
                          <a:latin typeface="맑은 고딕"/>
                        </a:rPr>
                        <a:t>?</a:t>
                      </a:r>
                      <a:endParaRPr lang="en-US" altLang="ko-KR" sz="900" b="1"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r h="412546">
                <a:tc>
                  <a:txBody>
                    <a:bodyPr/>
                    <a:lstStyle/>
                    <a:p>
                      <a:pPr marL="90488" indent="0" algn="l" fontAlgn="ctr"/>
                      <a:r>
                        <a:rPr lang="en-US" altLang="ko-KR" sz="900" b="1" i="0" u="none" strike="noStrike" dirty="0" smtClean="0">
                          <a:solidFill>
                            <a:srgbClr val="000000"/>
                          </a:solidFill>
                          <a:latin typeface="맑은 고딕"/>
                        </a:rPr>
                        <a:t>Q4. </a:t>
                      </a:r>
                      <a:r>
                        <a:rPr lang="ko-KR" altLang="en-US" sz="900" b="1" i="0" u="none" strike="noStrike" dirty="0" err="1" smtClean="0">
                          <a:solidFill>
                            <a:srgbClr val="000000"/>
                          </a:solidFill>
                          <a:latin typeface="맑은 고딕"/>
                        </a:rPr>
                        <a:t>헬로코인과</a:t>
                      </a:r>
                      <a:r>
                        <a:rPr lang="ko-KR" altLang="en-US" sz="900" b="1" i="0" u="none" strike="noStrike" dirty="0" smtClean="0">
                          <a:solidFill>
                            <a:srgbClr val="000000"/>
                          </a:solidFill>
                          <a:latin typeface="맑은 고딕"/>
                        </a:rPr>
                        <a:t> </a:t>
                      </a:r>
                      <a:r>
                        <a:rPr lang="ko-KR" altLang="en-US" sz="900" b="1" i="0" u="none" strike="noStrike" dirty="0" err="1" smtClean="0">
                          <a:solidFill>
                            <a:srgbClr val="000000"/>
                          </a:solidFill>
                          <a:latin typeface="맑은 고딕"/>
                        </a:rPr>
                        <a:t>상담권의</a:t>
                      </a:r>
                      <a:r>
                        <a:rPr lang="ko-KR" altLang="en-US" sz="900" b="1" i="0" u="none" strike="noStrike" dirty="0" smtClean="0">
                          <a:solidFill>
                            <a:srgbClr val="000000"/>
                          </a:solidFill>
                          <a:latin typeface="맑은 고딕"/>
                        </a:rPr>
                        <a:t> 차이는 무엇인가요</a:t>
                      </a:r>
                      <a:r>
                        <a:rPr lang="en-US" altLang="ko-KR" sz="900" b="1" i="0" u="none" strike="noStrike" dirty="0" smtClean="0">
                          <a:solidFill>
                            <a:srgbClr val="000000"/>
                          </a:solidFill>
                          <a:latin typeface="맑은 고딕"/>
                        </a:rPr>
                        <a:t>?</a:t>
                      </a:r>
                      <a:endParaRPr lang="en-US" altLang="ko-KR" sz="900" b="1" i="0" u="none" strike="noStrike" dirty="0">
                        <a:solidFill>
                          <a:srgbClr val="000000"/>
                        </a:solidFill>
                        <a:latin typeface="맑은 고딕"/>
                      </a:endParaRPr>
                    </a:p>
                  </a:txBody>
                  <a:tcPr marL="9674" marR="9674" marT="8930"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bl>
          </a:graphicData>
        </a:graphic>
      </p:graphicFrame>
      <p:sp>
        <p:nvSpPr>
          <p:cNvPr id="54" name="직사각형 53"/>
          <p:cNvSpPr/>
          <p:nvPr/>
        </p:nvSpPr>
        <p:spPr>
          <a:xfrm>
            <a:off x="267387" y="2508900"/>
            <a:ext cx="7415915" cy="56006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55" name="TextBox 54"/>
          <p:cNvSpPr txBox="1"/>
          <p:nvPr/>
        </p:nvSpPr>
        <p:spPr>
          <a:xfrm>
            <a:off x="1891448" y="2540368"/>
            <a:ext cx="575799" cy="438582"/>
          </a:xfrm>
          <a:prstGeom prst="rect">
            <a:avLst/>
          </a:prstGeom>
          <a:noFill/>
        </p:spPr>
        <p:txBody>
          <a:bodyPr wrap="none" rtlCol="0">
            <a:spAutoFit/>
          </a:bodyPr>
          <a:lstStyle/>
          <a:p>
            <a:pPr>
              <a:lnSpc>
                <a:spcPct val="250000"/>
              </a:lnSpc>
            </a:pPr>
            <a:r>
              <a:rPr lang="ko-KR" altLang="en-US" sz="900" b="1" dirty="0" smtClean="0"/>
              <a:t>검색  </a:t>
            </a:r>
            <a:r>
              <a:rPr lang="en-US" altLang="ko-KR" sz="900" dirty="0" smtClean="0"/>
              <a:t>&gt;</a:t>
            </a:r>
            <a:endParaRPr lang="ko-KR" altLang="en-US" sz="900" dirty="0"/>
          </a:p>
        </p:txBody>
      </p:sp>
      <p:sp>
        <p:nvSpPr>
          <p:cNvPr id="66" name="직사각형 65"/>
          <p:cNvSpPr/>
          <p:nvPr/>
        </p:nvSpPr>
        <p:spPr>
          <a:xfrm>
            <a:off x="2563985" y="2664099"/>
            <a:ext cx="3031277"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900" dirty="0">
              <a:solidFill>
                <a:schemeClr val="tx1"/>
              </a:solidFill>
            </a:endParaRPr>
          </a:p>
        </p:txBody>
      </p:sp>
      <p:sp>
        <p:nvSpPr>
          <p:cNvPr id="68" name="직사각형 67"/>
          <p:cNvSpPr/>
          <p:nvPr/>
        </p:nvSpPr>
        <p:spPr>
          <a:xfrm>
            <a:off x="5638203" y="2645993"/>
            <a:ext cx="624000" cy="25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smtClean="0">
                <a:solidFill>
                  <a:schemeClr val="tx1"/>
                </a:solidFill>
              </a:rPr>
              <a:t>검색</a:t>
            </a:r>
            <a:endParaRPr lang="ko-KR" altLang="en-US" sz="900" dirty="0">
              <a:solidFill>
                <a:schemeClr val="tx1"/>
              </a:solidFill>
            </a:endParaRPr>
          </a:p>
        </p:txBody>
      </p:sp>
      <p:sp>
        <p:nvSpPr>
          <p:cNvPr id="37" name="TextBox 36"/>
          <p:cNvSpPr txBox="1"/>
          <p:nvPr/>
        </p:nvSpPr>
        <p:spPr>
          <a:xfrm>
            <a:off x="321235" y="3293986"/>
            <a:ext cx="1043876" cy="246221"/>
          </a:xfrm>
          <a:prstGeom prst="rect">
            <a:avLst/>
          </a:prstGeom>
          <a:noFill/>
        </p:spPr>
        <p:txBody>
          <a:bodyPr wrap="none" rtlCol="0">
            <a:spAutoFit/>
          </a:bodyPr>
          <a:lstStyle/>
          <a:p>
            <a:r>
              <a:rPr lang="ko-KR" altLang="en-US" sz="1000" b="1" dirty="0" smtClean="0"/>
              <a:t>자주 묻는 질문</a:t>
            </a:r>
            <a:endParaRPr lang="ko-KR" altLang="en-US" sz="800" dirty="0"/>
          </a:p>
        </p:txBody>
      </p:sp>
      <p:sp>
        <p:nvSpPr>
          <p:cNvPr id="42" name="타원 41"/>
          <p:cNvSpPr/>
          <p:nvPr/>
        </p:nvSpPr>
        <p:spPr>
          <a:xfrm>
            <a:off x="131382" y="327540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aphicFrame>
        <p:nvGraphicFramePr>
          <p:cNvPr id="44" name="표 43"/>
          <p:cNvGraphicFramePr>
            <a:graphicFrameLocks noGrp="1"/>
          </p:cNvGraphicFramePr>
          <p:nvPr>
            <p:extLst/>
          </p:nvPr>
        </p:nvGraphicFramePr>
        <p:xfrm>
          <a:off x="7808120" y="650426"/>
          <a:ext cx="1967152" cy="13063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Tìm</a:t>
                      </a:r>
                      <a:r>
                        <a:rPr lang="en-US" altLang="ko-KR" sz="800" baseline="0" dirty="0" smtClean="0">
                          <a:solidFill>
                            <a:schemeClr val="tx1"/>
                          </a:solidFill>
                        </a:rPr>
                        <a:t> </a:t>
                      </a:r>
                      <a:r>
                        <a:rPr lang="en-US" altLang="ko-KR" sz="800" baseline="0" dirty="0" err="1" smtClean="0">
                          <a:solidFill>
                            <a:schemeClr val="tx1"/>
                          </a:solidFill>
                        </a:rPr>
                        <a:t>kiếm</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 </a:t>
                      </a:r>
                      <a:r>
                        <a:rPr lang="en-US" altLang="ko-KR" sz="800" baseline="0" dirty="0" err="1" smtClean="0">
                          <a:solidFill>
                            <a:schemeClr val="tx1"/>
                          </a:solidFill>
                        </a:rPr>
                        <a:t>Tiêu</a:t>
                      </a:r>
                      <a:r>
                        <a:rPr lang="en-US" altLang="ko-KR" sz="800" baseline="0" dirty="0" smtClean="0">
                          <a:solidFill>
                            <a:schemeClr val="tx1"/>
                          </a:solidFill>
                        </a:rPr>
                        <a:t> </a:t>
                      </a:r>
                      <a:r>
                        <a:rPr lang="en-US" altLang="ko-KR" sz="800" baseline="0" dirty="0" err="1" smtClean="0">
                          <a:solidFill>
                            <a:schemeClr val="tx1"/>
                          </a:solidFill>
                        </a:rPr>
                        <a:t>đề</a:t>
                      </a:r>
                      <a:r>
                        <a:rPr lang="en-US" altLang="ko-KR" sz="800" baseline="0" dirty="0" smtClean="0">
                          <a:solidFill>
                            <a:schemeClr val="tx1"/>
                          </a:solidFill>
                        </a:rPr>
                        <a:t> </a:t>
                      </a:r>
                      <a:r>
                        <a:rPr lang="en-US" altLang="ko-KR" sz="800" baseline="0" dirty="0" err="1" smtClean="0">
                          <a:solidFill>
                            <a:schemeClr val="tx1"/>
                          </a:solidFill>
                        </a:rPr>
                        <a:t>hoặc</a:t>
                      </a:r>
                      <a:r>
                        <a:rPr lang="en-US" altLang="ko-KR" sz="800" baseline="0" dirty="0" smtClean="0">
                          <a:solidFill>
                            <a:schemeClr val="tx1"/>
                          </a:solidFill>
                        </a:rPr>
                        <a:t> </a:t>
                      </a:r>
                      <a:r>
                        <a:rPr lang="en-US" altLang="ko-KR" sz="800" baseline="0" dirty="0" err="1" smtClean="0">
                          <a:solidFill>
                            <a:schemeClr val="tx1"/>
                          </a:solidFill>
                        </a:rPr>
                        <a:t>Nội</a:t>
                      </a:r>
                      <a:r>
                        <a:rPr lang="en-US" altLang="ko-KR" sz="800" baseline="0" dirty="0" smtClean="0">
                          <a:solidFill>
                            <a:schemeClr val="tx1"/>
                          </a:solidFill>
                        </a:rPr>
                        <a:t> dung </a:t>
                      </a:r>
                      <a:r>
                        <a:rPr lang="en-US" altLang="ko-KR" sz="800" baseline="0" dirty="0" err="1" smtClean="0">
                          <a:solidFill>
                            <a:schemeClr val="tx1"/>
                          </a:solidFill>
                        </a:rPr>
                        <a:t>của</a:t>
                      </a:r>
                      <a:r>
                        <a:rPr lang="en-US" altLang="ko-KR" sz="800" baseline="0" dirty="0" smtClean="0">
                          <a:solidFill>
                            <a:schemeClr val="tx1"/>
                          </a:solidFill>
                        </a:rPr>
                        <a:t> FAQ</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 </a:t>
                      </a:r>
                      <a:r>
                        <a:rPr lang="en-US" altLang="ko-KR" sz="800" baseline="0" dirty="0" err="1" smtClean="0">
                          <a:solidFill>
                            <a:schemeClr val="tx1"/>
                          </a:solidFill>
                        </a:rPr>
                        <a:t>thứ</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được</a:t>
                      </a:r>
                      <a:r>
                        <a:rPr lang="en-US" altLang="ko-KR" sz="800" baseline="0" dirty="0" smtClean="0">
                          <a:solidFill>
                            <a:schemeClr val="tx1"/>
                          </a:solidFill>
                        </a:rPr>
                        <a:t> </a:t>
                      </a:r>
                      <a:r>
                        <a:rPr lang="en-US" altLang="ko-KR" sz="800" baseline="0" dirty="0" err="1" smtClean="0">
                          <a:solidFill>
                            <a:schemeClr val="tx1"/>
                          </a:solidFill>
                        </a:rPr>
                        <a:t>sắp</a:t>
                      </a:r>
                      <a:r>
                        <a:rPr lang="en-US" altLang="ko-KR" sz="800" baseline="0" dirty="0" smtClean="0">
                          <a:solidFill>
                            <a:schemeClr val="tx1"/>
                          </a:solidFill>
                        </a:rPr>
                        <a:t> </a:t>
                      </a:r>
                      <a:r>
                        <a:rPr lang="en-US" altLang="ko-KR" sz="800" baseline="0" dirty="0" err="1" smtClean="0">
                          <a:solidFill>
                            <a:schemeClr val="tx1"/>
                          </a:solidFill>
                        </a:rPr>
                        <a:t>xếp</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Admin</a:t>
                      </a:r>
                      <a:endParaRPr lang="ko-KR" altLang="en-US"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baseline="0" dirty="0" smtClean="0">
                          <a:solidFill>
                            <a:schemeClr val="tx1"/>
                          </a:solidFill>
                        </a:rPr>
                        <a:t> 1 </a:t>
                      </a:r>
                      <a:r>
                        <a:rPr lang="en-US" altLang="ko-KR" sz="800" baseline="0" dirty="0" err="1" smtClean="0">
                          <a:solidFill>
                            <a:schemeClr val="tx1"/>
                          </a:solidFill>
                        </a:rPr>
                        <a:t>câu</a:t>
                      </a:r>
                      <a:r>
                        <a:rPr lang="en-US" altLang="ko-KR" sz="800" baseline="0" dirty="0" smtClean="0">
                          <a:solidFill>
                            <a:schemeClr val="tx1"/>
                          </a:solidFill>
                        </a:rPr>
                        <a:t> </a:t>
                      </a:r>
                      <a:r>
                        <a:rPr lang="en-US" altLang="ko-KR" sz="800" baseline="0" dirty="0" err="1" smtClean="0">
                          <a:solidFill>
                            <a:schemeClr val="tx1"/>
                          </a:solidFill>
                        </a:rPr>
                        <a:t>hỏi</a:t>
                      </a:r>
                      <a:r>
                        <a:rPr lang="en-US" altLang="ko-KR" sz="800" baseline="0" dirty="0" smtClean="0">
                          <a:solidFill>
                            <a:schemeClr val="tx1"/>
                          </a:solidFill>
                        </a:rPr>
                        <a:t> </a:t>
                      </a:r>
                      <a:r>
                        <a:rPr lang="en-US" altLang="ko-KR" sz="800" dirty="0" smtClean="0">
                          <a:solidFill>
                            <a:schemeClr val="tx1"/>
                          </a:solidFill>
                        </a:rPr>
                        <a:t>FAQ </a:t>
                      </a:r>
                      <a:r>
                        <a:rPr lang="en-US" altLang="ko-KR" sz="800" dirty="0" err="1" smtClean="0">
                          <a:solidFill>
                            <a:schemeClr val="tx1"/>
                          </a:solidFill>
                        </a:rPr>
                        <a:t>bất</a:t>
                      </a:r>
                      <a:r>
                        <a:rPr lang="en-US" altLang="ko-KR" sz="800" baseline="0" dirty="0" smtClean="0">
                          <a:solidFill>
                            <a:schemeClr val="tx1"/>
                          </a:solidFill>
                        </a:rPr>
                        <a:t> </a:t>
                      </a:r>
                      <a:r>
                        <a:rPr lang="en-US" altLang="ko-KR" sz="800" baseline="0" dirty="0" err="1" smtClean="0">
                          <a:solidFill>
                            <a:schemeClr val="tx1"/>
                          </a:solidFill>
                        </a:rPr>
                        <a:t>kì</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phần</a:t>
                      </a:r>
                      <a:r>
                        <a:rPr lang="en-US" altLang="ko-KR" sz="800" baseline="0" dirty="0" smtClean="0">
                          <a:solidFill>
                            <a:schemeClr val="tx1"/>
                          </a:solidFill>
                        </a:rPr>
                        <a:t> </a:t>
                      </a:r>
                      <a:r>
                        <a:rPr lang="en-US" altLang="ko-KR" sz="800" baseline="0" dirty="0" err="1" smtClean="0">
                          <a:solidFill>
                            <a:schemeClr val="tx1"/>
                          </a:solidFill>
                        </a:rPr>
                        <a:t>trả</a:t>
                      </a:r>
                      <a:r>
                        <a:rPr lang="en-US" altLang="ko-KR" sz="800" baseline="0" dirty="0" smtClean="0">
                          <a:solidFill>
                            <a:schemeClr val="tx1"/>
                          </a:solidFill>
                        </a:rPr>
                        <a:t> </a:t>
                      </a:r>
                      <a:r>
                        <a:rPr lang="en-US" altLang="ko-KR" sz="800" baseline="0" dirty="0" err="1" smtClean="0">
                          <a:solidFill>
                            <a:schemeClr val="tx1"/>
                          </a:solidFill>
                        </a:rPr>
                        <a:t>lời</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 </a:t>
                      </a:r>
                      <a:r>
                        <a:rPr lang="en-US" altLang="ko-KR" sz="800" baseline="0" dirty="0" err="1" smtClean="0">
                          <a:solidFill>
                            <a:schemeClr val="tx1"/>
                          </a:solidFill>
                        </a:rPr>
                        <a:t>kiểu</a:t>
                      </a:r>
                      <a:r>
                        <a:rPr lang="en-US" altLang="ko-KR" sz="800" baseline="0" dirty="0" smtClean="0">
                          <a:solidFill>
                            <a:schemeClr val="tx1"/>
                          </a:solidFill>
                        </a:rPr>
                        <a:t> Dropdown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7" name="슬라이드 번호 개체 틀 16"/>
          <p:cNvSpPr>
            <a:spLocks noGrp="1"/>
          </p:cNvSpPr>
          <p:nvPr>
            <p:ph type="sldNum" sz="quarter" idx="4"/>
          </p:nvPr>
        </p:nvSpPr>
        <p:spPr/>
        <p:txBody>
          <a:bodyPr/>
          <a:lstStyle/>
          <a:p>
            <a:fld id="{C70D9EDE-4299-4BB9-BBD1-CAF81FD85894}" type="slidenum">
              <a:rPr lang="ko-KR" altLang="en-US" smtClean="0"/>
              <a:pPr/>
              <a:t>75</a:t>
            </a:fld>
            <a:endParaRPr lang="ko-KR" altLang="en-US"/>
          </a:p>
        </p:txBody>
      </p:sp>
      <p:sp>
        <p:nvSpPr>
          <p:cNvPr id="18" name="타원 17"/>
          <p:cNvSpPr/>
          <p:nvPr/>
        </p:nvSpPr>
        <p:spPr>
          <a:xfrm>
            <a:off x="1618447" y="2540368"/>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19" name="TextBox 18"/>
          <p:cNvSpPr txBox="1"/>
          <p:nvPr/>
        </p:nvSpPr>
        <p:spPr>
          <a:xfrm>
            <a:off x="1250239" y="117792"/>
            <a:ext cx="575799" cy="215444"/>
          </a:xfrm>
          <a:prstGeom prst="rect">
            <a:avLst/>
          </a:prstGeom>
          <a:noFill/>
        </p:spPr>
        <p:txBody>
          <a:bodyPr wrap="none" rtlCol="0">
            <a:spAutoFit/>
          </a:bodyPr>
          <a:lstStyle/>
          <a:p>
            <a:r>
              <a:rPr lang="en-US" altLang="ko-KR" sz="800" dirty="0" smtClean="0">
                <a:solidFill>
                  <a:prstClr val="black"/>
                </a:solidFill>
              </a:rPr>
              <a:t>FAQ</a:t>
            </a:r>
            <a:r>
              <a:rPr lang="ko-KR" altLang="en-US" sz="800" dirty="0" smtClean="0">
                <a:solidFill>
                  <a:prstClr val="black"/>
                </a:solidFill>
              </a:rPr>
              <a:t> </a:t>
            </a:r>
            <a:r>
              <a:rPr lang="en-US" altLang="ko-KR" sz="800" dirty="0" smtClean="0">
                <a:solidFill>
                  <a:prstClr val="black"/>
                </a:solidFill>
              </a:rPr>
              <a:t>List</a:t>
            </a:r>
            <a:endParaRPr lang="ko-KR" altLang="en-US" sz="800" dirty="0">
              <a:solidFill>
                <a:prstClr val="black"/>
              </a:solidFill>
            </a:endParaRPr>
          </a:p>
        </p:txBody>
      </p:sp>
      <p:sp>
        <p:nvSpPr>
          <p:cNvPr id="20" name="TextBox 19"/>
          <p:cNvSpPr txBox="1"/>
          <p:nvPr/>
        </p:nvSpPr>
        <p:spPr>
          <a:xfrm>
            <a:off x="1248143" y="352286"/>
            <a:ext cx="1319592" cy="215444"/>
          </a:xfrm>
          <a:prstGeom prst="rect">
            <a:avLst/>
          </a:prstGeom>
          <a:noFill/>
        </p:spPr>
        <p:txBody>
          <a:bodyPr wrap="none" rtlCol="0">
            <a:spAutoFit/>
          </a:bodyPr>
          <a:lstStyle/>
          <a:p>
            <a:r>
              <a:rPr lang="en-US" altLang="ko-KR" sz="800" dirty="0" smtClean="0">
                <a:solidFill>
                  <a:prstClr val="black"/>
                </a:solidFill>
              </a:rPr>
              <a:t>Customer Center &gt; FAQ</a:t>
            </a:r>
            <a:endParaRPr lang="ko-KR" altLang="en-US" sz="800" dirty="0">
              <a:solidFill>
                <a:prstClr val="black"/>
              </a:solidFill>
            </a:endParaRPr>
          </a:p>
        </p:txBody>
      </p:sp>
    </p:spTree>
    <p:extLst>
      <p:ext uri="{BB962C8B-B14F-4D97-AF65-F5344CB8AC3E}">
        <p14:creationId xmlns:p14="http://schemas.microsoft.com/office/powerpoint/2010/main" val="1983666374"/>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직선 연결선 78"/>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13464" y="1988840"/>
            <a:ext cx="2640466" cy="261610"/>
          </a:xfrm>
          <a:prstGeom prst="rect">
            <a:avLst/>
          </a:prstGeom>
          <a:noFill/>
        </p:spPr>
        <p:txBody>
          <a:bodyPr wrap="none" rtlCol="0">
            <a:spAutoFit/>
          </a:bodyPr>
          <a:lstStyle/>
          <a:p>
            <a:r>
              <a:rPr lang="ko-KR" altLang="en-US" sz="1100" b="1" dirty="0" smtClean="0">
                <a:solidFill>
                  <a:prstClr val="black"/>
                </a:solidFill>
              </a:rPr>
              <a:t>서비스 이용약관 및 개인정보 취급방침</a:t>
            </a:r>
            <a:endParaRPr lang="ko-KR" altLang="en-US" sz="1100" b="1" dirty="0">
              <a:solidFill>
                <a:prstClr val="black"/>
              </a:solidFill>
            </a:endParaRPr>
          </a:p>
        </p:txBody>
      </p:sp>
      <p:sp>
        <p:nvSpPr>
          <p:cNvPr id="34" name="직사각형 33"/>
          <p:cNvSpPr/>
          <p:nvPr/>
        </p:nvSpPr>
        <p:spPr>
          <a:xfrm>
            <a:off x="267887" y="2524884"/>
            <a:ext cx="1411280" cy="36004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서비스 이용약관</a:t>
            </a:r>
            <a:endParaRPr lang="ko-KR" altLang="en-US" sz="900" dirty="0">
              <a:solidFill>
                <a:schemeClr val="bg1"/>
              </a:solidFill>
            </a:endParaRPr>
          </a:p>
        </p:txBody>
      </p:sp>
      <p:sp>
        <p:nvSpPr>
          <p:cNvPr id="35" name="직사각형 34"/>
          <p:cNvSpPr/>
          <p:nvPr/>
        </p:nvSpPr>
        <p:spPr>
          <a:xfrm>
            <a:off x="1737770" y="2524884"/>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개인정보 취급방침</a:t>
            </a:r>
            <a:endParaRPr lang="ko-KR" altLang="en-US" sz="900" dirty="0">
              <a:solidFill>
                <a:schemeClr val="tx1"/>
              </a:solidFill>
            </a:endParaRPr>
          </a:p>
        </p:txBody>
      </p:sp>
      <p:cxnSp>
        <p:nvCxnSpPr>
          <p:cNvPr id="36" name="직선 연결선 35"/>
          <p:cNvCxnSpPr/>
          <p:nvPr/>
        </p:nvCxnSpPr>
        <p:spPr>
          <a:xfrm>
            <a:off x="293118" y="3018859"/>
            <a:ext cx="73698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1423" y="3126395"/>
            <a:ext cx="6769802" cy="632481"/>
          </a:xfrm>
          <a:prstGeom prst="rect">
            <a:avLst/>
          </a:prstGeom>
          <a:noFill/>
        </p:spPr>
        <p:txBody>
          <a:bodyPr wrap="none" rtlCol="0">
            <a:spAutoFit/>
          </a:bodyPr>
          <a:lstStyle/>
          <a:p>
            <a:pPr>
              <a:lnSpc>
                <a:spcPct val="130000"/>
              </a:lnSpc>
            </a:pPr>
            <a:r>
              <a:rPr lang="ko-KR" altLang="en-US" sz="900" b="1" dirty="0" smtClean="0"/>
              <a:t>제 </a:t>
            </a:r>
            <a:r>
              <a:rPr lang="en-US" altLang="ko-KR" sz="900" b="1" dirty="0" smtClean="0"/>
              <a:t>1 </a:t>
            </a:r>
            <a:r>
              <a:rPr lang="ko-KR" altLang="en-US" sz="900" b="1" dirty="0" smtClean="0"/>
              <a:t>조 </a:t>
            </a:r>
            <a:r>
              <a:rPr lang="en-US" altLang="ko-KR" sz="900" b="1" dirty="0" smtClean="0"/>
              <a:t>(</a:t>
            </a:r>
            <a:r>
              <a:rPr lang="ko-KR" altLang="en-US" sz="900" b="1" dirty="0" smtClean="0"/>
              <a:t>목적</a:t>
            </a:r>
            <a:r>
              <a:rPr lang="en-US" altLang="ko-KR" sz="900" b="1" dirty="0" smtClean="0"/>
              <a:t>)</a:t>
            </a:r>
          </a:p>
          <a:p>
            <a:pPr>
              <a:lnSpc>
                <a:spcPct val="130000"/>
              </a:lnSpc>
            </a:pPr>
            <a:endParaRPr lang="en-US" altLang="ko-KR" sz="900" b="1" dirty="0" smtClean="0"/>
          </a:p>
          <a:p>
            <a:pPr>
              <a:lnSpc>
                <a:spcPct val="130000"/>
              </a:lnSpc>
            </a:pPr>
            <a:r>
              <a:rPr lang="ko-KR" altLang="en-US" sz="900" dirty="0" smtClean="0"/>
              <a:t>본 약관은 서비스 이용자가 주식회사 </a:t>
            </a:r>
            <a:r>
              <a:rPr lang="ko-KR" altLang="en-US" sz="900" dirty="0" err="1" smtClean="0"/>
              <a:t>에임메드</a:t>
            </a:r>
            <a:r>
              <a:rPr lang="en-US" altLang="ko-KR" sz="900" dirty="0" smtClean="0"/>
              <a:t>(</a:t>
            </a:r>
            <a:r>
              <a:rPr lang="ko-KR" altLang="en-US" sz="900" dirty="0" smtClean="0"/>
              <a:t>이하 </a:t>
            </a:r>
            <a:r>
              <a:rPr lang="en-US" altLang="ko-KR" sz="900" dirty="0" smtClean="0"/>
              <a:t>“</a:t>
            </a:r>
            <a:r>
              <a:rPr lang="ko-KR" altLang="en-US" sz="900" dirty="0" smtClean="0"/>
              <a:t>회사</a:t>
            </a:r>
            <a:r>
              <a:rPr lang="en-US" altLang="ko-KR" sz="900" dirty="0" smtClean="0"/>
              <a:t>”</a:t>
            </a:r>
            <a:r>
              <a:rPr lang="ko-KR" altLang="en-US" sz="900" dirty="0" smtClean="0"/>
              <a:t>라 한다</a:t>
            </a:r>
            <a:r>
              <a:rPr lang="en-US" altLang="ko-KR" sz="900" dirty="0" smtClean="0"/>
              <a:t>)</a:t>
            </a:r>
            <a:r>
              <a:rPr lang="ko-KR" altLang="en-US" sz="900" dirty="0" smtClean="0"/>
              <a:t>이 제공하는 서비스를 이용하기 위하여 회원으로 가입하고</a:t>
            </a:r>
            <a:r>
              <a:rPr lang="en-US" altLang="ko-KR" sz="900" dirty="0" smtClean="0"/>
              <a:t>…..</a:t>
            </a:r>
          </a:p>
        </p:txBody>
      </p:sp>
      <p:sp>
        <p:nvSpPr>
          <p:cNvPr id="24" name="TextBox 23"/>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RCW-060301</a:t>
            </a:r>
            <a:endParaRPr lang="ko-KR" altLang="en-US" sz="800" dirty="0">
              <a:solidFill>
                <a:prstClr val="black"/>
              </a:solidFill>
            </a:endParaRPr>
          </a:p>
        </p:txBody>
      </p:sp>
      <p:sp>
        <p:nvSpPr>
          <p:cNvPr id="13" name="슬라이드 번호 개체 틀 12"/>
          <p:cNvSpPr>
            <a:spLocks noGrp="1"/>
          </p:cNvSpPr>
          <p:nvPr>
            <p:ph type="sldNum" sz="quarter" idx="4"/>
          </p:nvPr>
        </p:nvSpPr>
        <p:spPr/>
        <p:txBody>
          <a:bodyPr/>
          <a:lstStyle/>
          <a:p>
            <a:fld id="{C70D9EDE-4299-4BB9-BBD1-CAF81FD85894}" type="slidenum">
              <a:rPr lang="ko-KR" altLang="en-US" smtClean="0"/>
              <a:pPr/>
              <a:t>76</a:t>
            </a:fld>
            <a:endParaRPr lang="ko-KR" altLang="en-US"/>
          </a:p>
        </p:txBody>
      </p:sp>
      <p:sp>
        <p:nvSpPr>
          <p:cNvPr id="12" name="TextBox 11"/>
          <p:cNvSpPr txBox="1"/>
          <p:nvPr/>
        </p:nvSpPr>
        <p:spPr>
          <a:xfrm>
            <a:off x="1215304" y="117792"/>
            <a:ext cx="957313" cy="215444"/>
          </a:xfrm>
          <a:prstGeom prst="rect">
            <a:avLst/>
          </a:prstGeom>
          <a:noFill/>
        </p:spPr>
        <p:txBody>
          <a:bodyPr wrap="none" rtlCol="0">
            <a:spAutoFit/>
          </a:bodyPr>
          <a:lstStyle/>
          <a:p>
            <a:r>
              <a:rPr lang="en-US" altLang="ko-KR" sz="800" dirty="0" smtClean="0">
                <a:solidFill>
                  <a:prstClr val="black"/>
                </a:solidFill>
              </a:rPr>
              <a:t>Terms of Service</a:t>
            </a:r>
            <a:endParaRPr lang="ko-KR" altLang="en-US" sz="800" dirty="0">
              <a:solidFill>
                <a:prstClr val="black"/>
              </a:solidFill>
            </a:endParaRPr>
          </a:p>
        </p:txBody>
      </p:sp>
      <p:sp>
        <p:nvSpPr>
          <p:cNvPr id="14" name="TextBox 13"/>
          <p:cNvSpPr txBox="1"/>
          <p:nvPr/>
        </p:nvSpPr>
        <p:spPr>
          <a:xfrm>
            <a:off x="1213208" y="352286"/>
            <a:ext cx="2074607" cy="215444"/>
          </a:xfrm>
          <a:prstGeom prst="rect">
            <a:avLst/>
          </a:prstGeom>
          <a:noFill/>
        </p:spPr>
        <p:txBody>
          <a:bodyPr wrap="none" rtlCol="0">
            <a:spAutoFit/>
          </a:bodyPr>
          <a:lstStyle/>
          <a:p>
            <a:r>
              <a:rPr lang="en-US" altLang="ko-KR" sz="800" dirty="0" smtClean="0">
                <a:solidFill>
                  <a:prstClr val="black"/>
                </a:solidFill>
              </a:rPr>
              <a:t>Customer Center</a:t>
            </a:r>
            <a:r>
              <a:rPr lang="ko-KR" altLang="en-US" sz="800" dirty="0" smtClean="0">
                <a:solidFill>
                  <a:prstClr val="black"/>
                </a:solidFill>
              </a:rPr>
              <a:t> </a:t>
            </a:r>
            <a:r>
              <a:rPr lang="en-US" altLang="ko-KR" sz="800" dirty="0" smtClean="0">
                <a:solidFill>
                  <a:prstClr val="black"/>
                </a:solidFill>
              </a:rPr>
              <a:t>&gt; Terms/Privacy policy</a:t>
            </a:r>
            <a:endParaRPr lang="ko-KR" altLang="en-US" sz="800" dirty="0">
              <a:solidFill>
                <a:prstClr val="black"/>
              </a:solidFill>
            </a:endParaRPr>
          </a:p>
        </p:txBody>
      </p:sp>
    </p:spTree>
    <p:extLst>
      <p:ext uri="{BB962C8B-B14F-4D97-AF65-F5344CB8AC3E}">
        <p14:creationId xmlns:p14="http://schemas.microsoft.com/office/powerpoint/2010/main" val="3336199983"/>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직선 연결선 78"/>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13464" y="1988840"/>
            <a:ext cx="2640466" cy="261610"/>
          </a:xfrm>
          <a:prstGeom prst="rect">
            <a:avLst/>
          </a:prstGeom>
          <a:noFill/>
        </p:spPr>
        <p:txBody>
          <a:bodyPr wrap="none" rtlCol="0">
            <a:spAutoFit/>
          </a:bodyPr>
          <a:lstStyle/>
          <a:p>
            <a:r>
              <a:rPr lang="ko-KR" altLang="en-US" sz="1100" b="1" dirty="0" smtClean="0">
                <a:solidFill>
                  <a:prstClr val="black"/>
                </a:solidFill>
              </a:rPr>
              <a:t>서비스 이용약관 및 개인정보 취급방침</a:t>
            </a:r>
            <a:endParaRPr lang="ko-KR" altLang="en-US" sz="1100" b="1" dirty="0">
              <a:solidFill>
                <a:prstClr val="black"/>
              </a:solidFill>
            </a:endParaRPr>
          </a:p>
        </p:txBody>
      </p:sp>
      <p:sp>
        <p:nvSpPr>
          <p:cNvPr id="34" name="직사각형 33"/>
          <p:cNvSpPr/>
          <p:nvPr/>
        </p:nvSpPr>
        <p:spPr>
          <a:xfrm>
            <a:off x="267887" y="2524884"/>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서비스 이용약관</a:t>
            </a:r>
            <a:endParaRPr lang="ko-KR" altLang="en-US" sz="900" dirty="0">
              <a:solidFill>
                <a:schemeClr val="tx1"/>
              </a:solidFill>
            </a:endParaRPr>
          </a:p>
        </p:txBody>
      </p:sp>
      <p:sp>
        <p:nvSpPr>
          <p:cNvPr id="35" name="직사각형 34"/>
          <p:cNvSpPr/>
          <p:nvPr/>
        </p:nvSpPr>
        <p:spPr>
          <a:xfrm>
            <a:off x="1737770" y="2524884"/>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개인정보 취급방침</a:t>
            </a:r>
            <a:endParaRPr lang="ko-KR" altLang="en-US" sz="900" dirty="0">
              <a:solidFill>
                <a:schemeClr val="bg1"/>
              </a:solidFill>
            </a:endParaRPr>
          </a:p>
        </p:txBody>
      </p:sp>
      <p:cxnSp>
        <p:nvCxnSpPr>
          <p:cNvPr id="22" name="직선 연결선 21"/>
          <p:cNvCxnSpPr/>
          <p:nvPr/>
        </p:nvCxnSpPr>
        <p:spPr>
          <a:xfrm>
            <a:off x="293118" y="3018859"/>
            <a:ext cx="73698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1423" y="3126395"/>
            <a:ext cx="6769802" cy="632481"/>
          </a:xfrm>
          <a:prstGeom prst="rect">
            <a:avLst/>
          </a:prstGeom>
          <a:noFill/>
        </p:spPr>
        <p:txBody>
          <a:bodyPr wrap="none" rtlCol="0">
            <a:spAutoFit/>
          </a:bodyPr>
          <a:lstStyle/>
          <a:p>
            <a:pPr>
              <a:lnSpc>
                <a:spcPct val="130000"/>
              </a:lnSpc>
            </a:pPr>
            <a:r>
              <a:rPr lang="ko-KR" altLang="en-US" sz="900" b="1" dirty="0" smtClean="0"/>
              <a:t>제 </a:t>
            </a:r>
            <a:r>
              <a:rPr lang="en-US" altLang="ko-KR" sz="900" b="1" dirty="0" smtClean="0"/>
              <a:t>1 </a:t>
            </a:r>
            <a:r>
              <a:rPr lang="ko-KR" altLang="en-US" sz="900" b="1" dirty="0" smtClean="0"/>
              <a:t>조 </a:t>
            </a:r>
            <a:r>
              <a:rPr lang="en-US" altLang="ko-KR" sz="900" b="1" dirty="0" smtClean="0"/>
              <a:t>(</a:t>
            </a:r>
            <a:r>
              <a:rPr lang="ko-KR" altLang="en-US" sz="900" b="1" dirty="0" smtClean="0"/>
              <a:t>목적</a:t>
            </a:r>
            <a:r>
              <a:rPr lang="en-US" altLang="ko-KR" sz="900" b="1" dirty="0" smtClean="0"/>
              <a:t>)</a:t>
            </a:r>
          </a:p>
          <a:p>
            <a:pPr>
              <a:lnSpc>
                <a:spcPct val="130000"/>
              </a:lnSpc>
            </a:pPr>
            <a:endParaRPr lang="en-US" altLang="ko-KR" sz="900" b="1" dirty="0" smtClean="0"/>
          </a:p>
          <a:p>
            <a:pPr>
              <a:lnSpc>
                <a:spcPct val="130000"/>
              </a:lnSpc>
            </a:pPr>
            <a:r>
              <a:rPr lang="ko-KR" altLang="en-US" sz="900" dirty="0" smtClean="0"/>
              <a:t>본 약관은 서비스 이용자가 주식회사 </a:t>
            </a:r>
            <a:r>
              <a:rPr lang="ko-KR" altLang="en-US" sz="900" dirty="0" err="1" smtClean="0"/>
              <a:t>에임메드</a:t>
            </a:r>
            <a:r>
              <a:rPr lang="en-US" altLang="ko-KR" sz="900" dirty="0" smtClean="0"/>
              <a:t>(</a:t>
            </a:r>
            <a:r>
              <a:rPr lang="ko-KR" altLang="en-US" sz="900" dirty="0" smtClean="0"/>
              <a:t>이하 </a:t>
            </a:r>
            <a:r>
              <a:rPr lang="en-US" altLang="ko-KR" sz="900" dirty="0" smtClean="0"/>
              <a:t>“</a:t>
            </a:r>
            <a:r>
              <a:rPr lang="ko-KR" altLang="en-US" sz="900" dirty="0" smtClean="0"/>
              <a:t>회사</a:t>
            </a:r>
            <a:r>
              <a:rPr lang="en-US" altLang="ko-KR" sz="900" dirty="0" smtClean="0"/>
              <a:t>”</a:t>
            </a:r>
            <a:r>
              <a:rPr lang="ko-KR" altLang="en-US" sz="900" dirty="0" smtClean="0"/>
              <a:t>라 한다</a:t>
            </a:r>
            <a:r>
              <a:rPr lang="en-US" altLang="ko-KR" sz="900" dirty="0" smtClean="0"/>
              <a:t>)</a:t>
            </a:r>
            <a:r>
              <a:rPr lang="ko-KR" altLang="en-US" sz="900" dirty="0" smtClean="0"/>
              <a:t>이 제공하는 서비스를 이용하기 위하여 회원으로 가입하고</a:t>
            </a:r>
            <a:r>
              <a:rPr lang="en-US" altLang="ko-KR" sz="900" dirty="0" smtClean="0"/>
              <a:t>…..</a:t>
            </a:r>
          </a:p>
        </p:txBody>
      </p:sp>
      <p:sp>
        <p:nvSpPr>
          <p:cNvPr id="26" name="TextBox 25"/>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RCW-060302</a:t>
            </a:r>
            <a:endParaRPr lang="ko-KR" altLang="en-US" sz="800" dirty="0">
              <a:solidFill>
                <a:prstClr val="black"/>
              </a:solidFill>
            </a:endParaRPr>
          </a:p>
        </p:txBody>
      </p:sp>
      <p:sp>
        <p:nvSpPr>
          <p:cNvPr id="13" name="슬라이드 번호 개체 틀 12"/>
          <p:cNvSpPr>
            <a:spLocks noGrp="1"/>
          </p:cNvSpPr>
          <p:nvPr>
            <p:ph type="sldNum" sz="quarter" idx="4"/>
          </p:nvPr>
        </p:nvSpPr>
        <p:spPr/>
        <p:txBody>
          <a:bodyPr/>
          <a:lstStyle/>
          <a:p>
            <a:fld id="{C70D9EDE-4299-4BB9-BBD1-CAF81FD85894}" type="slidenum">
              <a:rPr lang="ko-KR" altLang="en-US" smtClean="0"/>
              <a:pPr/>
              <a:t>77</a:t>
            </a:fld>
            <a:endParaRPr lang="ko-KR" altLang="en-US"/>
          </a:p>
        </p:txBody>
      </p:sp>
      <p:sp>
        <p:nvSpPr>
          <p:cNvPr id="12" name="TextBox 11"/>
          <p:cNvSpPr txBox="1"/>
          <p:nvPr/>
        </p:nvSpPr>
        <p:spPr>
          <a:xfrm>
            <a:off x="1248573" y="117792"/>
            <a:ext cx="816249" cy="215444"/>
          </a:xfrm>
          <a:prstGeom prst="rect">
            <a:avLst/>
          </a:prstGeom>
          <a:noFill/>
        </p:spPr>
        <p:txBody>
          <a:bodyPr wrap="none" rtlCol="0">
            <a:spAutoFit/>
          </a:bodyPr>
          <a:lstStyle/>
          <a:p>
            <a:r>
              <a:rPr lang="en-US" altLang="ko-KR" sz="800" dirty="0" smtClean="0">
                <a:solidFill>
                  <a:prstClr val="black"/>
                </a:solidFill>
              </a:rPr>
              <a:t>Privacy Policy</a:t>
            </a:r>
            <a:endParaRPr lang="ko-KR" altLang="en-US" sz="800" dirty="0">
              <a:solidFill>
                <a:prstClr val="black"/>
              </a:solidFill>
            </a:endParaRPr>
          </a:p>
        </p:txBody>
      </p:sp>
      <p:sp>
        <p:nvSpPr>
          <p:cNvPr id="14" name="TextBox 13"/>
          <p:cNvSpPr txBox="1"/>
          <p:nvPr/>
        </p:nvSpPr>
        <p:spPr>
          <a:xfrm>
            <a:off x="1246477" y="352286"/>
            <a:ext cx="2491388" cy="215444"/>
          </a:xfrm>
          <a:prstGeom prst="rect">
            <a:avLst/>
          </a:prstGeom>
          <a:noFill/>
        </p:spPr>
        <p:txBody>
          <a:bodyPr wrap="none" rtlCol="0">
            <a:spAutoFit/>
          </a:bodyPr>
          <a:lstStyle/>
          <a:p>
            <a:r>
              <a:rPr lang="en-US" altLang="ko-KR" sz="800" dirty="0" smtClean="0">
                <a:solidFill>
                  <a:prstClr val="black"/>
                </a:solidFill>
              </a:rPr>
              <a:t>Customer Center</a:t>
            </a:r>
            <a:r>
              <a:rPr lang="ko-KR" altLang="en-US" sz="800" dirty="0" smtClean="0">
                <a:solidFill>
                  <a:prstClr val="black"/>
                </a:solidFill>
              </a:rPr>
              <a:t> </a:t>
            </a:r>
            <a:r>
              <a:rPr lang="en-US" altLang="ko-KR" sz="800" dirty="0" smtClean="0">
                <a:solidFill>
                  <a:prstClr val="black"/>
                </a:solidFill>
              </a:rPr>
              <a:t>&gt; Terms/policy</a:t>
            </a:r>
            <a:r>
              <a:rPr lang="ko-KR" altLang="en-US" sz="800" dirty="0" smtClean="0">
                <a:solidFill>
                  <a:prstClr val="black"/>
                </a:solidFill>
              </a:rPr>
              <a:t> </a:t>
            </a:r>
            <a:r>
              <a:rPr lang="en-US" altLang="ko-KR" sz="800" dirty="0" smtClean="0">
                <a:solidFill>
                  <a:prstClr val="black"/>
                </a:solidFill>
              </a:rPr>
              <a:t>&gt; Privacy Policy</a:t>
            </a:r>
            <a:endParaRPr lang="ko-KR" altLang="en-US" sz="800" dirty="0">
              <a:solidFill>
                <a:prstClr val="black"/>
              </a:solidFill>
            </a:endParaRPr>
          </a:p>
        </p:txBody>
      </p:sp>
    </p:spTree>
    <p:extLst>
      <p:ext uri="{BB962C8B-B14F-4D97-AF65-F5344CB8AC3E}">
        <p14:creationId xmlns:p14="http://schemas.microsoft.com/office/powerpoint/2010/main" val="4130286871"/>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직선 연결선 78"/>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13464" y="1988840"/>
            <a:ext cx="748923" cy="261610"/>
          </a:xfrm>
          <a:prstGeom prst="rect">
            <a:avLst/>
          </a:prstGeom>
          <a:noFill/>
        </p:spPr>
        <p:txBody>
          <a:bodyPr wrap="none" rtlCol="0">
            <a:spAutoFit/>
          </a:bodyPr>
          <a:lstStyle/>
          <a:p>
            <a:r>
              <a:rPr lang="ko-KR" altLang="en-US" sz="1100" b="1" dirty="0" smtClean="0">
                <a:solidFill>
                  <a:prstClr val="black"/>
                </a:solidFill>
              </a:rPr>
              <a:t>문의하기</a:t>
            </a:r>
            <a:endParaRPr lang="ko-KR" altLang="en-US" sz="1100" b="1" dirty="0">
              <a:solidFill>
                <a:prstClr val="black"/>
              </a:solidFill>
            </a:endParaRPr>
          </a:p>
        </p:txBody>
      </p:sp>
      <p:graphicFrame>
        <p:nvGraphicFramePr>
          <p:cNvPr id="38" name="표 37"/>
          <p:cNvGraphicFramePr>
            <a:graphicFrameLocks noGrp="1"/>
          </p:cNvGraphicFramePr>
          <p:nvPr/>
        </p:nvGraphicFramePr>
        <p:xfrm>
          <a:off x="270622" y="2523805"/>
          <a:ext cx="7412681" cy="2475275"/>
        </p:xfrm>
        <a:graphic>
          <a:graphicData uri="http://schemas.openxmlformats.org/drawingml/2006/table">
            <a:tbl>
              <a:tblPr/>
              <a:tblGrid>
                <a:gridCol w="1415766"/>
                <a:gridCol w="5996915"/>
              </a:tblGrid>
              <a:tr h="332582">
                <a:tc>
                  <a:txBody>
                    <a:bodyPr/>
                    <a:lstStyle/>
                    <a:p>
                      <a:pPr algn="l" fontAlgn="ctr"/>
                      <a:r>
                        <a:rPr lang="en-US" sz="900" b="1" i="0" u="none" strike="noStrike" dirty="0">
                          <a:solidFill>
                            <a:srgbClr val="000000"/>
                          </a:solidFill>
                          <a:latin typeface="맑은 고딕"/>
                        </a:rPr>
                        <a:t> </a:t>
                      </a:r>
                      <a:r>
                        <a:rPr lang="en-US" sz="900" b="1" i="0" u="none" strike="noStrike" baseline="0" dirty="0" smtClean="0">
                          <a:solidFill>
                            <a:srgbClr val="000000"/>
                          </a:solidFill>
                          <a:latin typeface="맑은 고딕"/>
                        </a:rPr>
                        <a:t> </a:t>
                      </a:r>
                      <a:r>
                        <a:rPr lang="ko-KR" altLang="en-US" sz="900" b="1" i="0" u="none" strike="noStrike" baseline="0" dirty="0" err="1" smtClean="0">
                          <a:solidFill>
                            <a:srgbClr val="000000"/>
                          </a:solidFill>
                          <a:latin typeface="맑은 고딕"/>
                        </a:rPr>
                        <a:t>이</a:t>
                      </a:r>
                      <a:r>
                        <a:rPr lang="ko-KR" altLang="en-US" sz="900" b="1" i="0" u="none" strike="noStrike" dirty="0" err="1" smtClean="0">
                          <a:solidFill>
                            <a:srgbClr val="000000"/>
                          </a:solidFill>
                          <a:latin typeface="맑은 고딕"/>
                        </a:rPr>
                        <a:t>메일</a:t>
                      </a:r>
                      <a:endParaRPr lang="en-US" altLang="ko-KR"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카테고리</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1810111">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내용 입력</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9" name="직사각형 38"/>
          <p:cNvSpPr/>
          <p:nvPr/>
        </p:nvSpPr>
        <p:spPr>
          <a:xfrm>
            <a:off x="1791379" y="2896283"/>
            <a:ext cx="179647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50000"/>
                  </a:schemeClr>
                </a:solidFill>
              </a:rPr>
              <a:t>선택                               ▼</a:t>
            </a:r>
            <a:endParaRPr lang="ko-KR" altLang="en-US" sz="800" dirty="0">
              <a:solidFill>
                <a:schemeClr val="bg1">
                  <a:lumMod val="50000"/>
                </a:schemeClr>
              </a:solidFill>
            </a:endParaRPr>
          </a:p>
        </p:txBody>
      </p:sp>
      <p:sp>
        <p:nvSpPr>
          <p:cNvPr id="40" name="직사각형 39"/>
          <p:cNvSpPr/>
          <p:nvPr/>
        </p:nvSpPr>
        <p:spPr>
          <a:xfrm>
            <a:off x="1791379" y="3258941"/>
            <a:ext cx="5891924" cy="165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smtClean="0">
              <a:solidFill>
                <a:schemeClr val="bg1">
                  <a:lumMod val="50000"/>
                </a:schemeClr>
              </a:solidFill>
            </a:endParaRPr>
          </a:p>
        </p:txBody>
      </p:sp>
      <p:sp>
        <p:nvSpPr>
          <p:cNvPr id="25" name="TextBox 24"/>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RCW-0604</a:t>
            </a:r>
          </a:p>
        </p:txBody>
      </p:sp>
      <p:sp>
        <p:nvSpPr>
          <p:cNvPr id="26" name="직사각형 25"/>
          <p:cNvSpPr/>
          <p:nvPr/>
        </p:nvSpPr>
        <p:spPr>
          <a:xfrm>
            <a:off x="1791379" y="2568809"/>
            <a:ext cx="3844196"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smtClean="0">
                <a:solidFill>
                  <a:schemeClr val="tx1"/>
                </a:solidFill>
              </a:rPr>
              <a:t>asd@aimmed.com</a:t>
            </a:r>
            <a:endParaRPr lang="ko-KR" altLang="en-US" sz="900" dirty="0">
              <a:solidFill>
                <a:schemeClr val="tx1"/>
              </a:solidFill>
            </a:endParaRPr>
          </a:p>
        </p:txBody>
      </p:sp>
      <p:sp>
        <p:nvSpPr>
          <p:cNvPr id="32" name="직사각형 31"/>
          <p:cNvSpPr/>
          <p:nvPr/>
        </p:nvSpPr>
        <p:spPr>
          <a:xfrm>
            <a:off x="3100294" y="5125129"/>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문의하기</a:t>
            </a:r>
            <a:endParaRPr lang="ko-KR" altLang="en-US" sz="1000" b="1" dirty="0">
              <a:solidFill>
                <a:schemeClr val="tx1"/>
              </a:solidFill>
            </a:endParaRPr>
          </a:p>
        </p:txBody>
      </p:sp>
      <p:sp>
        <p:nvSpPr>
          <p:cNvPr id="33" name="타원 32"/>
          <p:cNvSpPr/>
          <p:nvPr/>
        </p:nvSpPr>
        <p:spPr>
          <a:xfrm>
            <a:off x="2905273" y="515212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4" name="타원 33"/>
          <p:cNvSpPr/>
          <p:nvPr/>
        </p:nvSpPr>
        <p:spPr>
          <a:xfrm>
            <a:off x="30956" y="256880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5" name="타원 34"/>
          <p:cNvSpPr/>
          <p:nvPr/>
        </p:nvSpPr>
        <p:spPr>
          <a:xfrm>
            <a:off x="36183" y="288544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graphicFrame>
        <p:nvGraphicFramePr>
          <p:cNvPr id="28" name="표 27"/>
          <p:cNvGraphicFramePr>
            <a:graphicFrameLocks noGrp="1"/>
          </p:cNvGraphicFramePr>
          <p:nvPr>
            <p:extLst>
              <p:ext uri="{D42A27DB-BD31-4B8C-83A1-F6EECF244321}">
                <p14:modId xmlns:p14="http://schemas.microsoft.com/office/powerpoint/2010/main" val="3545294868"/>
              </p:ext>
            </p:extLst>
          </p:nvPr>
        </p:nvGraphicFramePr>
        <p:xfrm>
          <a:off x="7808120" y="650426"/>
          <a:ext cx="1967152" cy="35923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động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địa</a:t>
                      </a:r>
                      <a:r>
                        <a:rPr lang="en-US" altLang="ko-KR" sz="800" baseline="0" dirty="0" smtClean="0">
                          <a:solidFill>
                            <a:schemeClr val="tx1"/>
                          </a:solidFill>
                        </a:rPr>
                        <a:t> </a:t>
                      </a:r>
                      <a:r>
                        <a:rPr lang="en-US" altLang="ko-KR" sz="800" baseline="0" dirty="0" err="1" smtClean="0">
                          <a:solidFill>
                            <a:schemeClr val="tx1"/>
                          </a:solidFill>
                        </a:rPr>
                        <a:t>chỉ</a:t>
                      </a:r>
                      <a:r>
                        <a:rPr lang="en-US" altLang="ko-KR" sz="800" baseline="0" dirty="0" smtClean="0">
                          <a:solidFill>
                            <a:schemeClr val="tx1"/>
                          </a:solidFill>
                        </a:rPr>
                        <a:t> Email </a:t>
                      </a:r>
                      <a:r>
                        <a:rPr lang="en-US" altLang="ko-KR" sz="800" baseline="0" dirty="0" err="1" smtClean="0">
                          <a:solidFill>
                            <a:schemeClr val="tx1"/>
                          </a:solidFill>
                        </a:rPr>
                        <a:t>của</a:t>
                      </a:r>
                      <a:r>
                        <a:rPr lang="en-US" altLang="ko-KR" sz="800" baseline="0" dirty="0" smtClean="0">
                          <a:solidFill>
                            <a:schemeClr val="tx1"/>
                          </a:solidFill>
                        </a:rPr>
                        <a:t> Counselor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thể</a:t>
                      </a:r>
                      <a:r>
                        <a:rPr lang="en-US" altLang="ko-KR" sz="800" baseline="0" dirty="0" smtClean="0">
                          <a:solidFill>
                            <a:schemeClr val="tx1"/>
                          </a:solidFill>
                        </a:rPr>
                        <a:t> </a:t>
                      </a:r>
                      <a:r>
                        <a:rPr lang="en-US" altLang="ko-KR" sz="800" baseline="0" dirty="0" err="1" smtClean="0">
                          <a:solidFill>
                            <a:schemeClr val="tx1"/>
                          </a:solidFill>
                        </a:rPr>
                        <a:t>chỉnh</a:t>
                      </a:r>
                      <a:r>
                        <a:rPr lang="en-US" altLang="ko-KR" sz="800" baseline="0" dirty="0" smtClean="0">
                          <a:solidFill>
                            <a:schemeClr val="tx1"/>
                          </a:solidFill>
                        </a:rPr>
                        <a:t> </a:t>
                      </a:r>
                      <a:r>
                        <a:rPr lang="en-US" altLang="ko-KR" sz="800" baseline="0" dirty="0" err="1" smtClean="0">
                          <a:solidFill>
                            <a:schemeClr val="tx1"/>
                          </a:solidFill>
                        </a:rPr>
                        <a:t>sửa</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(Inquiry) Category (</a:t>
                      </a:r>
                      <a:r>
                        <a:rPr lang="ko-KR" altLang="en-US" sz="800" b="1" dirty="0" smtClean="0">
                          <a:solidFill>
                            <a:schemeClr val="tx1"/>
                          </a:solidFill>
                        </a:rPr>
                        <a:t>선택</a:t>
                      </a:r>
                      <a:r>
                        <a:rPr lang="ko-KR" altLang="en-US" sz="800" dirty="0" smtClean="0">
                          <a:solidFill>
                            <a:schemeClr val="tx1"/>
                          </a:solidFill>
                        </a:rPr>
                        <a:t> </a:t>
                      </a:r>
                      <a:r>
                        <a:rPr lang="en-US" altLang="ko-KR" sz="800" dirty="0" smtClean="0">
                          <a:solidFill>
                            <a:schemeClr val="tx1"/>
                          </a:solidFill>
                        </a:rPr>
                        <a:t>– select</a:t>
                      </a:r>
                      <a:r>
                        <a:rPr lang="en-US" altLang="ko-KR" sz="800" baseline="0" dirty="0" smtClean="0">
                          <a:solidFill>
                            <a:schemeClr val="tx1"/>
                          </a:solidFill>
                        </a:rPr>
                        <a:t> </a:t>
                      </a:r>
                      <a:r>
                        <a:rPr lang="en-US" altLang="ko-KR" sz="800" dirty="0" smtClean="0">
                          <a:solidFill>
                            <a:schemeClr val="tx1"/>
                          </a:solidFill>
                        </a:rPr>
                        <a:t>| </a:t>
                      </a:r>
                      <a:r>
                        <a:rPr lang="ko-KR" altLang="en-US" sz="800" dirty="0" smtClean="0">
                          <a:solidFill>
                            <a:schemeClr val="tx1"/>
                          </a:solidFill>
                        </a:rPr>
                        <a:t>오류 및 장애 신고 </a:t>
                      </a:r>
                      <a:r>
                        <a:rPr lang="en-US" altLang="ko-KR" sz="800" dirty="0" smtClean="0">
                          <a:solidFill>
                            <a:schemeClr val="tx1"/>
                          </a:solidFill>
                        </a:rPr>
                        <a:t>– </a:t>
                      </a:r>
                      <a:r>
                        <a:rPr lang="en-US" altLang="ko-KR" sz="800" dirty="0" err="1" smtClean="0">
                          <a:solidFill>
                            <a:schemeClr val="tx1"/>
                          </a:solidFill>
                        </a:rPr>
                        <a:t>Báo</a:t>
                      </a:r>
                      <a:r>
                        <a:rPr lang="en-US" altLang="ko-KR" sz="800" baseline="0" dirty="0" smtClean="0">
                          <a:solidFill>
                            <a:schemeClr val="tx1"/>
                          </a:solidFill>
                        </a:rPr>
                        <a:t> </a:t>
                      </a:r>
                      <a:r>
                        <a:rPr lang="en-US" altLang="ko-KR" sz="800" baseline="0" dirty="0" err="1" smtClean="0">
                          <a:solidFill>
                            <a:schemeClr val="tx1"/>
                          </a:solidFill>
                        </a:rPr>
                        <a:t>lỗi</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Trở</a:t>
                      </a:r>
                      <a:r>
                        <a:rPr lang="en-US" altLang="ko-KR" sz="800" baseline="0" dirty="0" smtClean="0">
                          <a:solidFill>
                            <a:schemeClr val="tx1"/>
                          </a:solidFill>
                        </a:rPr>
                        <a:t> </a:t>
                      </a:r>
                      <a:r>
                        <a:rPr lang="en-US" altLang="ko-KR" sz="800" baseline="0" dirty="0" err="1" smtClean="0">
                          <a:solidFill>
                            <a:schemeClr val="tx1"/>
                          </a:solidFill>
                        </a:rPr>
                        <a:t>ngại</a:t>
                      </a:r>
                      <a:r>
                        <a:rPr lang="en-US" altLang="ko-KR" sz="800" baseline="0" dirty="0" smtClean="0">
                          <a:solidFill>
                            <a:schemeClr val="tx1"/>
                          </a:solidFill>
                        </a:rPr>
                        <a:t> </a:t>
                      </a:r>
                      <a:r>
                        <a:rPr lang="en-US" altLang="ko-KR" sz="800" dirty="0" smtClean="0">
                          <a:solidFill>
                            <a:schemeClr val="tx1"/>
                          </a:solidFill>
                        </a:rPr>
                        <a:t>| </a:t>
                      </a:r>
                      <a:r>
                        <a:rPr lang="ko-KR" altLang="en-US" sz="800" dirty="0" smtClean="0">
                          <a:solidFill>
                            <a:schemeClr val="tx1"/>
                          </a:solidFill>
                        </a:rPr>
                        <a:t>서비스 이용 </a:t>
                      </a:r>
                      <a:r>
                        <a:rPr lang="en-US" altLang="ko-KR" sz="800" dirty="0" smtClean="0">
                          <a:solidFill>
                            <a:schemeClr val="tx1"/>
                          </a:solidFill>
                        </a:rPr>
                        <a:t>– </a:t>
                      </a:r>
                      <a:r>
                        <a:rPr lang="en-US" altLang="ko-KR" sz="800" dirty="0" err="1" smtClean="0">
                          <a:solidFill>
                            <a:schemeClr val="tx1"/>
                          </a:solidFill>
                        </a:rPr>
                        <a:t>Sử</a:t>
                      </a:r>
                      <a:r>
                        <a:rPr lang="en-US" altLang="ko-KR" sz="800" dirty="0" smtClean="0">
                          <a:solidFill>
                            <a:schemeClr val="tx1"/>
                          </a:solidFill>
                        </a:rPr>
                        <a:t> </a:t>
                      </a:r>
                      <a:r>
                        <a:rPr lang="en-US" altLang="ko-KR" sz="800" dirty="0" err="1" smtClean="0">
                          <a:solidFill>
                            <a:schemeClr val="tx1"/>
                          </a:solidFill>
                        </a:rPr>
                        <a:t>dụng</a:t>
                      </a:r>
                      <a:r>
                        <a:rPr lang="en-US" altLang="ko-KR" sz="800" dirty="0" smtClean="0">
                          <a:solidFill>
                            <a:schemeClr val="tx1"/>
                          </a:solidFill>
                        </a:rPr>
                        <a:t> </a:t>
                      </a:r>
                      <a:r>
                        <a:rPr lang="en-US" altLang="ko-KR" sz="800" dirty="0" err="1" smtClean="0">
                          <a:solidFill>
                            <a:schemeClr val="tx1"/>
                          </a:solidFill>
                        </a:rPr>
                        <a:t>dịch</a:t>
                      </a:r>
                      <a:r>
                        <a:rPr lang="en-US" altLang="ko-KR" sz="800" baseline="0" dirty="0" smtClean="0">
                          <a:solidFill>
                            <a:schemeClr val="tx1"/>
                          </a:solidFill>
                        </a:rPr>
                        <a:t> </a:t>
                      </a:r>
                      <a:r>
                        <a:rPr lang="en-US" altLang="ko-KR" sz="800" baseline="0" dirty="0" err="1" smtClean="0">
                          <a:solidFill>
                            <a:schemeClr val="tx1"/>
                          </a:solidFill>
                        </a:rPr>
                        <a:t>vụ</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정산 관련 </a:t>
                      </a:r>
                      <a:r>
                        <a:rPr lang="en-US" altLang="ko-KR" sz="800" dirty="0" smtClean="0">
                          <a:solidFill>
                            <a:schemeClr val="tx1"/>
                          </a:solidFill>
                        </a:rPr>
                        <a:t>– </a:t>
                      </a:r>
                      <a:r>
                        <a:rPr lang="en-US" altLang="ko-KR" sz="800" dirty="0" err="1" smtClean="0">
                          <a:solidFill>
                            <a:schemeClr val="tx1"/>
                          </a:solidFill>
                        </a:rPr>
                        <a:t>Liên</a:t>
                      </a:r>
                      <a:r>
                        <a:rPr lang="en-US" altLang="ko-KR" sz="800" baseline="0" dirty="0" smtClean="0">
                          <a:solidFill>
                            <a:schemeClr val="tx1"/>
                          </a:solidFill>
                        </a:rPr>
                        <a:t> </a:t>
                      </a:r>
                      <a:r>
                        <a:rPr lang="en-US" altLang="ko-KR" sz="800" baseline="0" dirty="0" err="1" smtClean="0">
                          <a:solidFill>
                            <a:schemeClr val="tx1"/>
                          </a:solidFill>
                        </a:rPr>
                        <a:t>quan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thanh</a:t>
                      </a:r>
                      <a:r>
                        <a:rPr lang="en-US" altLang="ko-KR" sz="800" baseline="0" dirty="0" smtClean="0">
                          <a:solidFill>
                            <a:schemeClr val="tx1"/>
                          </a:solidFill>
                        </a:rPr>
                        <a:t> </a:t>
                      </a:r>
                      <a:r>
                        <a:rPr lang="en-US" altLang="ko-KR" sz="800" baseline="0" dirty="0" err="1" smtClean="0">
                          <a:solidFill>
                            <a:schemeClr val="tx1"/>
                          </a:solidFill>
                        </a:rPr>
                        <a:t>toán</a:t>
                      </a:r>
                      <a:r>
                        <a:rPr lang="en-US" altLang="ko-KR" sz="800" baseline="0" dirty="0" smtClean="0">
                          <a:solidFill>
                            <a:schemeClr val="tx1"/>
                          </a:solidFill>
                        </a:rPr>
                        <a:t> </a:t>
                      </a:r>
                      <a:r>
                        <a:rPr lang="en-US" altLang="ko-KR" sz="800" dirty="0" smtClean="0">
                          <a:solidFill>
                            <a:schemeClr val="tx1"/>
                          </a:solidFill>
                        </a:rPr>
                        <a:t>| </a:t>
                      </a:r>
                      <a:r>
                        <a:rPr lang="ko-KR" altLang="en-US" sz="800" dirty="0" smtClean="0">
                          <a:solidFill>
                            <a:schemeClr val="tx1"/>
                          </a:solidFill>
                        </a:rPr>
                        <a:t>제휴 관련 </a:t>
                      </a:r>
                      <a:r>
                        <a:rPr lang="en-US" altLang="ko-KR" sz="800" dirty="0" smtClean="0">
                          <a:solidFill>
                            <a:schemeClr val="tx1"/>
                          </a:solidFill>
                        </a:rPr>
                        <a:t>– </a:t>
                      </a:r>
                      <a:r>
                        <a:rPr lang="en-US" altLang="ko-KR" sz="800" dirty="0" err="1" smtClean="0">
                          <a:solidFill>
                            <a:schemeClr val="tx1"/>
                          </a:solidFill>
                        </a:rPr>
                        <a:t>Liên</a:t>
                      </a:r>
                      <a:r>
                        <a:rPr lang="en-US" altLang="ko-KR" sz="800" baseline="0" dirty="0" smtClean="0">
                          <a:solidFill>
                            <a:schemeClr val="tx1"/>
                          </a:solidFill>
                        </a:rPr>
                        <a:t> </a:t>
                      </a:r>
                      <a:r>
                        <a:rPr lang="en-US" altLang="ko-KR" sz="800" baseline="0" dirty="0" err="1" smtClean="0">
                          <a:solidFill>
                            <a:schemeClr val="tx1"/>
                          </a:solidFill>
                        </a:rPr>
                        <a:t>quan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Tạm</a:t>
                      </a:r>
                      <a:r>
                        <a:rPr lang="en-US" altLang="ko-KR" sz="800" baseline="0" dirty="0" smtClean="0">
                          <a:solidFill>
                            <a:schemeClr val="tx1"/>
                          </a:solidFill>
                        </a:rPr>
                        <a:t> </a:t>
                      </a:r>
                      <a:r>
                        <a:rPr lang="en-US" altLang="ko-KR" sz="800" baseline="0" dirty="0" err="1" smtClean="0">
                          <a:solidFill>
                            <a:schemeClr val="tx1"/>
                          </a:solidFill>
                        </a:rPr>
                        <a:t>nghỉ</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Nếu</a:t>
                      </a:r>
                      <a:r>
                        <a:rPr lang="en-US" altLang="ko-KR" sz="800" kern="1200" baseline="0" smtClean="0">
                          <a:solidFill>
                            <a:schemeClr val="dk1"/>
                          </a:solidFill>
                          <a:latin typeface="+mn-lt"/>
                          <a:ea typeface="+mn-ea"/>
                          <a:cs typeface="+mn-cs"/>
                        </a:rPr>
                        <a:t> đã nhập đầy đủ thông tin và gửi câu hỏi thành công. Hiển thị </a:t>
                      </a:r>
                      <a:r>
                        <a:rPr lang="en-US" sz="800" smtClean="0">
                          <a:solidFill>
                            <a:schemeClr val="dk1"/>
                          </a:solidFill>
                        </a:rPr>
                        <a:t>[Complete Inquiry pop-up]</a:t>
                      </a:r>
                      <a:endParaRPr lang="en-US" altLang="ko-KR" sz="800" kern="1200" smtClean="0">
                        <a:solidFill>
                          <a:srgbClr val="FF0000"/>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Nếu</a:t>
                      </a:r>
                      <a:r>
                        <a:rPr lang="en-US" altLang="ko-KR" sz="800" kern="1200" baseline="0" smtClean="0">
                          <a:solidFill>
                            <a:schemeClr val="dk1"/>
                          </a:solidFill>
                          <a:latin typeface="+mn-lt"/>
                          <a:ea typeface="+mn-ea"/>
                          <a:cs typeface="+mn-cs"/>
                        </a:rPr>
                        <a:t> chưa nhập Email, hiển thị Alert: </a:t>
                      </a:r>
                      <a:r>
                        <a:rPr lang="ko-KR" altLang="en-US" sz="800" kern="1200" smtClean="0">
                          <a:solidFill>
                            <a:schemeClr val="dk1"/>
                          </a:solidFill>
                          <a:latin typeface="+mn-lt"/>
                          <a:ea typeface="+mn-ea"/>
                          <a:cs typeface="+mn-cs"/>
                        </a:rPr>
                        <a:t>이메일을 입력하세요</a:t>
                      </a:r>
                      <a:r>
                        <a:rPr lang="en-US" altLang="ko-KR" sz="800" kern="1200" smtClean="0">
                          <a:solidFill>
                            <a:schemeClr val="dk1"/>
                          </a:solidFill>
                          <a:latin typeface="+mn-lt"/>
                          <a:ea typeface="+mn-ea"/>
                          <a:cs typeface="+mn-cs"/>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Nếu</a:t>
                      </a:r>
                      <a:r>
                        <a:rPr lang="en-US" altLang="ko-KR" sz="800" kern="1200" baseline="0" smtClean="0">
                          <a:solidFill>
                            <a:schemeClr val="dk1"/>
                          </a:solidFill>
                          <a:latin typeface="+mn-lt"/>
                          <a:ea typeface="+mn-ea"/>
                          <a:cs typeface="+mn-cs"/>
                        </a:rPr>
                        <a:t> chưa chọn Category, hiển thị </a:t>
                      </a:r>
                      <a:r>
                        <a:rPr lang="en-US" altLang="ko-KR" sz="800" kern="1200" smtClean="0">
                          <a:solidFill>
                            <a:schemeClr val="dk1"/>
                          </a:solidFill>
                          <a:latin typeface="+mn-lt"/>
                          <a:ea typeface="+mn-ea"/>
                          <a:cs typeface="+mn-cs"/>
                        </a:rPr>
                        <a:t>alert</a:t>
                      </a:r>
                      <a:r>
                        <a:rPr lang="en-US" altLang="ko-KR" sz="800" kern="1200" baseline="0" smtClean="0">
                          <a:solidFill>
                            <a:schemeClr val="dk1"/>
                          </a:solidFill>
                          <a:latin typeface="+mn-lt"/>
                          <a:ea typeface="+mn-ea"/>
                          <a:cs typeface="+mn-cs"/>
                        </a:rPr>
                        <a:t> </a:t>
                      </a:r>
                      <a:r>
                        <a:rPr lang="en-US" altLang="ko-KR" sz="800" kern="1200" smtClean="0">
                          <a:solidFill>
                            <a:schemeClr val="dk1"/>
                          </a:solidFill>
                          <a:latin typeface="+mn-lt"/>
                          <a:ea typeface="+mn-ea"/>
                          <a:cs typeface="+mn-cs"/>
                        </a:rPr>
                        <a:t>: </a:t>
                      </a:r>
                      <a:r>
                        <a:rPr lang="ko-KR" altLang="en-US" sz="800" kern="1200" smtClean="0">
                          <a:solidFill>
                            <a:schemeClr val="dk1"/>
                          </a:solidFill>
                          <a:latin typeface="+mn-lt"/>
                          <a:ea typeface="+mn-ea"/>
                          <a:cs typeface="+mn-cs"/>
                        </a:rPr>
                        <a:t>카테고리를 선택하세요</a:t>
                      </a:r>
                      <a:r>
                        <a:rPr lang="en-US" altLang="ko-KR" sz="800" kern="1200" smtClean="0">
                          <a:solidFill>
                            <a:schemeClr val="dk1"/>
                          </a:solidFill>
                          <a:latin typeface="+mn-lt"/>
                          <a:ea typeface="+mn-ea"/>
                          <a:cs typeface="+mn-cs"/>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dk1"/>
                          </a:solidFill>
                          <a:latin typeface="+mn-lt"/>
                          <a:ea typeface="+mn-ea"/>
                          <a:cs typeface="+mn-cs"/>
                        </a:rPr>
                        <a:t>Nếu</a:t>
                      </a:r>
                      <a:r>
                        <a:rPr lang="en-US" altLang="ko-KR" sz="800" kern="1200" baseline="0" smtClean="0">
                          <a:solidFill>
                            <a:schemeClr val="dk1"/>
                          </a:solidFill>
                          <a:latin typeface="+mn-lt"/>
                          <a:ea typeface="+mn-ea"/>
                          <a:cs typeface="+mn-cs"/>
                        </a:rPr>
                        <a:t> chưa nhập nội dung câu </a:t>
                      </a:r>
                      <a:r>
                        <a:rPr lang="en-US" altLang="ko-KR" sz="800" kern="1200" baseline="0" smtClean="0">
                          <a:solidFill>
                            <a:schemeClr val="tx1"/>
                          </a:solidFill>
                          <a:latin typeface="+mn-lt"/>
                          <a:ea typeface="+mn-ea"/>
                          <a:cs typeface="+mn-cs"/>
                        </a:rPr>
                        <a:t>hỏi , hiển thị </a:t>
                      </a:r>
                      <a:r>
                        <a:rPr lang="en-US" altLang="ko-KR" sz="800" kern="1200" smtClean="0">
                          <a:solidFill>
                            <a:schemeClr val="tx1"/>
                          </a:solidFill>
                          <a:latin typeface="+mn-lt"/>
                          <a:ea typeface="+mn-ea"/>
                          <a:cs typeface="+mn-cs"/>
                        </a:rPr>
                        <a:t>alert</a:t>
                      </a:r>
                      <a:r>
                        <a:rPr lang="ko-KR" altLang="en-US" sz="800" kern="1200" smtClean="0">
                          <a:solidFill>
                            <a:schemeClr val="tx1"/>
                          </a:solidFill>
                          <a:latin typeface="+mn-lt"/>
                          <a:ea typeface="+mn-ea"/>
                          <a:cs typeface="+mn-cs"/>
                        </a:rPr>
                        <a:t> </a:t>
                      </a:r>
                      <a:r>
                        <a:rPr lang="en-US" altLang="ko-KR" sz="800" kern="1200" smtClean="0">
                          <a:solidFill>
                            <a:schemeClr val="tx1"/>
                          </a:solidFill>
                          <a:latin typeface="+mn-lt"/>
                          <a:ea typeface="+mn-ea"/>
                          <a:cs typeface="+mn-cs"/>
                        </a:rPr>
                        <a:t>: </a:t>
                      </a:r>
                      <a:r>
                        <a:rPr lang="ko-KR" altLang="en-US" sz="800" kern="1200" smtClean="0">
                          <a:solidFill>
                            <a:schemeClr val="tx1"/>
                          </a:solidFill>
                          <a:latin typeface="+mn-lt"/>
                          <a:ea typeface="+mn-ea"/>
                          <a:cs typeface="+mn-cs"/>
                        </a:rPr>
                        <a:t>내용을 입력하세요</a:t>
                      </a:r>
                      <a:r>
                        <a:rPr lang="en-US" altLang="ko-KR" sz="800" kern="1200" smtClean="0">
                          <a:solidFill>
                            <a:schemeClr val="tx1"/>
                          </a:solidFill>
                          <a:latin typeface="+mn-lt"/>
                          <a:ea typeface="+mn-ea"/>
                          <a:cs typeface="+mn-cs"/>
                        </a:rPr>
                        <a:t>.</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smtClean="0">
                          <a:solidFill>
                            <a:schemeClr val="tx1"/>
                          </a:solidFill>
                          <a:latin typeface="+mn-lt"/>
                          <a:ea typeface="+mn-ea"/>
                          <a:cs typeface="+mn-cs"/>
                        </a:rPr>
                        <a:t>Từ</a:t>
                      </a:r>
                      <a:r>
                        <a:rPr lang="en-US" altLang="ko-KR" sz="800" kern="1200" baseline="0" smtClean="0">
                          <a:solidFill>
                            <a:schemeClr val="tx1"/>
                          </a:solidFill>
                          <a:latin typeface="+mn-lt"/>
                          <a:ea typeface="+mn-ea"/>
                          <a:cs typeface="+mn-cs"/>
                        </a:rPr>
                        <a:t> nay đến lúc kêt thúc code Admin giai đoạn 2 gửi mail đến địa chỉ</a:t>
                      </a:r>
                      <a:r>
                        <a:rPr lang="ko-KR" altLang="en-US" sz="800" kern="1200" smtClean="0">
                          <a:solidFill>
                            <a:schemeClr val="tx1"/>
                          </a:solidFill>
                          <a:latin typeface="+mn-lt"/>
                          <a:ea typeface="+mn-ea"/>
                          <a:cs typeface="+mn-cs"/>
                        </a:rPr>
                        <a:t> </a:t>
                      </a:r>
                      <a:r>
                        <a:rPr lang="en-US" altLang="ko-KR" sz="800" kern="1200" smtClean="0">
                          <a:solidFill>
                            <a:schemeClr val="tx1"/>
                          </a:solidFill>
                          <a:latin typeface="+mn-lt"/>
                          <a:ea typeface="+mn-ea"/>
                          <a:cs typeface="+mn-cs"/>
                        </a:rPr>
                        <a:t>‘hello_counselor@aimmed.com’</a:t>
                      </a:r>
                      <a:endParaRPr lang="en-US" altLang="ko-KR" sz="800" dirty="0" smtClean="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18" name="슬라이드 번호 개체 틀 17"/>
          <p:cNvSpPr>
            <a:spLocks noGrp="1"/>
          </p:cNvSpPr>
          <p:nvPr>
            <p:ph type="sldNum" sz="quarter" idx="4"/>
          </p:nvPr>
        </p:nvSpPr>
        <p:spPr/>
        <p:txBody>
          <a:bodyPr/>
          <a:lstStyle/>
          <a:p>
            <a:fld id="{C70D9EDE-4299-4BB9-BBD1-CAF81FD85894}" type="slidenum">
              <a:rPr lang="ko-KR" altLang="en-US" smtClean="0"/>
              <a:pPr/>
              <a:t>78</a:t>
            </a:fld>
            <a:endParaRPr lang="ko-KR" altLang="en-US"/>
          </a:p>
        </p:txBody>
      </p:sp>
      <p:sp>
        <p:nvSpPr>
          <p:cNvPr id="19" name="TextBox 18"/>
          <p:cNvSpPr txBox="1"/>
          <p:nvPr/>
        </p:nvSpPr>
        <p:spPr>
          <a:xfrm>
            <a:off x="1242072" y="117792"/>
            <a:ext cx="506870" cy="215444"/>
          </a:xfrm>
          <a:prstGeom prst="rect">
            <a:avLst/>
          </a:prstGeom>
          <a:noFill/>
        </p:spPr>
        <p:txBody>
          <a:bodyPr wrap="none" rtlCol="0">
            <a:spAutoFit/>
          </a:bodyPr>
          <a:lstStyle/>
          <a:p>
            <a:r>
              <a:rPr lang="en-US" altLang="ko-KR" sz="800" dirty="0" smtClean="0">
                <a:solidFill>
                  <a:prstClr val="black"/>
                </a:solidFill>
              </a:rPr>
              <a:t>Inquiry</a:t>
            </a:r>
            <a:endParaRPr lang="ko-KR" altLang="en-US" sz="800" dirty="0">
              <a:solidFill>
                <a:prstClr val="black"/>
              </a:solidFill>
            </a:endParaRPr>
          </a:p>
        </p:txBody>
      </p:sp>
      <p:sp>
        <p:nvSpPr>
          <p:cNvPr id="20" name="TextBox 19"/>
          <p:cNvSpPr txBox="1"/>
          <p:nvPr/>
        </p:nvSpPr>
        <p:spPr>
          <a:xfrm>
            <a:off x="1239976" y="352286"/>
            <a:ext cx="1867819"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Customer Center &gt; Inquiry</a:t>
            </a:r>
            <a:endParaRPr lang="ko-KR" altLang="en-US" sz="800" dirty="0">
              <a:solidFill>
                <a:prstClr val="black"/>
              </a:solidFill>
            </a:endParaRPr>
          </a:p>
        </p:txBody>
      </p:sp>
    </p:spTree>
    <p:extLst>
      <p:ext uri="{BB962C8B-B14F-4D97-AF65-F5344CB8AC3E}">
        <p14:creationId xmlns:p14="http://schemas.microsoft.com/office/powerpoint/2010/main" val="2678066952"/>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RCW-0604</a:t>
            </a:r>
            <a:endParaRPr lang="ko-KR" altLang="en-US" sz="800" dirty="0">
              <a:solidFill>
                <a:prstClr val="black"/>
              </a:solidFill>
            </a:endParaRPr>
          </a:p>
        </p:txBody>
      </p:sp>
      <p:cxnSp>
        <p:nvCxnSpPr>
          <p:cNvPr id="79" name="직선 연결선 78"/>
          <p:cNvCxnSpPr/>
          <p:nvPr/>
        </p:nvCxnSpPr>
        <p:spPr>
          <a:xfrm>
            <a:off x="267387" y="2372359"/>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13464" y="1988840"/>
            <a:ext cx="748923" cy="261610"/>
          </a:xfrm>
          <a:prstGeom prst="rect">
            <a:avLst/>
          </a:prstGeom>
          <a:noFill/>
        </p:spPr>
        <p:txBody>
          <a:bodyPr wrap="none" rtlCol="0">
            <a:spAutoFit/>
          </a:bodyPr>
          <a:lstStyle/>
          <a:p>
            <a:r>
              <a:rPr lang="ko-KR" altLang="en-US" sz="1100" b="1" dirty="0" smtClean="0">
                <a:solidFill>
                  <a:prstClr val="black"/>
                </a:solidFill>
              </a:rPr>
              <a:t>문의하기</a:t>
            </a:r>
            <a:endParaRPr lang="ko-KR" altLang="en-US" sz="1100" b="1" dirty="0">
              <a:solidFill>
                <a:prstClr val="black"/>
              </a:solidFill>
            </a:endParaRPr>
          </a:p>
        </p:txBody>
      </p:sp>
      <p:graphicFrame>
        <p:nvGraphicFramePr>
          <p:cNvPr id="37" name="표 36"/>
          <p:cNvGraphicFramePr>
            <a:graphicFrameLocks noGrp="1"/>
          </p:cNvGraphicFramePr>
          <p:nvPr/>
        </p:nvGraphicFramePr>
        <p:xfrm>
          <a:off x="270622" y="2523805"/>
          <a:ext cx="7412681" cy="2475275"/>
        </p:xfrm>
        <a:graphic>
          <a:graphicData uri="http://schemas.openxmlformats.org/drawingml/2006/table">
            <a:tbl>
              <a:tblPr/>
              <a:tblGrid>
                <a:gridCol w="1415766"/>
                <a:gridCol w="5996915"/>
              </a:tblGrid>
              <a:tr h="332582">
                <a:tc>
                  <a:txBody>
                    <a:bodyPr/>
                    <a:lstStyle/>
                    <a:p>
                      <a:pPr algn="l" fontAlgn="ctr"/>
                      <a:r>
                        <a:rPr lang="en-US" sz="900" b="1" i="0" u="none" strike="noStrike" dirty="0">
                          <a:solidFill>
                            <a:srgbClr val="000000"/>
                          </a:solidFill>
                          <a:latin typeface="맑은 고딕"/>
                        </a:rPr>
                        <a:t> </a:t>
                      </a:r>
                      <a:r>
                        <a:rPr lang="en-US" sz="900" b="1" i="0" u="none" strike="noStrike" baseline="0" dirty="0" smtClean="0">
                          <a:solidFill>
                            <a:srgbClr val="000000"/>
                          </a:solidFill>
                          <a:latin typeface="맑은 고딕"/>
                        </a:rPr>
                        <a:t> </a:t>
                      </a:r>
                      <a:r>
                        <a:rPr lang="ko-KR" altLang="en-US" sz="900" b="1" i="0" u="none" strike="noStrike" baseline="0" dirty="0" err="1" smtClean="0">
                          <a:solidFill>
                            <a:srgbClr val="000000"/>
                          </a:solidFill>
                          <a:latin typeface="맑은 고딕"/>
                        </a:rPr>
                        <a:t>이</a:t>
                      </a:r>
                      <a:r>
                        <a:rPr lang="ko-KR" altLang="en-US" sz="900" b="1" i="0" u="none" strike="noStrike" dirty="0" err="1" smtClean="0">
                          <a:solidFill>
                            <a:srgbClr val="000000"/>
                          </a:solidFill>
                          <a:latin typeface="맑은 고딕"/>
                        </a:rPr>
                        <a:t>메일</a:t>
                      </a:r>
                      <a:endParaRPr lang="en-US" altLang="ko-KR"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카테고리</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1810111">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내용 입력</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41" name="직사각형 40"/>
          <p:cNvSpPr/>
          <p:nvPr/>
        </p:nvSpPr>
        <p:spPr>
          <a:xfrm>
            <a:off x="1791379" y="2896283"/>
            <a:ext cx="179647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50000"/>
                  </a:schemeClr>
                </a:solidFill>
              </a:rPr>
              <a:t>선택                               ▼</a:t>
            </a:r>
            <a:endParaRPr lang="ko-KR" altLang="en-US" sz="800" dirty="0">
              <a:solidFill>
                <a:schemeClr val="bg1">
                  <a:lumMod val="50000"/>
                </a:schemeClr>
              </a:solidFill>
            </a:endParaRPr>
          </a:p>
        </p:txBody>
      </p:sp>
      <p:sp>
        <p:nvSpPr>
          <p:cNvPr id="42" name="직사각형 41"/>
          <p:cNvSpPr/>
          <p:nvPr/>
        </p:nvSpPr>
        <p:spPr>
          <a:xfrm>
            <a:off x="1791379" y="3258941"/>
            <a:ext cx="5891924" cy="165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smtClean="0">
              <a:solidFill>
                <a:schemeClr val="bg1">
                  <a:lumMod val="50000"/>
                </a:schemeClr>
              </a:solidFill>
            </a:endParaRPr>
          </a:p>
        </p:txBody>
      </p:sp>
      <p:sp>
        <p:nvSpPr>
          <p:cNvPr id="43" name="직사각형 42"/>
          <p:cNvSpPr/>
          <p:nvPr/>
        </p:nvSpPr>
        <p:spPr>
          <a:xfrm>
            <a:off x="3100294" y="5125129"/>
            <a:ext cx="1755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문의하기</a:t>
            </a:r>
            <a:endParaRPr lang="ko-KR" altLang="en-US" sz="1000" b="1" dirty="0">
              <a:solidFill>
                <a:schemeClr val="tx1"/>
              </a:solidFill>
            </a:endParaRPr>
          </a:p>
        </p:txBody>
      </p:sp>
      <p:sp>
        <p:nvSpPr>
          <p:cNvPr id="44" name="직사각형 43"/>
          <p:cNvSpPr/>
          <p:nvPr/>
        </p:nvSpPr>
        <p:spPr>
          <a:xfrm>
            <a:off x="1791379" y="2568809"/>
            <a:ext cx="3844196"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smtClean="0">
                <a:solidFill>
                  <a:schemeClr val="tx1"/>
                </a:solidFill>
              </a:rPr>
              <a:t>asd@aimmed.com</a:t>
            </a:r>
            <a:endParaRPr lang="ko-KR" altLang="en-US" sz="900" dirty="0">
              <a:solidFill>
                <a:schemeClr val="tx1"/>
              </a:solidFill>
            </a:endParaRPr>
          </a:p>
        </p:txBody>
      </p:sp>
      <p:pic>
        <p:nvPicPr>
          <p:cNvPr id="36" name="그림 35" descr="Single_Tap.png"/>
          <p:cNvPicPr>
            <a:picLocks noChangeAspect="1"/>
          </p:cNvPicPr>
          <p:nvPr/>
        </p:nvPicPr>
        <p:blipFill>
          <a:blip r:embed="rId3" cstate="print"/>
          <a:stretch>
            <a:fillRect/>
          </a:stretch>
        </p:blipFill>
        <p:spPr>
          <a:xfrm>
            <a:off x="4172971" y="5314114"/>
            <a:ext cx="897000" cy="828000"/>
          </a:xfrm>
          <a:prstGeom prst="rect">
            <a:avLst/>
          </a:prstGeom>
        </p:spPr>
      </p:pic>
      <p:sp>
        <p:nvSpPr>
          <p:cNvPr id="21" name="슬라이드 번호 개체 틀 20"/>
          <p:cNvSpPr>
            <a:spLocks noGrp="1"/>
          </p:cNvSpPr>
          <p:nvPr>
            <p:ph type="sldNum" sz="quarter" idx="4"/>
          </p:nvPr>
        </p:nvSpPr>
        <p:spPr/>
        <p:txBody>
          <a:bodyPr/>
          <a:lstStyle/>
          <a:p>
            <a:fld id="{C70D9EDE-4299-4BB9-BBD1-CAF81FD85894}" type="slidenum">
              <a:rPr lang="ko-KR" altLang="en-US" smtClean="0"/>
              <a:pPr/>
              <a:t>79</a:t>
            </a:fld>
            <a:endParaRPr lang="ko-KR" altLang="en-US"/>
          </a:p>
        </p:txBody>
      </p:sp>
      <p:grpSp>
        <p:nvGrpSpPr>
          <p:cNvPr id="23" name="그룹 22"/>
          <p:cNvGrpSpPr/>
          <p:nvPr/>
        </p:nvGrpSpPr>
        <p:grpSpPr>
          <a:xfrm>
            <a:off x="2661496" y="3044603"/>
            <a:ext cx="3642527" cy="1838722"/>
            <a:chOff x="7462833" y="2753925"/>
            <a:chExt cx="3362333" cy="1838722"/>
          </a:xfrm>
        </p:grpSpPr>
        <p:sp>
          <p:nvSpPr>
            <p:cNvPr id="26" name="직사각형 25"/>
            <p:cNvSpPr/>
            <p:nvPr/>
          </p:nvSpPr>
          <p:spPr>
            <a:xfrm>
              <a:off x="7462833" y="2753925"/>
              <a:ext cx="3347324" cy="183872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7" name="직선 연결선 26"/>
            <p:cNvCxnSpPr/>
            <p:nvPr/>
          </p:nvCxnSpPr>
          <p:spPr>
            <a:xfrm>
              <a:off x="7477166" y="3301570"/>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550157" y="2908670"/>
              <a:ext cx="1043481" cy="261610"/>
            </a:xfrm>
            <a:prstGeom prst="rect">
              <a:avLst/>
            </a:prstGeom>
            <a:noFill/>
          </p:spPr>
          <p:txBody>
            <a:bodyPr wrap="none" rtlCol="0">
              <a:spAutoFit/>
            </a:bodyPr>
            <a:lstStyle/>
            <a:p>
              <a:r>
                <a:rPr lang="ko-KR" altLang="en-US" sz="1100" b="1" dirty="0" smtClean="0">
                  <a:solidFill>
                    <a:srgbClr val="000000"/>
                  </a:solidFill>
                </a:rPr>
                <a:t>문의 접수 완료</a:t>
              </a:r>
              <a:endParaRPr lang="en-US" altLang="ko-KR" sz="1100" b="1" dirty="0" smtClean="0">
                <a:solidFill>
                  <a:srgbClr val="000000"/>
                </a:solidFill>
              </a:endParaRPr>
            </a:p>
          </p:txBody>
        </p:sp>
        <p:sp>
          <p:nvSpPr>
            <p:cNvPr id="29" name="TextBox 28"/>
            <p:cNvSpPr txBox="1"/>
            <p:nvPr/>
          </p:nvSpPr>
          <p:spPr>
            <a:xfrm>
              <a:off x="10434490" y="2889556"/>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30" name="TextBox 29"/>
            <p:cNvSpPr txBox="1"/>
            <p:nvPr/>
          </p:nvSpPr>
          <p:spPr>
            <a:xfrm>
              <a:off x="7629811" y="3429000"/>
              <a:ext cx="2653390" cy="480131"/>
            </a:xfrm>
            <a:prstGeom prst="rect">
              <a:avLst/>
            </a:prstGeom>
            <a:noFill/>
          </p:spPr>
          <p:txBody>
            <a:bodyPr wrap="none" rtlCol="0">
              <a:spAutoFit/>
            </a:bodyPr>
            <a:lstStyle/>
            <a:p>
              <a:pPr>
                <a:lnSpc>
                  <a:spcPct val="140000"/>
                </a:lnSpc>
              </a:pPr>
              <a:r>
                <a:rPr lang="ko-KR" altLang="en-US" sz="900" dirty="0" smtClean="0"/>
                <a:t>문의 접수가 완료되었습니다</a:t>
              </a:r>
              <a:r>
                <a:rPr lang="en-US" altLang="ko-KR" sz="900" dirty="0" smtClean="0"/>
                <a:t>.</a:t>
              </a:r>
            </a:p>
            <a:p>
              <a:pPr>
                <a:lnSpc>
                  <a:spcPct val="140000"/>
                </a:lnSpc>
              </a:pPr>
              <a:r>
                <a:rPr lang="ko-KR" altLang="en-US" sz="900" dirty="0" smtClean="0"/>
                <a:t>입력하신 메일로 빠른 시일 내에 답변 드리겠습니다</a:t>
              </a:r>
              <a:r>
                <a:rPr lang="en-US" altLang="ko-KR" sz="900" dirty="0" smtClean="0"/>
                <a:t>.</a:t>
              </a:r>
            </a:p>
          </p:txBody>
        </p:sp>
        <p:sp>
          <p:nvSpPr>
            <p:cNvPr id="22" name="직사각형 21"/>
            <p:cNvSpPr/>
            <p:nvPr/>
          </p:nvSpPr>
          <p:spPr>
            <a:xfrm>
              <a:off x="8614371" y="4194085"/>
              <a:ext cx="1059257"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확인</a:t>
              </a:r>
              <a:endParaRPr lang="ko-KR" altLang="en-US" sz="1000" dirty="0">
                <a:solidFill>
                  <a:schemeClr val="tx1"/>
                </a:solidFill>
              </a:endParaRPr>
            </a:p>
          </p:txBody>
        </p:sp>
      </p:grpSp>
      <p:sp>
        <p:nvSpPr>
          <p:cNvPr id="24" name="TextBox 23"/>
          <p:cNvSpPr txBox="1"/>
          <p:nvPr/>
        </p:nvSpPr>
        <p:spPr>
          <a:xfrm>
            <a:off x="1285381" y="117792"/>
            <a:ext cx="543739" cy="215444"/>
          </a:xfrm>
          <a:prstGeom prst="rect">
            <a:avLst/>
          </a:prstGeom>
          <a:noFill/>
        </p:spPr>
        <p:txBody>
          <a:bodyPr wrap="none" rtlCol="0">
            <a:spAutoFit/>
          </a:bodyPr>
          <a:lstStyle/>
          <a:p>
            <a:r>
              <a:rPr lang="en-US" altLang="ko-KR" sz="800" dirty="0" smtClean="0">
                <a:solidFill>
                  <a:prstClr val="black"/>
                </a:solidFill>
              </a:rPr>
              <a:t>Inquiry </a:t>
            </a:r>
            <a:endParaRPr lang="ko-KR" altLang="en-US" sz="800" dirty="0">
              <a:solidFill>
                <a:prstClr val="black"/>
              </a:solidFill>
            </a:endParaRPr>
          </a:p>
        </p:txBody>
      </p:sp>
      <p:sp>
        <p:nvSpPr>
          <p:cNvPr id="25" name="TextBox 24"/>
          <p:cNvSpPr txBox="1"/>
          <p:nvPr/>
        </p:nvSpPr>
        <p:spPr>
          <a:xfrm>
            <a:off x="1283285" y="352286"/>
            <a:ext cx="3624710" cy="215444"/>
          </a:xfrm>
          <a:prstGeom prst="rect">
            <a:avLst/>
          </a:prstGeom>
          <a:noFill/>
        </p:spPr>
        <p:txBody>
          <a:bodyPr wrap="none" rtlCol="0">
            <a:spAutoFit/>
          </a:bodyPr>
          <a:lstStyle/>
          <a:p>
            <a:r>
              <a:rPr lang="en-US" altLang="ko-KR" sz="800" dirty="0" smtClean="0">
                <a:solidFill>
                  <a:prstClr val="black"/>
                </a:solidFill>
              </a:rPr>
              <a:t>Home</a:t>
            </a:r>
            <a:r>
              <a:rPr lang="ko-KR" altLang="en-US" sz="800" dirty="0" smtClean="0">
                <a:solidFill>
                  <a:prstClr val="black"/>
                </a:solidFill>
              </a:rPr>
              <a:t> </a:t>
            </a:r>
            <a:r>
              <a:rPr lang="en-US" altLang="ko-KR" sz="800" dirty="0" smtClean="0">
                <a:solidFill>
                  <a:prstClr val="black"/>
                </a:solidFill>
              </a:rPr>
              <a:t>&gt; Customer Center</a:t>
            </a:r>
            <a:r>
              <a:rPr lang="ko-KR" altLang="en-US" sz="800" dirty="0" smtClean="0">
                <a:solidFill>
                  <a:prstClr val="black"/>
                </a:solidFill>
              </a:rPr>
              <a:t> </a:t>
            </a:r>
            <a:r>
              <a:rPr lang="en-US" altLang="ko-KR" sz="800" dirty="0" smtClean="0">
                <a:solidFill>
                  <a:prstClr val="black"/>
                </a:solidFill>
              </a:rPr>
              <a:t>&gt; Inquiry &gt; After Write, click to Inquiry button</a:t>
            </a:r>
            <a:endParaRPr lang="ko-KR" altLang="en-US" sz="800" dirty="0">
              <a:solidFill>
                <a:prstClr val="black"/>
              </a:solidFill>
            </a:endParaRPr>
          </a:p>
        </p:txBody>
      </p:sp>
      <p:sp>
        <p:nvSpPr>
          <p:cNvPr id="31" name="Rectangle 30"/>
          <p:cNvSpPr/>
          <p:nvPr/>
        </p:nvSpPr>
        <p:spPr>
          <a:xfrm>
            <a:off x="7834031" y="984250"/>
            <a:ext cx="1799489" cy="507831"/>
          </a:xfrm>
          <a:prstGeom prst="rect">
            <a:avLst/>
          </a:prstGeom>
        </p:spPr>
        <p:txBody>
          <a:bodyPr wrap="square">
            <a:spAutoFit/>
          </a:bodyPr>
          <a:lstStyle/>
          <a:p>
            <a:r>
              <a:rPr lang="en-US" sz="900" dirty="0" smtClean="0">
                <a:solidFill>
                  <a:schemeClr val="dk1"/>
                </a:solidFill>
              </a:rPr>
              <a:t>1- [Complete Inquiry pop-up]</a:t>
            </a:r>
          </a:p>
          <a:p>
            <a:r>
              <a:rPr lang="en-US" sz="900" dirty="0" smtClean="0">
                <a:solidFill>
                  <a:schemeClr val="dk1"/>
                </a:solidFill>
              </a:rPr>
              <a:t>Pop-up </a:t>
            </a:r>
            <a:r>
              <a:rPr lang="en-US" sz="900" dirty="0" err="1" smtClean="0">
                <a:solidFill>
                  <a:schemeClr val="dk1"/>
                </a:solidFill>
              </a:rPr>
              <a:t>hiển</a:t>
            </a:r>
            <a:r>
              <a:rPr lang="en-US" sz="900" dirty="0" smtClean="0">
                <a:solidFill>
                  <a:schemeClr val="dk1"/>
                </a:solidFill>
              </a:rPr>
              <a:t> </a:t>
            </a:r>
            <a:r>
              <a:rPr lang="en-US" sz="900" dirty="0" err="1" smtClean="0">
                <a:solidFill>
                  <a:schemeClr val="dk1"/>
                </a:solidFill>
              </a:rPr>
              <a:t>thị</a:t>
            </a:r>
            <a:r>
              <a:rPr lang="en-US" sz="900" dirty="0" smtClean="0">
                <a:solidFill>
                  <a:schemeClr val="dk1"/>
                </a:solidFill>
              </a:rPr>
              <a:t> </a:t>
            </a:r>
            <a:r>
              <a:rPr lang="en-US" sz="900" dirty="0" err="1" smtClean="0">
                <a:solidFill>
                  <a:schemeClr val="dk1"/>
                </a:solidFill>
              </a:rPr>
              <a:t>sau</a:t>
            </a:r>
            <a:r>
              <a:rPr lang="en-US" sz="900" dirty="0" smtClean="0">
                <a:solidFill>
                  <a:schemeClr val="dk1"/>
                </a:solidFill>
              </a:rPr>
              <a:t> </a:t>
            </a:r>
            <a:r>
              <a:rPr lang="en-US" sz="900" dirty="0" err="1" smtClean="0">
                <a:solidFill>
                  <a:schemeClr val="dk1"/>
                </a:solidFill>
              </a:rPr>
              <a:t>khi</a:t>
            </a:r>
            <a:r>
              <a:rPr lang="en-US" sz="900" dirty="0" smtClean="0">
                <a:solidFill>
                  <a:schemeClr val="dk1"/>
                </a:solidFill>
              </a:rPr>
              <a:t> </a:t>
            </a:r>
            <a:r>
              <a:rPr lang="en-US" sz="900" dirty="0" err="1" smtClean="0">
                <a:solidFill>
                  <a:schemeClr val="dk1"/>
                </a:solidFill>
              </a:rPr>
              <a:t>đã</a:t>
            </a:r>
            <a:r>
              <a:rPr lang="en-US" sz="900" dirty="0" smtClean="0">
                <a:solidFill>
                  <a:schemeClr val="dk1"/>
                </a:solidFill>
              </a:rPr>
              <a:t> </a:t>
            </a:r>
            <a:r>
              <a:rPr lang="en-US" sz="900" dirty="0" err="1" smtClean="0">
                <a:solidFill>
                  <a:schemeClr val="dk1"/>
                </a:solidFill>
              </a:rPr>
              <a:t>hoàn</a:t>
            </a:r>
            <a:r>
              <a:rPr lang="en-US" sz="900" dirty="0" smtClean="0">
                <a:solidFill>
                  <a:schemeClr val="dk1"/>
                </a:solidFill>
              </a:rPr>
              <a:t> </a:t>
            </a:r>
            <a:r>
              <a:rPr lang="en-US" sz="900" dirty="0" err="1" smtClean="0">
                <a:solidFill>
                  <a:schemeClr val="dk1"/>
                </a:solidFill>
              </a:rPr>
              <a:t>tất</a:t>
            </a:r>
            <a:r>
              <a:rPr lang="en-US" sz="900" dirty="0" smtClean="0">
                <a:solidFill>
                  <a:schemeClr val="dk1"/>
                </a:solidFill>
              </a:rPr>
              <a:t> </a:t>
            </a:r>
            <a:r>
              <a:rPr lang="en-US" sz="900" dirty="0" err="1" smtClean="0">
                <a:solidFill>
                  <a:schemeClr val="dk1"/>
                </a:solidFill>
              </a:rPr>
              <a:t>việc</a:t>
            </a:r>
            <a:r>
              <a:rPr lang="en-US" sz="900" dirty="0" smtClean="0">
                <a:solidFill>
                  <a:schemeClr val="dk1"/>
                </a:solidFill>
              </a:rPr>
              <a:t> </a:t>
            </a:r>
            <a:r>
              <a:rPr lang="en-US" sz="900" dirty="0" err="1" smtClean="0">
                <a:solidFill>
                  <a:schemeClr val="dk1"/>
                </a:solidFill>
              </a:rPr>
              <a:t>đặt</a:t>
            </a:r>
            <a:r>
              <a:rPr lang="en-US" sz="900" dirty="0" smtClean="0">
                <a:solidFill>
                  <a:schemeClr val="dk1"/>
                </a:solidFill>
              </a:rPr>
              <a:t> </a:t>
            </a:r>
            <a:r>
              <a:rPr lang="en-US" sz="900" dirty="0" err="1" smtClean="0">
                <a:solidFill>
                  <a:schemeClr val="dk1"/>
                </a:solidFill>
              </a:rPr>
              <a:t>câu</a:t>
            </a:r>
            <a:r>
              <a:rPr lang="en-US" sz="900" dirty="0" smtClean="0">
                <a:solidFill>
                  <a:schemeClr val="dk1"/>
                </a:solidFill>
              </a:rPr>
              <a:t> </a:t>
            </a:r>
            <a:r>
              <a:rPr lang="en-US" sz="900" dirty="0" err="1" smtClean="0">
                <a:solidFill>
                  <a:schemeClr val="dk1"/>
                </a:solidFill>
              </a:rPr>
              <a:t>hỏi</a:t>
            </a:r>
            <a:r>
              <a:rPr lang="en-US" sz="900" dirty="0" smtClean="0">
                <a:solidFill>
                  <a:schemeClr val="dk1"/>
                </a:solidFill>
              </a:rPr>
              <a:t> </a:t>
            </a:r>
            <a:endParaRPr lang="en-US" sz="900" dirty="0"/>
          </a:p>
        </p:txBody>
      </p:sp>
    </p:spTree>
    <p:extLst>
      <p:ext uri="{BB962C8B-B14F-4D97-AF65-F5344CB8AC3E}">
        <p14:creationId xmlns:p14="http://schemas.microsoft.com/office/powerpoint/2010/main" val="36803162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70D9EDE-4299-4BB9-BBD1-CAF81FD85894}" type="slidenum">
              <a:rPr lang="ko-KR" altLang="en-US" smtClean="0"/>
              <a:pPr/>
              <a:t>8</a:t>
            </a:fld>
            <a:endParaRPr lang="ko-KR" altLang="en-US"/>
          </a:p>
        </p:txBody>
      </p:sp>
      <p:sp>
        <p:nvSpPr>
          <p:cNvPr id="40" name="TextBox 39"/>
          <p:cNvSpPr txBox="1"/>
          <p:nvPr/>
        </p:nvSpPr>
        <p:spPr>
          <a:xfrm>
            <a:off x="704528" y="348526"/>
            <a:ext cx="1056700" cy="261610"/>
          </a:xfrm>
          <a:prstGeom prst="rect">
            <a:avLst/>
          </a:prstGeom>
          <a:noFill/>
        </p:spPr>
        <p:txBody>
          <a:bodyPr wrap="none" rtlCol="0">
            <a:spAutoFit/>
          </a:bodyPr>
          <a:lstStyle/>
          <a:p>
            <a:r>
              <a:rPr lang="en-US" altLang="ko-KR" sz="1100" b="1" dirty="0"/>
              <a:t>[Select Time]</a:t>
            </a:r>
            <a:endParaRPr lang="ko-KR" altLang="en-US" sz="1100" b="1" dirty="0"/>
          </a:p>
        </p:txBody>
      </p:sp>
      <p:sp>
        <p:nvSpPr>
          <p:cNvPr id="41" name="TextBox 40"/>
          <p:cNvSpPr txBox="1"/>
          <p:nvPr/>
        </p:nvSpPr>
        <p:spPr>
          <a:xfrm>
            <a:off x="776536" y="2162572"/>
            <a:ext cx="8247532" cy="553998"/>
          </a:xfrm>
          <a:prstGeom prst="rect">
            <a:avLst/>
          </a:prstGeom>
          <a:noFill/>
        </p:spPr>
        <p:txBody>
          <a:bodyPr wrap="square" rtlCol="0">
            <a:spAutoFit/>
          </a:bodyPr>
          <a:lstStyle/>
          <a:p>
            <a:r>
              <a:rPr lang="en-US" altLang="ko-KR" sz="1000" dirty="0" err="1">
                <a:solidFill>
                  <a:srgbClr val="0070C0"/>
                </a:solidFill>
              </a:rPr>
              <a:t>Tự</a:t>
            </a:r>
            <a:r>
              <a:rPr lang="en-US" altLang="ko-KR" sz="1000" dirty="0">
                <a:solidFill>
                  <a:srgbClr val="0070C0"/>
                </a:solidFill>
              </a:rPr>
              <a:t> </a:t>
            </a:r>
            <a:r>
              <a:rPr lang="en-US" altLang="ko-KR" sz="1000" dirty="0" err="1">
                <a:solidFill>
                  <a:srgbClr val="0070C0"/>
                </a:solidFill>
              </a:rPr>
              <a:t>động</a:t>
            </a:r>
            <a:r>
              <a:rPr lang="en-US" altLang="ko-KR" sz="1000" dirty="0">
                <a:solidFill>
                  <a:srgbClr val="0070C0"/>
                </a:solidFill>
              </a:rPr>
              <a:t> </a:t>
            </a:r>
            <a:r>
              <a:rPr lang="en-US" altLang="ko-KR" sz="1000" dirty="0" err="1">
                <a:solidFill>
                  <a:srgbClr val="0070C0"/>
                </a:solidFill>
              </a:rPr>
              <a:t>chọn</a:t>
            </a:r>
            <a:r>
              <a:rPr lang="en-US" altLang="ko-KR" sz="1000" dirty="0">
                <a:solidFill>
                  <a:srgbClr val="0070C0"/>
                </a:solidFill>
              </a:rPr>
              <a:t> </a:t>
            </a:r>
            <a:r>
              <a:rPr lang="en-US" altLang="ko-KR" sz="1000" dirty="0" err="1">
                <a:solidFill>
                  <a:srgbClr val="0070C0"/>
                </a:solidFill>
              </a:rPr>
              <a:t>tuần</a:t>
            </a:r>
            <a:r>
              <a:rPr lang="en-US" altLang="ko-KR" sz="1000" dirty="0">
                <a:solidFill>
                  <a:srgbClr val="0070C0"/>
                </a:solidFill>
              </a:rPr>
              <a:t> </a:t>
            </a:r>
            <a:r>
              <a:rPr lang="en-US" altLang="ko-KR" sz="1000" dirty="0" err="1">
                <a:solidFill>
                  <a:srgbClr val="0070C0"/>
                </a:solidFill>
              </a:rPr>
              <a:t>hiện</a:t>
            </a:r>
            <a:r>
              <a:rPr lang="en-US" altLang="ko-KR" sz="1000" dirty="0">
                <a:solidFill>
                  <a:srgbClr val="0070C0"/>
                </a:solidFill>
              </a:rPr>
              <a:t> </a:t>
            </a:r>
            <a:r>
              <a:rPr lang="en-US" altLang="ko-KR" sz="1000" dirty="0" err="1">
                <a:solidFill>
                  <a:srgbClr val="0070C0"/>
                </a:solidFill>
              </a:rPr>
              <a:t>tại</a:t>
            </a:r>
            <a:r>
              <a:rPr lang="en-US" altLang="ko-KR" sz="1000" dirty="0">
                <a:solidFill>
                  <a:srgbClr val="0070C0"/>
                </a:solidFill>
              </a:rPr>
              <a:t> </a:t>
            </a:r>
            <a:r>
              <a:rPr lang="en-US" altLang="ko-KR" sz="1000" dirty="0" err="1">
                <a:solidFill>
                  <a:srgbClr val="0070C0"/>
                </a:solidFill>
              </a:rPr>
              <a:t>để</a:t>
            </a:r>
            <a:r>
              <a:rPr lang="en-US" altLang="ko-KR" sz="1000" dirty="0">
                <a:solidFill>
                  <a:srgbClr val="0070C0"/>
                </a:solidFill>
              </a:rPr>
              <a:t> </a:t>
            </a:r>
            <a:r>
              <a:rPr lang="en-US" altLang="ko-KR" sz="1000" dirty="0" err="1">
                <a:solidFill>
                  <a:srgbClr val="0070C0"/>
                </a:solidFill>
              </a:rPr>
              <a:t>hiển</a:t>
            </a:r>
            <a:r>
              <a:rPr lang="en-US" altLang="ko-KR" sz="1000" dirty="0">
                <a:solidFill>
                  <a:srgbClr val="0070C0"/>
                </a:solidFill>
              </a:rPr>
              <a:t> </a:t>
            </a:r>
            <a:r>
              <a:rPr lang="en-US" altLang="ko-KR" sz="1000" dirty="0" err="1">
                <a:solidFill>
                  <a:srgbClr val="0070C0"/>
                </a:solidFill>
              </a:rPr>
              <a:t>thị</a:t>
            </a:r>
            <a:endParaRPr lang="en-US" altLang="ko-KR" sz="1000" dirty="0">
              <a:solidFill>
                <a:srgbClr val="0070C0"/>
              </a:solidFill>
            </a:endParaRPr>
          </a:p>
          <a:p>
            <a:r>
              <a:rPr lang="en-US" altLang="ko-KR" sz="1000" dirty="0" err="1">
                <a:solidFill>
                  <a:srgbClr val="0070C0"/>
                </a:solidFill>
              </a:rPr>
              <a:t>Khoảng</a:t>
            </a:r>
            <a:r>
              <a:rPr lang="en-US" altLang="ko-KR" sz="1000" dirty="0">
                <a:solidFill>
                  <a:srgbClr val="0070C0"/>
                </a:solidFill>
              </a:rPr>
              <a:t> </a:t>
            </a:r>
            <a:r>
              <a:rPr lang="en-US" altLang="ko-KR" sz="1000" dirty="0" err="1">
                <a:solidFill>
                  <a:srgbClr val="0070C0"/>
                </a:solidFill>
              </a:rPr>
              <a:t>thời</a:t>
            </a:r>
            <a:r>
              <a:rPr lang="en-US" altLang="ko-KR" sz="1000" dirty="0">
                <a:solidFill>
                  <a:srgbClr val="0070C0"/>
                </a:solidFill>
              </a:rPr>
              <a:t> </a:t>
            </a:r>
            <a:r>
              <a:rPr lang="en-US" altLang="ko-KR" sz="1000" dirty="0" err="1">
                <a:solidFill>
                  <a:srgbClr val="0070C0"/>
                </a:solidFill>
              </a:rPr>
              <a:t>gian</a:t>
            </a:r>
            <a:r>
              <a:rPr lang="en-US" altLang="ko-KR" sz="1000" dirty="0">
                <a:solidFill>
                  <a:srgbClr val="0070C0"/>
                </a:solidFill>
              </a:rPr>
              <a:t> </a:t>
            </a:r>
            <a:r>
              <a:rPr lang="en-US" altLang="ko-KR" sz="1000" dirty="0" err="1">
                <a:solidFill>
                  <a:srgbClr val="0070C0"/>
                </a:solidFill>
              </a:rPr>
              <a:t>tối</a:t>
            </a:r>
            <a:r>
              <a:rPr lang="en-US" altLang="ko-KR" sz="1000" dirty="0">
                <a:solidFill>
                  <a:srgbClr val="0070C0"/>
                </a:solidFill>
              </a:rPr>
              <a:t> </a:t>
            </a:r>
            <a:r>
              <a:rPr lang="en-US" altLang="ko-KR" sz="1000" dirty="0" err="1">
                <a:solidFill>
                  <a:srgbClr val="0070C0"/>
                </a:solidFill>
              </a:rPr>
              <a:t>đa</a:t>
            </a:r>
            <a:r>
              <a:rPr lang="en-US" altLang="ko-KR" sz="1000" dirty="0">
                <a:solidFill>
                  <a:srgbClr val="0070C0"/>
                </a:solidFill>
              </a:rPr>
              <a:t> </a:t>
            </a:r>
            <a:r>
              <a:rPr lang="en-US" altLang="ko-KR" sz="1000" dirty="0" err="1">
                <a:solidFill>
                  <a:srgbClr val="0070C0"/>
                </a:solidFill>
              </a:rPr>
              <a:t>có</a:t>
            </a:r>
            <a:r>
              <a:rPr lang="en-US" altLang="ko-KR" sz="1000" dirty="0">
                <a:solidFill>
                  <a:srgbClr val="0070C0"/>
                </a:solidFill>
              </a:rPr>
              <a:t> </a:t>
            </a:r>
            <a:r>
              <a:rPr lang="en-US" altLang="ko-KR" sz="1000" dirty="0" err="1">
                <a:solidFill>
                  <a:srgbClr val="0070C0"/>
                </a:solidFill>
              </a:rPr>
              <a:t>thể</a:t>
            </a:r>
            <a:r>
              <a:rPr lang="en-US" altLang="ko-KR" sz="1000" dirty="0">
                <a:solidFill>
                  <a:srgbClr val="0070C0"/>
                </a:solidFill>
              </a:rPr>
              <a:t> check: 8</a:t>
            </a:r>
            <a:r>
              <a:rPr lang="ko-KR" altLang="en-US" sz="1000" dirty="0">
                <a:solidFill>
                  <a:srgbClr val="0070C0"/>
                </a:solidFill>
              </a:rPr>
              <a:t> </a:t>
            </a:r>
            <a:r>
              <a:rPr lang="en-US" altLang="ko-KR" sz="1000" dirty="0" err="1">
                <a:solidFill>
                  <a:srgbClr val="0070C0"/>
                </a:solidFill>
              </a:rPr>
              <a:t>tuần</a:t>
            </a:r>
            <a:endParaRPr lang="en-US" altLang="ko-KR" sz="1000" dirty="0">
              <a:solidFill>
                <a:srgbClr val="0070C0"/>
              </a:solidFill>
            </a:endParaRPr>
          </a:p>
          <a:p>
            <a:r>
              <a:rPr lang="en-US" altLang="ko-KR" sz="1000" dirty="0" err="1">
                <a:solidFill>
                  <a:srgbClr val="0070C0"/>
                </a:solidFill>
              </a:rPr>
              <a:t>Nếu</a:t>
            </a:r>
            <a:r>
              <a:rPr lang="en-US" altLang="ko-KR" sz="1000" dirty="0">
                <a:solidFill>
                  <a:srgbClr val="0070C0"/>
                </a:solidFill>
              </a:rPr>
              <a:t> </a:t>
            </a:r>
            <a:r>
              <a:rPr lang="en-US" altLang="ko-KR" sz="1000" dirty="0" err="1">
                <a:solidFill>
                  <a:srgbClr val="0070C0"/>
                </a:solidFill>
              </a:rPr>
              <a:t>vượt</a:t>
            </a:r>
            <a:r>
              <a:rPr lang="en-US" altLang="ko-KR" sz="1000" dirty="0">
                <a:solidFill>
                  <a:srgbClr val="0070C0"/>
                </a:solidFill>
              </a:rPr>
              <a:t> </a:t>
            </a:r>
            <a:r>
              <a:rPr lang="en-US" altLang="ko-KR" sz="1000" dirty="0" err="1">
                <a:solidFill>
                  <a:srgbClr val="0070C0"/>
                </a:solidFill>
              </a:rPr>
              <a:t>quá</a:t>
            </a:r>
            <a:r>
              <a:rPr lang="en-US" altLang="ko-KR" sz="1000" dirty="0">
                <a:solidFill>
                  <a:srgbClr val="0070C0"/>
                </a:solidFill>
              </a:rPr>
              <a:t> 8 </a:t>
            </a:r>
            <a:r>
              <a:rPr lang="en-US" altLang="ko-KR" sz="1000" dirty="0" err="1">
                <a:solidFill>
                  <a:srgbClr val="0070C0"/>
                </a:solidFill>
              </a:rPr>
              <a:t>tuần</a:t>
            </a:r>
            <a:r>
              <a:rPr lang="en-US" altLang="ko-KR" sz="1000" dirty="0">
                <a:solidFill>
                  <a:srgbClr val="0070C0"/>
                </a:solidFill>
              </a:rPr>
              <a:t> </a:t>
            </a:r>
            <a:r>
              <a:rPr lang="en-US" altLang="ko-KR" sz="1000" dirty="0" err="1">
                <a:solidFill>
                  <a:srgbClr val="0070C0"/>
                </a:solidFill>
              </a:rPr>
              <a:t>sẽ</a:t>
            </a:r>
            <a:r>
              <a:rPr lang="en-US" altLang="ko-KR" sz="1000" dirty="0">
                <a:solidFill>
                  <a:srgbClr val="0070C0"/>
                </a:solidFill>
              </a:rPr>
              <a:t> </a:t>
            </a:r>
            <a:r>
              <a:rPr lang="en-US" altLang="ko-KR" sz="1000" dirty="0" err="1">
                <a:solidFill>
                  <a:srgbClr val="0070C0"/>
                </a:solidFill>
              </a:rPr>
              <a:t>hiện</a:t>
            </a:r>
            <a:r>
              <a:rPr lang="en-US" altLang="ko-KR" sz="1000" dirty="0">
                <a:solidFill>
                  <a:srgbClr val="0070C0"/>
                </a:solidFill>
              </a:rPr>
              <a:t> alert pop-up: </a:t>
            </a:r>
            <a:r>
              <a:rPr lang="ko-KR" altLang="en-US" sz="1000" dirty="0" err="1">
                <a:solidFill>
                  <a:srgbClr val="0070C0"/>
                </a:solidFill>
              </a:rPr>
              <a:t>주별</a:t>
            </a:r>
            <a:r>
              <a:rPr lang="ko-KR" altLang="en-US" sz="1000" dirty="0">
                <a:solidFill>
                  <a:srgbClr val="0070C0"/>
                </a:solidFill>
              </a:rPr>
              <a:t> 조회는 최대 </a:t>
            </a:r>
            <a:r>
              <a:rPr lang="en-US" altLang="ko-KR" sz="1000" dirty="0">
                <a:solidFill>
                  <a:srgbClr val="0070C0"/>
                </a:solidFill>
              </a:rPr>
              <a:t>8</a:t>
            </a:r>
            <a:r>
              <a:rPr lang="ko-KR" altLang="en-US" sz="1000" dirty="0">
                <a:solidFill>
                  <a:srgbClr val="0070C0"/>
                </a:solidFill>
              </a:rPr>
              <a:t>주만 가능합니다</a:t>
            </a:r>
            <a:r>
              <a:rPr lang="en-US" altLang="ko-KR" sz="1000" dirty="0">
                <a:solidFill>
                  <a:srgbClr val="0070C0"/>
                </a:solidFill>
              </a:rPr>
              <a:t>. (</a:t>
            </a:r>
            <a:r>
              <a:rPr lang="en-US" altLang="ko-KR" sz="1000" dirty="0" err="1">
                <a:solidFill>
                  <a:srgbClr val="0070C0"/>
                </a:solidFill>
              </a:rPr>
              <a:t>Chỉ</a:t>
            </a:r>
            <a:r>
              <a:rPr lang="en-US" altLang="ko-KR" sz="1000" dirty="0">
                <a:solidFill>
                  <a:srgbClr val="0070C0"/>
                </a:solidFill>
              </a:rPr>
              <a:t> </a:t>
            </a:r>
            <a:r>
              <a:rPr lang="en-US" altLang="ko-KR" sz="1000" dirty="0" err="1">
                <a:solidFill>
                  <a:srgbClr val="0070C0"/>
                </a:solidFill>
              </a:rPr>
              <a:t>có</a:t>
            </a:r>
            <a:r>
              <a:rPr lang="en-US" altLang="ko-KR" sz="1000" dirty="0">
                <a:solidFill>
                  <a:srgbClr val="0070C0"/>
                </a:solidFill>
              </a:rPr>
              <a:t> </a:t>
            </a:r>
            <a:r>
              <a:rPr lang="en-US" altLang="ko-KR" sz="1000" dirty="0" err="1">
                <a:solidFill>
                  <a:srgbClr val="0070C0"/>
                </a:solidFill>
              </a:rPr>
              <a:t>thể</a:t>
            </a:r>
            <a:r>
              <a:rPr lang="en-US" altLang="ko-KR" sz="1000" dirty="0">
                <a:solidFill>
                  <a:srgbClr val="0070C0"/>
                </a:solidFill>
              </a:rPr>
              <a:t> check </a:t>
            </a:r>
            <a:r>
              <a:rPr lang="en-US" altLang="ko-KR" sz="1000" dirty="0" err="1">
                <a:solidFill>
                  <a:srgbClr val="0070C0"/>
                </a:solidFill>
              </a:rPr>
              <a:t>trong</a:t>
            </a:r>
            <a:r>
              <a:rPr lang="en-US" altLang="ko-KR" sz="1000" dirty="0">
                <a:solidFill>
                  <a:srgbClr val="0070C0"/>
                </a:solidFill>
              </a:rPr>
              <a:t> </a:t>
            </a:r>
            <a:r>
              <a:rPr lang="en-US" altLang="ko-KR" sz="1000" dirty="0" err="1">
                <a:solidFill>
                  <a:srgbClr val="0070C0"/>
                </a:solidFill>
              </a:rPr>
              <a:t>khoảng</a:t>
            </a:r>
            <a:r>
              <a:rPr lang="en-US" altLang="ko-KR" sz="1000" dirty="0">
                <a:solidFill>
                  <a:srgbClr val="0070C0"/>
                </a:solidFill>
              </a:rPr>
              <a:t> </a:t>
            </a:r>
            <a:r>
              <a:rPr lang="en-US" altLang="ko-KR" sz="1000" dirty="0" err="1">
                <a:solidFill>
                  <a:srgbClr val="0070C0"/>
                </a:solidFill>
              </a:rPr>
              <a:t>thời</a:t>
            </a:r>
            <a:r>
              <a:rPr lang="en-US" altLang="ko-KR" sz="1000" dirty="0">
                <a:solidFill>
                  <a:srgbClr val="0070C0"/>
                </a:solidFill>
              </a:rPr>
              <a:t> </a:t>
            </a:r>
            <a:r>
              <a:rPr lang="en-US" altLang="ko-KR" sz="1000" dirty="0" err="1">
                <a:solidFill>
                  <a:srgbClr val="0070C0"/>
                </a:solidFill>
              </a:rPr>
              <a:t>gian</a:t>
            </a:r>
            <a:r>
              <a:rPr lang="en-US" altLang="ko-KR" sz="1000" dirty="0">
                <a:solidFill>
                  <a:srgbClr val="0070C0"/>
                </a:solidFill>
              </a:rPr>
              <a:t> </a:t>
            </a:r>
            <a:r>
              <a:rPr lang="en-US" altLang="ko-KR" sz="1000" dirty="0" err="1">
                <a:solidFill>
                  <a:srgbClr val="0070C0"/>
                </a:solidFill>
              </a:rPr>
              <a:t>tối</a:t>
            </a:r>
            <a:r>
              <a:rPr lang="en-US" altLang="ko-KR" sz="1000" dirty="0">
                <a:solidFill>
                  <a:srgbClr val="0070C0"/>
                </a:solidFill>
              </a:rPr>
              <a:t> </a:t>
            </a:r>
            <a:r>
              <a:rPr lang="en-US" altLang="ko-KR" sz="1000" dirty="0" err="1">
                <a:solidFill>
                  <a:srgbClr val="0070C0"/>
                </a:solidFill>
              </a:rPr>
              <a:t>đa</a:t>
            </a:r>
            <a:r>
              <a:rPr lang="en-US" altLang="ko-KR" sz="1000" dirty="0">
                <a:solidFill>
                  <a:srgbClr val="0070C0"/>
                </a:solidFill>
              </a:rPr>
              <a:t> </a:t>
            </a:r>
            <a:r>
              <a:rPr lang="en-US" altLang="ko-KR" sz="1000" dirty="0" err="1">
                <a:solidFill>
                  <a:srgbClr val="0070C0"/>
                </a:solidFill>
              </a:rPr>
              <a:t>là</a:t>
            </a:r>
            <a:r>
              <a:rPr lang="en-US" altLang="ko-KR" sz="1000" dirty="0">
                <a:solidFill>
                  <a:srgbClr val="0070C0"/>
                </a:solidFill>
              </a:rPr>
              <a:t> 8 </a:t>
            </a:r>
            <a:r>
              <a:rPr lang="en-US" altLang="ko-KR" sz="1000" dirty="0" err="1">
                <a:solidFill>
                  <a:srgbClr val="0070C0"/>
                </a:solidFill>
              </a:rPr>
              <a:t>tuần</a:t>
            </a:r>
            <a:r>
              <a:rPr lang="en-US" altLang="ko-KR" sz="1000" dirty="0">
                <a:solidFill>
                  <a:srgbClr val="0070C0"/>
                </a:solidFill>
              </a:rPr>
              <a:t>.)</a:t>
            </a:r>
            <a:endParaRPr lang="ko-KR" altLang="en-US" sz="1000" dirty="0">
              <a:solidFill>
                <a:srgbClr val="0070C0"/>
              </a:solidFill>
            </a:endParaRPr>
          </a:p>
        </p:txBody>
      </p:sp>
      <p:grpSp>
        <p:nvGrpSpPr>
          <p:cNvPr id="19" name="그룹 56"/>
          <p:cNvGrpSpPr/>
          <p:nvPr/>
        </p:nvGrpSpPr>
        <p:grpSpPr>
          <a:xfrm>
            <a:off x="776537" y="636558"/>
            <a:ext cx="2713037" cy="261610"/>
            <a:chOff x="1268724" y="2606077"/>
            <a:chExt cx="2713037" cy="261610"/>
          </a:xfrm>
        </p:grpSpPr>
        <p:sp>
          <p:nvSpPr>
            <p:cNvPr id="43" name="직사각형 42"/>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a:solidFill>
                    <a:schemeClr val="tx1"/>
                  </a:solidFill>
                </a:rPr>
                <a:t>2016-04-01</a:t>
              </a:r>
              <a:endParaRPr lang="ko-KR" altLang="en-US" sz="900" dirty="0">
                <a:solidFill>
                  <a:schemeClr val="tx1"/>
                </a:solidFill>
              </a:endParaRPr>
            </a:p>
          </p:txBody>
        </p:sp>
        <p:sp>
          <p:nvSpPr>
            <p:cNvPr id="44" name="직사각형 43"/>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달력</a:t>
              </a:r>
            </a:p>
          </p:txBody>
        </p:sp>
        <p:sp>
          <p:nvSpPr>
            <p:cNvPr id="45" name="직사각형 44"/>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a:solidFill>
                    <a:schemeClr val="tx1"/>
                  </a:solidFill>
                </a:rPr>
                <a:t>2016-04-07</a:t>
              </a:r>
              <a:endParaRPr lang="ko-KR" altLang="en-US" sz="900" dirty="0">
                <a:solidFill>
                  <a:schemeClr val="tx1"/>
                </a:solidFill>
              </a:endParaRPr>
            </a:p>
          </p:txBody>
        </p:sp>
        <p:sp>
          <p:nvSpPr>
            <p:cNvPr id="46" name="직사각형 45"/>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달력</a:t>
              </a:r>
            </a:p>
          </p:txBody>
        </p:sp>
        <p:sp>
          <p:nvSpPr>
            <p:cNvPr id="47" name="TextBox 46"/>
            <p:cNvSpPr txBox="1"/>
            <p:nvPr/>
          </p:nvSpPr>
          <p:spPr>
            <a:xfrm>
              <a:off x="2492324" y="2606077"/>
              <a:ext cx="284052" cy="261610"/>
            </a:xfrm>
            <a:prstGeom prst="rect">
              <a:avLst/>
            </a:prstGeom>
            <a:noFill/>
          </p:spPr>
          <p:txBody>
            <a:bodyPr wrap="none" rtlCol="0">
              <a:spAutoFit/>
            </a:bodyPr>
            <a:lstStyle/>
            <a:p>
              <a:r>
                <a:rPr lang="en-US" altLang="ko-KR" sz="1100" dirty="0"/>
                <a:t>~</a:t>
              </a:r>
              <a:endParaRPr lang="ko-KR" altLang="en-US" sz="1100" dirty="0"/>
            </a:p>
          </p:txBody>
        </p:sp>
      </p:grpSp>
      <p:sp>
        <p:nvSpPr>
          <p:cNvPr id="48" name="모서리가 둥근 직사각형 47"/>
          <p:cNvSpPr/>
          <p:nvPr/>
        </p:nvSpPr>
        <p:spPr>
          <a:xfrm>
            <a:off x="3586972" y="666274"/>
            <a:ext cx="396000" cy="216024"/>
          </a:xfrm>
          <a:prstGeom prst="round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bg1"/>
                </a:solidFill>
              </a:rPr>
              <a:t>일간</a:t>
            </a:r>
          </a:p>
        </p:txBody>
      </p:sp>
      <p:sp>
        <p:nvSpPr>
          <p:cNvPr id="49" name="모서리가 둥근 직사각형 48"/>
          <p:cNvSpPr/>
          <p:nvPr/>
        </p:nvSpPr>
        <p:spPr>
          <a:xfrm>
            <a:off x="4019020" y="666274"/>
            <a:ext cx="396000" cy="216024"/>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주간</a:t>
            </a:r>
          </a:p>
        </p:txBody>
      </p:sp>
      <p:sp>
        <p:nvSpPr>
          <p:cNvPr id="50" name="모서리가 둥근 직사각형 49"/>
          <p:cNvSpPr/>
          <p:nvPr/>
        </p:nvSpPr>
        <p:spPr>
          <a:xfrm>
            <a:off x="4458541" y="666274"/>
            <a:ext cx="396000" cy="216024"/>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월간</a:t>
            </a:r>
          </a:p>
        </p:txBody>
      </p:sp>
      <p:grpSp>
        <p:nvGrpSpPr>
          <p:cNvPr id="37" name="그룹 56"/>
          <p:cNvGrpSpPr/>
          <p:nvPr/>
        </p:nvGrpSpPr>
        <p:grpSpPr>
          <a:xfrm>
            <a:off x="776536" y="1844824"/>
            <a:ext cx="3960440" cy="261610"/>
            <a:chOff x="736093" y="2606077"/>
            <a:chExt cx="3960440" cy="261610"/>
          </a:xfrm>
        </p:grpSpPr>
        <p:sp>
          <p:nvSpPr>
            <p:cNvPr id="52" name="직사각형 51"/>
            <p:cNvSpPr/>
            <p:nvPr/>
          </p:nvSpPr>
          <p:spPr>
            <a:xfrm>
              <a:off x="1528141" y="2615687"/>
              <a:ext cx="144016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ko-KR" sz="900" dirty="0">
                  <a:solidFill>
                    <a:schemeClr val="tx1"/>
                  </a:solidFill>
                </a:rPr>
                <a:t>W14 (03/28 ~ 04/03)  ▼</a:t>
              </a:r>
              <a:endParaRPr lang="ko-KR" altLang="en-US" sz="900" dirty="0">
                <a:solidFill>
                  <a:schemeClr val="tx1"/>
                </a:solidFill>
              </a:endParaRPr>
            </a:p>
          </p:txBody>
        </p:sp>
        <p:sp>
          <p:nvSpPr>
            <p:cNvPr id="54" name="직사각형 53"/>
            <p:cNvSpPr/>
            <p:nvPr/>
          </p:nvSpPr>
          <p:spPr>
            <a:xfrm>
              <a:off x="3234137" y="2615687"/>
              <a:ext cx="1462396"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ko-KR" sz="900" dirty="0">
                  <a:solidFill>
                    <a:schemeClr val="tx1"/>
                  </a:solidFill>
                </a:rPr>
                <a:t>W14 (03/28 ~ 04/03)  ▼</a:t>
              </a:r>
              <a:endParaRPr lang="ko-KR" altLang="en-US" sz="900" dirty="0">
                <a:solidFill>
                  <a:schemeClr val="tx1"/>
                </a:solidFill>
              </a:endParaRPr>
            </a:p>
          </p:txBody>
        </p:sp>
        <p:sp>
          <p:nvSpPr>
            <p:cNvPr id="56" name="TextBox 55"/>
            <p:cNvSpPr txBox="1"/>
            <p:nvPr/>
          </p:nvSpPr>
          <p:spPr>
            <a:xfrm>
              <a:off x="2968301" y="2606077"/>
              <a:ext cx="284052" cy="261610"/>
            </a:xfrm>
            <a:prstGeom prst="rect">
              <a:avLst/>
            </a:prstGeom>
            <a:noFill/>
          </p:spPr>
          <p:txBody>
            <a:bodyPr wrap="none" rtlCol="0">
              <a:spAutoFit/>
            </a:bodyPr>
            <a:lstStyle/>
            <a:p>
              <a:r>
                <a:rPr lang="en-US" altLang="ko-KR" sz="1100" dirty="0"/>
                <a:t>~</a:t>
              </a:r>
              <a:endParaRPr lang="ko-KR" altLang="en-US" sz="1100" dirty="0"/>
            </a:p>
          </p:txBody>
        </p:sp>
        <p:sp>
          <p:nvSpPr>
            <p:cNvPr id="68" name="직사각형 67"/>
            <p:cNvSpPr/>
            <p:nvPr/>
          </p:nvSpPr>
          <p:spPr>
            <a:xfrm>
              <a:off x="736093" y="2615687"/>
              <a:ext cx="72008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ko-KR" sz="900">
                  <a:solidFill>
                    <a:schemeClr val="tx1"/>
                  </a:solidFill>
                </a:rPr>
                <a:t>2016</a:t>
              </a:r>
              <a:r>
                <a:rPr lang="ko-KR" altLang="en-US" sz="900" dirty="0">
                  <a:solidFill>
                    <a:schemeClr val="tx1"/>
                  </a:solidFill>
                </a:rPr>
                <a:t>년</a:t>
              </a:r>
              <a:r>
                <a:rPr lang="en-US" altLang="ko-KR" sz="900" dirty="0">
                  <a:solidFill>
                    <a:schemeClr val="tx1"/>
                  </a:solidFill>
                </a:rPr>
                <a:t>  ▼</a:t>
              </a:r>
              <a:endParaRPr lang="ko-KR" altLang="en-US" sz="900" dirty="0">
                <a:solidFill>
                  <a:schemeClr val="tx1"/>
                </a:solidFill>
              </a:endParaRPr>
            </a:p>
          </p:txBody>
        </p:sp>
      </p:grpSp>
      <p:sp>
        <p:nvSpPr>
          <p:cNvPr id="57" name="모서리가 둥근 직사각형 56"/>
          <p:cNvSpPr/>
          <p:nvPr/>
        </p:nvSpPr>
        <p:spPr>
          <a:xfrm>
            <a:off x="4981575" y="1874540"/>
            <a:ext cx="396000" cy="216024"/>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일간</a:t>
            </a:r>
          </a:p>
        </p:txBody>
      </p:sp>
      <p:sp>
        <p:nvSpPr>
          <p:cNvPr id="58" name="모서리가 둥근 직사각형 57"/>
          <p:cNvSpPr/>
          <p:nvPr/>
        </p:nvSpPr>
        <p:spPr>
          <a:xfrm>
            <a:off x="5413623" y="1874540"/>
            <a:ext cx="396000" cy="216024"/>
          </a:xfrm>
          <a:prstGeom prst="round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bg1"/>
                </a:solidFill>
              </a:rPr>
              <a:t>주간</a:t>
            </a:r>
          </a:p>
        </p:txBody>
      </p:sp>
      <p:sp>
        <p:nvSpPr>
          <p:cNvPr id="59" name="모서리가 둥근 직사각형 58"/>
          <p:cNvSpPr/>
          <p:nvPr/>
        </p:nvSpPr>
        <p:spPr>
          <a:xfrm>
            <a:off x="5853144" y="1874540"/>
            <a:ext cx="396000" cy="216024"/>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월간</a:t>
            </a:r>
          </a:p>
        </p:txBody>
      </p:sp>
      <p:grpSp>
        <p:nvGrpSpPr>
          <p:cNvPr id="42" name="그룹 56"/>
          <p:cNvGrpSpPr/>
          <p:nvPr/>
        </p:nvGrpSpPr>
        <p:grpSpPr>
          <a:xfrm>
            <a:off x="776536" y="2901424"/>
            <a:ext cx="2065980" cy="261610"/>
            <a:chOff x="476636" y="2606077"/>
            <a:chExt cx="2065980" cy="261610"/>
          </a:xfrm>
        </p:grpSpPr>
        <p:sp>
          <p:nvSpPr>
            <p:cNvPr id="61" name="직사각형 60"/>
            <p:cNvSpPr/>
            <p:nvPr/>
          </p:nvSpPr>
          <p:spPr>
            <a:xfrm>
              <a:off x="1268724" y="2615687"/>
              <a:ext cx="504056"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ko-KR" sz="900" dirty="0">
                  <a:solidFill>
                    <a:schemeClr val="tx1"/>
                  </a:solidFill>
                </a:rPr>
                <a:t>4</a:t>
              </a:r>
              <a:r>
                <a:rPr lang="ko-KR" altLang="en-US" sz="900" dirty="0">
                  <a:solidFill>
                    <a:schemeClr val="tx1"/>
                  </a:solidFill>
                </a:rPr>
                <a:t>월 </a:t>
              </a:r>
              <a:r>
                <a:rPr lang="en-US" altLang="ko-KR" sz="900" dirty="0">
                  <a:solidFill>
                    <a:schemeClr val="tx1"/>
                  </a:solidFill>
                </a:rPr>
                <a:t>▼</a:t>
              </a:r>
              <a:endParaRPr lang="ko-KR" altLang="en-US" sz="900" dirty="0">
                <a:solidFill>
                  <a:schemeClr val="tx1"/>
                </a:solidFill>
              </a:endParaRPr>
            </a:p>
          </p:txBody>
        </p:sp>
        <p:sp>
          <p:nvSpPr>
            <p:cNvPr id="62" name="직사각형 61"/>
            <p:cNvSpPr/>
            <p:nvPr/>
          </p:nvSpPr>
          <p:spPr>
            <a:xfrm>
              <a:off x="2038616" y="2615687"/>
              <a:ext cx="504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ko-KR" sz="900" dirty="0">
                  <a:solidFill>
                    <a:schemeClr val="tx1"/>
                  </a:solidFill>
                </a:rPr>
                <a:t>4</a:t>
              </a:r>
              <a:r>
                <a:rPr lang="ko-KR" altLang="en-US" sz="900" dirty="0">
                  <a:solidFill>
                    <a:schemeClr val="tx1"/>
                  </a:solidFill>
                </a:rPr>
                <a:t>월 </a:t>
              </a:r>
              <a:r>
                <a:rPr lang="en-US" altLang="ko-KR" sz="900" dirty="0">
                  <a:solidFill>
                    <a:schemeClr val="tx1"/>
                  </a:solidFill>
                </a:rPr>
                <a:t>▼</a:t>
              </a:r>
              <a:endParaRPr lang="ko-KR" altLang="en-US" sz="900" dirty="0">
                <a:solidFill>
                  <a:schemeClr val="tx1"/>
                </a:solidFill>
              </a:endParaRPr>
            </a:p>
          </p:txBody>
        </p:sp>
        <p:sp>
          <p:nvSpPr>
            <p:cNvPr id="63" name="TextBox 62"/>
            <p:cNvSpPr txBox="1"/>
            <p:nvPr/>
          </p:nvSpPr>
          <p:spPr>
            <a:xfrm>
              <a:off x="1772780" y="2606077"/>
              <a:ext cx="284052" cy="261610"/>
            </a:xfrm>
            <a:prstGeom prst="rect">
              <a:avLst/>
            </a:prstGeom>
            <a:noFill/>
          </p:spPr>
          <p:txBody>
            <a:bodyPr wrap="none" rtlCol="0">
              <a:spAutoFit/>
            </a:bodyPr>
            <a:lstStyle/>
            <a:p>
              <a:r>
                <a:rPr lang="en-US" altLang="ko-KR" sz="1100" dirty="0"/>
                <a:t>~</a:t>
              </a:r>
              <a:endParaRPr lang="ko-KR" altLang="en-US" sz="1100" dirty="0"/>
            </a:p>
          </p:txBody>
        </p:sp>
        <p:sp>
          <p:nvSpPr>
            <p:cNvPr id="69" name="직사각형 68"/>
            <p:cNvSpPr/>
            <p:nvPr/>
          </p:nvSpPr>
          <p:spPr>
            <a:xfrm>
              <a:off x="476636" y="2615687"/>
              <a:ext cx="72008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ko-KR" sz="900" dirty="0">
                  <a:solidFill>
                    <a:schemeClr val="tx1"/>
                  </a:solidFill>
                </a:rPr>
                <a:t>2016</a:t>
              </a:r>
              <a:r>
                <a:rPr lang="ko-KR" altLang="en-US" sz="900" dirty="0">
                  <a:solidFill>
                    <a:schemeClr val="tx1"/>
                  </a:solidFill>
                </a:rPr>
                <a:t>년  </a:t>
              </a:r>
              <a:r>
                <a:rPr lang="en-US" altLang="ko-KR" sz="900" dirty="0">
                  <a:solidFill>
                    <a:schemeClr val="tx1"/>
                  </a:solidFill>
                </a:rPr>
                <a:t>▼</a:t>
              </a:r>
              <a:endParaRPr lang="ko-KR" altLang="en-US" sz="900" dirty="0">
                <a:solidFill>
                  <a:schemeClr val="tx1"/>
                </a:solidFill>
              </a:endParaRPr>
            </a:p>
          </p:txBody>
        </p:sp>
      </p:grpSp>
      <p:sp>
        <p:nvSpPr>
          <p:cNvPr id="64" name="모서리가 둥근 직사각형 63"/>
          <p:cNvSpPr/>
          <p:nvPr/>
        </p:nvSpPr>
        <p:spPr>
          <a:xfrm>
            <a:off x="3080792" y="2931140"/>
            <a:ext cx="396000" cy="216024"/>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일간</a:t>
            </a:r>
          </a:p>
        </p:txBody>
      </p:sp>
      <p:sp>
        <p:nvSpPr>
          <p:cNvPr id="65" name="모서리가 둥근 직사각형 64"/>
          <p:cNvSpPr/>
          <p:nvPr/>
        </p:nvSpPr>
        <p:spPr>
          <a:xfrm>
            <a:off x="3512840" y="2931140"/>
            <a:ext cx="396000" cy="216024"/>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주간</a:t>
            </a:r>
          </a:p>
        </p:txBody>
      </p:sp>
      <p:sp>
        <p:nvSpPr>
          <p:cNvPr id="66" name="모서리가 둥근 직사각형 65"/>
          <p:cNvSpPr/>
          <p:nvPr/>
        </p:nvSpPr>
        <p:spPr>
          <a:xfrm>
            <a:off x="3952361" y="2931140"/>
            <a:ext cx="396000" cy="216024"/>
          </a:xfrm>
          <a:prstGeom prst="round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bg1"/>
                </a:solidFill>
              </a:rPr>
              <a:t>월간</a:t>
            </a:r>
          </a:p>
        </p:txBody>
      </p:sp>
      <p:sp>
        <p:nvSpPr>
          <p:cNvPr id="67" name="모서리가 둥근 직사각형 66"/>
          <p:cNvSpPr/>
          <p:nvPr/>
        </p:nvSpPr>
        <p:spPr>
          <a:xfrm>
            <a:off x="3584848" y="665133"/>
            <a:ext cx="396000" cy="216024"/>
          </a:xfrm>
          <a:prstGeom prst="round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bg1"/>
                </a:solidFill>
              </a:rPr>
              <a:t>일간</a:t>
            </a:r>
          </a:p>
        </p:txBody>
      </p:sp>
      <p:sp>
        <p:nvSpPr>
          <p:cNvPr id="70" name="TextBox 69"/>
          <p:cNvSpPr txBox="1"/>
          <p:nvPr/>
        </p:nvSpPr>
        <p:spPr>
          <a:xfrm>
            <a:off x="776537" y="3235042"/>
            <a:ext cx="8569975" cy="553998"/>
          </a:xfrm>
          <a:prstGeom prst="rect">
            <a:avLst/>
          </a:prstGeom>
          <a:noFill/>
        </p:spPr>
        <p:txBody>
          <a:bodyPr wrap="none" rtlCol="0">
            <a:spAutoFit/>
          </a:bodyPr>
          <a:lstStyle/>
          <a:p>
            <a:r>
              <a:rPr lang="en-US" altLang="ko-KR" sz="1000" dirty="0" err="1">
                <a:solidFill>
                  <a:srgbClr val="0070C0"/>
                </a:solidFill>
              </a:rPr>
              <a:t>Tự</a:t>
            </a:r>
            <a:r>
              <a:rPr lang="en-US" altLang="ko-KR" sz="1000" dirty="0">
                <a:solidFill>
                  <a:srgbClr val="0070C0"/>
                </a:solidFill>
              </a:rPr>
              <a:t> </a:t>
            </a:r>
            <a:r>
              <a:rPr lang="en-US" altLang="ko-KR" sz="1000" dirty="0" err="1">
                <a:solidFill>
                  <a:srgbClr val="0070C0"/>
                </a:solidFill>
              </a:rPr>
              <a:t>động</a:t>
            </a:r>
            <a:r>
              <a:rPr lang="en-US" altLang="ko-KR" sz="1000" dirty="0">
                <a:solidFill>
                  <a:srgbClr val="0070C0"/>
                </a:solidFill>
              </a:rPr>
              <a:t> </a:t>
            </a:r>
            <a:r>
              <a:rPr lang="en-US" altLang="ko-KR" sz="1000" dirty="0" err="1">
                <a:solidFill>
                  <a:srgbClr val="0070C0"/>
                </a:solidFill>
              </a:rPr>
              <a:t>chọn</a:t>
            </a:r>
            <a:r>
              <a:rPr lang="en-US" altLang="ko-KR" sz="1000" dirty="0">
                <a:solidFill>
                  <a:srgbClr val="0070C0"/>
                </a:solidFill>
              </a:rPr>
              <a:t> </a:t>
            </a:r>
            <a:r>
              <a:rPr lang="en-US" altLang="ko-KR" sz="1000" dirty="0" err="1">
                <a:solidFill>
                  <a:srgbClr val="0070C0"/>
                </a:solidFill>
              </a:rPr>
              <a:t>tháng</a:t>
            </a:r>
            <a:r>
              <a:rPr lang="en-US" altLang="ko-KR" sz="1000" dirty="0">
                <a:solidFill>
                  <a:srgbClr val="0070C0"/>
                </a:solidFill>
              </a:rPr>
              <a:t> </a:t>
            </a:r>
            <a:r>
              <a:rPr lang="en-US" altLang="ko-KR" sz="1000" dirty="0" err="1">
                <a:solidFill>
                  <a:srgbClr val="0070C0"/>
                </a:solidFill>
              </a:rPr>
              <a:t>hiện</a:t>
            </a:r>
            <a:r>
              <a:rPr lang="en-US" altLang="ko-KR" sz="1000" dirty="0">
                <a:solidFill>
                  <a:srgbClr val="0070C0"/>
                </a:solidFill>
              </a:rPr>
              <a:t> </a:t>
            </a:r>
            <a:r>
              <a:rPr lang="en-US" altLang="ko-KR" sz="1000" dirty="0" err="1">
                <a:solidFill>
                  <a:srgbClr val="0070C0"/>
                </a:solidFill>
              </a:rPr>
              <a:t>tại</a:t>
            </a:r>
            <a:r>
              <a:rPr lang="en-US" altLang="ko-KR" sz="1000" dirty="0">
                <a:solidFill>
                  <a:srgbClr val="0070C0"/>
                </a:solidFill>
              </a:rPr>
              <a:t> </a:t>
            </a:r>
            <a:r>
              <a:rPr lang="en-US" altLang="ko-KR" sz="1000" dirty="0" err="1">
                <a:solidFill>
                  <a:srgbClr val="0070C0"/>
                </a:solidFill>
              </a:rPr>
              <a:t>để</a:t>
            </a:r>
            <a:r>
              <a:rPr lang="en-US" altLang="ko-KR" sz="1000" dirty="0">
                <a:solidFill>
                  <a:srgbClr val="0070C0"/>
                </a:solidFill>
              </a:rPr>
              <a:t> </a:t>
            </a:r>
            <a:r>
              <a:rPr lang="en-US" altLang="ko-KR" sz="1000" dirty="0" err="1">
                <a:solidFill>
                  <a:srgbClr val="0070C0"/>
                </a:solidFill>
              </a:rPr>
              <a:t>hiển</a:t>
            </a:r>
            <a:r>
              <a:rPr lang="en-US" altLang="ko-KR" sz="1000" dirty="0">
                <a:solidFill>
                  <a:srgbClr val="0070C0"/>
                </a:solidFill>
              </a:rPr>
              <a:t> </a:t>
            </a:r>
            <a:r>
              <a:rPr lang="en-US" altLang="ko-KR" sz="1000" dirty="0" err="1">
                <a:solidFill>
                  <a:srgbClr val="0070C0"/>
                </a:solidFill>
              </a:rPr>
              <a:t>thị</a:t>
            </a:r>
            <a:endParaRPr lang="en-US" altLang="ko-KR" sz="1000" dirty="0">
              <a:solidFill>
                <a:srgbClr val="0070C0"/>
              </a:solidFill>
            </a:endParaRPr>
          </a:p>
          <a:p>
            <a:r>
              <a:rPr lang="en-US" altLang="ko-KR" sz="1000" dirty="0" err="1">
                <a:solidFill>
                  <a:srgbClr val="0070C0"/>
                </a:solidFill>
              </a:rPr>
              <a:t>Khoảng</a:t>
            </a:r>
            <a:r>
              <a:rPr lang="en-US" altLang="ko-KR" sz="1000" dirty="0">
                <a:solidFill>
                  <a:srgbClr val="0070C0"/>
                </a:solidFill>
              </a:rPr>
              <a:t> </a:t>
            </a:r>
            <a:r>
              <a:rPr lang="en-US" altLang="ko-KR" sz="1000" dirty="0" err="1">
                <a:solidFill>
                  <a:srgbClr val="0070C0"/>
                </a:solidFill>
              </a:rPr>
              <a:t>thời</a:t>
            </a:r>
            <a:r>
              <a:rPr lang="en-US" altLang="ko-KR" sz="1000" dirty="0">
                <a:solidFill>
                  <a:srgbClr val="0070C0"/>
                </a:solidFill>
              </a:rPr>
              <a:t> </a:t>
            </a:r>
            <a:r>
              <a:rPr lang="en-US" altLang="ko-KR" sz="1000" dirty="0" err="1">
                <a:solidFill>
                  <a:srgbClr val="0070C0"/>
                </a:solidFill>
              </a:rPr>
              <a:t>gian</a:t>
            </a:r>
            <a:r>
              <a:rPr lang="en-US" altLang="ko-KR" sz="1000" dirty="0">
                <a:solidFill>
                  <a:srgbClr val="0070C0"/>
                </a:solidFill>
              </a:rPr>
              <a:t> </a:t>
            </a:r>
            <a:r>
              <a:rPr lang="en-US" altLang="ko-KR" sz="1000" dirty="0" err="1">
                <a:solidFill>
                  <a:srgbClr val="0070C0"/>
                </a:solidFill>
              </a:rPr>
              <a:t>tối</a:t>
            </a:r>
            <a:r>
              <a:rPr lang="en-US" altLang="ko-KR" sz="1000" dirty="0">
                <a:solidFill>
                  <a:srgbClr val="0070C0"/>
                </a:solidFill>
              </a:rPr>
              <a:t> </a:t>
            </a:r>
            <a:r>
              <a:rPr lang="en-US" altLang="ko-KR" sz="1000" dirty="0" err="1">
                <a:solidFill>
                  <a:srgbClr val="0070C0"/>
                </a:solidFill>
              </a:rPr>
              <a:t>đa</a:t>
            </a:r>
            <a:r>
              <a:rPr lang="en-US" altLang="ko-KR" sz="1000" dirty="0">
                <a:solidFill>
                  <a:srgbClr val="0070C0"/>
                </a:solidFill>
              </a:rPr>
              <a:t> </a:t>
            </a:r>
            <a:r>
              <a:rPr lang="en-US" altLang="ko-KR" sz="1000" dirty="0" err="1">
                <a:solidFill>
                  <a:srgbClr val="0070C0"/>
                </a:solidFill>
              </a:rPr>
              <a:t>có</a:t>
            </a:r>
            <a:r>
              <a:rPr lang="en-US" altLang="ko-KR" sz="1000" dirty="0">
                <a:solidFill>
                  <a:srgbClr val="0070C0"/>
                </a:solidFill>
              </a:rPr>
              <a:t> </a:t>
            </a:r>
            <a:r>
              <a:rPr lang="en-US" altLang="ko-KR" sz="1000" dirty="0" err="1">
                <a:solidFill>
                  <a:srgbClr val="0070C0"/>
                </a:solidFill>
              </a:rPr>
              <a:t>thể</a:t>
            </a:r>
            <a:r>
              <a:rPr lang="en-US" altLang="ko-KR" sz="1000" dirty="0">
                <a:solidFill>
                  <a:srgbClr val="0070C0"/>
                </a:solidFill>
              </a:rPr>
              <a:t> check : 6 </a:t>
            </a:r>
            <a:r>
              <a:rPr lang="en-US" altLang="ko-KR" sz="1000" dirty="0" err="1">
                <a:solidFill>
                  <a:srgbClr val="0070C0"/>
                </a:solidFill>
              </a:rPr>
              <a:t>tháng</a:t>
            </a:r>
            <a:endParaRPr lang="en-US" altLang="ko-KR" sz="1000" dirty="0">
              <a:solidFill>
                <a:srgbClr val="0070C0"/>
              </a:solidFill>
            </a:endParaRPr>
          </a:p>
          <a:p>
            <a:r>
              <a:rPr lang="en-US" altLang="ko-KR" sz="1000" dirty="0" err="1">
                <a:solidFill>
                  <a:srgbClr val="0070C0"/>
                </a:solidFill>
              </a:rPr>
              <a:t>Nếu</a:t>
            </a:r>
            <a:r>
              <a:rPr lang="en-US" altLang="ko-KR" sz="1000" dirty="0">
                <a:solidFill>
                  <a:srgbClr val="0070C0"/>
                </a:solidFill>
              </a:rPr>
              <a:t> </a:t>
            </a:r>
            <a:r>
              <a:rPr lang="en-US" altLang="ko-KR" sz="1000" dirty="0" err="1">
                <a:solidFill>
                  <a:srgbClr val="0070C0"/>
                </a:solidFill>
              </a:rPr>
              <a:t>vượt</a:t>
            </a:r>
            <a:r>
              <a:rPr lang="en-US" altLang="ko-KR" sz="1000" dirty="0">
                <a:solidFill>
                  <a:srgbClr val="0070C0"/>
                </a:solidFill>
              </a:rPr>
              <a:t> </a:t>
            </a:r>
            <a:r>
              <a:rPr lang="en-US" altLang="ko-KR" sz="1000" dirty="0" err="1">
                <a:solidFill>
                  <a:srgbClr val="0070C0"/>
                </a:solidFill>
              </a:rPr>
              <a:t>quá</a:t>
            </a:r>
            <a:r>
              <a:rPr lang="en-US" altLang="ko-KR" sz="1000" dirty="0">
                <a:solidFill>
                  <a:srgbClr val="0070C0"/>
                </a:solidFill>
              </a:rPr>
              <a:t> 6 </a:t>
            </a:r>
            <a:r>
              <a:rPr lang="en-US" altLang="ko-KR" sz="1000" dirty="0" err="1">
                <a:solidFill>
                  <a:srgbClr val="0070C0"/>
                </a:solidFill>
              </a:rPr>
              <a:t>tháng</a:t>
            </a:r>
            <a:r>
              <a:rPr lang="en-US" altLang="ko-KR" sz="1000" dirty="0">
                <a:solidFill>
                  <a:srgbClr val="0070C0"/>
                </a:solidFill>
              </a:rPr>
              <a:t> </a:t>
            </a:r>
            <a:r>
              <a:rPr lang="en-US" altLang="ko-KR" sz="1000" dirty="0" err="1">
                <a:solidFill>
                  <a:srgbClr val="0070C0"/>
                </a:solidFill>
              </a:rPr>
              <a:t>sẽ</a:t>
            </a:r>
            <a:r>
              <a:rPr lang="en-US" altLang="ko-KR" sz="1000" dirty="0">
                <a:solidFill>
                  <a:srgbClr val="0070C0"/>
                </a:solidFill>
              </a:rPr>
              <a:t> </a:t>
            </a:r>
            <a:r>
              <a:rPr lang="en-US" altLang="ko-KR" sz="1000" dirty="0" err="1">
                <a:solidFill>
                  <a:srgbClr val="0070C0"/>
                </a:solidFill>
              </a:rPr>
              <a:t>hiện</a:t>
            </a:r>
            <a:r>
              <a:rPr lang="en-US" altLang="ko-KR" sz="1000" dirty="0">
                <a:solidFill>
                  <a:srgbClr val="0070C0"/>
                </a:solidFill>
              </a:rPr>
              <a:t> alert pop-up: </a:t>
            </a:r>
            <a:r>
              <a:rPr lang="ko-KR" altLang="en-US" sz="1000" dirty="0">
                <a:solidFill>
                  <a:srgbClr val="0070C0"/>
                </a:solidFill>
              </a:rPr>
              <a:t>월별 조회는 최대 </a:t>
            </a:r>
            <a:r>
              <a:rPr lang="en-US" altLang="ko-KR" sz="1000" dirty="0">
                <a:solidFill>
                  <a:srgbClr val="0070C0"/>
                </a:solidFill>
              </a:rPr>
              <a:t>6</a:t>
            </a:r>
            <a:r>
              <a:rPr lang="ko-KR" altLang="en-US" sz="1000" dirty="0">
                <a:solidFill>
                  <a:srgbClr val="0070C0"/>
                </a:solidFill>
              </a:rPr>
              <a:t>개월만 가능합니다</a:t>
            </a:r>
            <a:r>
              <a:rPr lang="en-US" altLang="ko-KR" sz="1000" dirty="0">
                <a:solidFill>
                  <a:srgbClr val="0070C0"/>
                </a:solidFill>
              </a:rPr>
              <a:t>. (</a:t>
            </a:r>
            <a:r>
              <a:rPr lang="en-US" altLang="ko-KR" sz="1000" dirty="0" err="1">
                <a:solidFill>
                  <a:srgbClr val="0070C0"/>
                </a:solidFill>
              </a:rPr>
              <a:t>Chỉ</a:t>
            </a:r>
            <a:r>
              <a:rPr lang="en-US" altLang="ko-KR" sz="1000" dirty="0">
                <a:solidFill>
                  <a:srgbClr val="0070C0"/>
                </a:solidFill>
              </a:rPr>
              <a:t> </a:t>
            </a:r>
            <a:r>
              <a:rPr lang="en-US" altLang="ko-KR" sz="1000" dirty="0" err="1">
                <a:solidFill>
                  <a:srgbClr val="0070C0"/>
                </a:solidFill>
              </a:rPr>
              <a:t>có</a:t>
            </a:r>
            <a:r>
              <a:rPr lang="en-US" altLang="ko-KR" sz="1000" dirty="0">
                <a:solidFill>
                  <a:srgbClr val="0070C0"/>
                </a:solidFill>
              </a:rPr>
              <a:t> </a:t>
            </a:r>
            <a:r>
              <a:rPr lang="en-US" altLang="ko-KR" sz="1000" dirty="0" err="1">
                <a:solidFill>
                  <a:srgbClr val="0070C0"/>
                </a:solidFill>
              </a:rPr>
              <a:t>thể</a:t>
            </a:r>
            <a:r>
              <a:rPr lang="en-US" altLang="ko-KR" sz="1000" dirty="0">
                <a:solidFill>
                  <a:srgbClr val="0070C0"/>
                </a:solidFill>
              </a:rPr>
              <a:t> check </a:t>
            </a:r>
            <a:r>
              <a:rPr lang="en-US" altLang="ko-KR" sz="1000" dirty="0" err="1">
                <a:solidFill>
                  <a:srgbClr val="0070C0"/>
                </a:solidFill>
              </a:rPr>
              <a:t>trong</a:t>
            </a:r>
            <a:r>
              <a:rPr lang="en-US" altLang="ko-KR" sz="1000" dirty="0">
                <a:solidFill>
                  <a:srgbClr val="0070C0"/>
                </a:solidFill>
              </a:rPr>
              <a:t> </a:t>
            </a:r>
            <a:r>
              <a:rPr lang="en-US" altLang="ko-KR" sz="1000" dirty="0" err="1">
                <a:solidFill>
                  <a:srgbClr val="0070C0"/>
                </a:solidFill>
              </a:rPr>
              <a:t>khoảng</a:t>
            </a:r>
            <a:r>
              <a:rPr lang="en-US" altLang="ko-KR" sz="1000" dirty="0">
                <a:solidFill>
                  <a:srgbClr val="0070C0"/>
                </a:solidFill>
              </a:rPr>
              <a:t> </a:t>
            </a:r>
            <a:r>
              <a:rPr lang="en-US" altLang="ko-KR" sz="1000" dirty="0" err="1">
                <a:solidFill>
                  <a:srgbClr val="0070C0"/>
                </a:solidFill>
              </a:rPr>
              <a:t>thời</a:t>
            </a:r>
            <a:r>
              <a:rPr lang="en-US" altLang="ko-KR" sz="1000" dirty="0">
                <a:solidFill>
                  <a:srgbClr val="0070C0"/>
                </a:solidFill>
              </a:rPr>
              <a:t> </a:t>
            </a:r>
            <a:r>
              <a:rPr lang="en-US" altLang="ko-KR" sz="1000" dirty="0" err="1">
                <a:solidFill>
                  <a:srgbClr val="0070C0"/>
                </a:solidFill>
              </a:rPr>
              <a:t>gian</a:t>
            </a:r>
            <a:r>
              <a:rPr lang="en-US" altLang="ko-KR" sz="1000" dirty="0">
                <a:solidFill>
                  <a:srgbClr val="0070C0"/>
                </a:solidFill>
              </a:rPr>
              <a:t> </a:t>
            </a:r>
            <a:r>
              <a:rPr lang="en-US" altLang="ko-KR" sz="1000" dirty="0" err="1">
                <a:solidFill>
                  <a:srgbClr val="0070C0"/>
                </a:solidFill>
              </a:rPr>
              <a:t>tối</a:t>
            </a:r>
            <a:r>
              <a:rPr lang="en-US" altLang="ko-KR" sz="1000" dirty="0">
                <a:solidFill>
                  <a:srgbClr val="0070C0"/>
                </a:solidFill>
              </a:rPr>
              <a:t> </a:t>
            </a:r>
            <a:r>
              <a:rPr lang="en-US" altLang="ko-KR" sz="1000" dirty="0" err="1">
                <a:solidFill>
                  <a:srgbClr val="0070C0"/>
                </a:solidFill>
              </a:rPr>
              <a:t>đa</a:t>
            </a:r>
            <a:r>
              <a:rPr lang="en-US" altLang="ko-KR" sz="1000" dirty="0">
                <a:solidFill>
                  <a:srgbClr val="0070C0"/>
                </a:solidFill>
              </a:rPr>
              <a:t> </a:t>
            </a:r>
            <a:r>
              <a:rPr lang="en-US" altLang="ko-KR" sz="1000" dirty="0" err="1">
                <a:solidFill>
                  <a:srgbClr val="0070C0"/>
                </a:solidFill>
              </a:rPr>
              <a:t>là</a:t>
            </a:r>
            <a:r>
              <a:rPr lang="en-US" altLang="ko-KR" sz="1000" dirty="0">
                <a:solidFill>
                  <a:srgbClr val="0070C0"/>
                </a:solidFill>
              </a:rPr>
              <a:t> 6 </a:t>
            </a:r>
            <a:r>
              <a:rPr lang="en-US" altLang="ko-KR" sz="1000" dirty="0" err="1">
                <a:solidFill>
                  <a:srgbClr val="0070C0"/>
                </a:solidFill>
              </a:rPr>
              <a:t>tháng</a:t>
            </a:r>
            <a:r>
              <a:rPr lang="en-US" altLang="ko-KR" sz="1000" dirty="0">
                <a:solidFill>
                  <a:srgbClr val="0070C0"/>
                </a:solidFill>
              </a:rPr>
              <a:t>.)</a:t>
            </a:r>
            <a:endParaRPr lang="ko-KR" altLang="en-US" sz="1000" dirty="0">
              <a:solidFill>
                <a:srgbClr val="0070C0"/>
              </a:solidFill>
            </a:endParaRPr>
          </a:p>
        </p:txBody>
      </p:sp>
      <p:sp>
        <p:nvSpPr>
          <p:cNvPr id="77" name="TextBox 76"/>
          <p:cNvSpPr txBox="1"/>
          <p:nvPr/>
        </p:nvSpPr>
        <p:spPr>
          <a:xfrm>
            <a:off x="776538" y="980728"/>
            <a:ext cx="4392487" cy="861774"/>
          </a:xfrm>
          <a:prstGeom prst="rect">
            <a:avLst/>
          </a:prstGeom>
          <a:noFill/>
        </p:spPr>
        <p:txBody>
          <a:bodyPr wrap="square" rtlCol="0">
            <a:spAutoFit/>
          </a:bodyPr>
          <a:lstStyle/>
          <a:p>
            <a:pPr>
              <a:buFont typeface="Arial" pitchFamily="34" charset="0"/>
              <a:buChar char="•"/>
            </a:pPr>
            <a:r>
              <a:rPr lang="en-US" altLang="ko-KR" sz="1000" dirty="0">
                <a:solidFill>
                  <a:srgbClr val="0070C0"/>
                </a:solidFill>
              </a:rPr>
              <a:t> </a:t>
            </a:r>
            <a:r>
              <a:rPr lang="en-US" altLang="ko-KR" sz="1000" dirty="0" err="1">
                <a:solidFill>
                  <a:srgbClr val="0070C0"/>
                </a:solidFill>
              </a:rPr>
              <a:t>Thống</a:t>
            </a:r>
            <a:r>
              <a:rPr lang="en-US" altLang="ko-KR" sz="1000" dirty="0">
                <a:solidFill>
                  <a:srgbClr val="0070C0"/>
                </a:solidFill>
              </a:rPr>
              <a:t> </a:t>
            </a:r>
            <a:r>
              <a:rPr lang="en-US" altLang="ko-KR" sz="1000" dirty="0" err="1">
                <a:solidFill>
                  <a:srgbClr val="0070C0"/>
                </a:solidFill>
              </a:rPr>
              <a:t>kê</a:t>
            </a:r>
            <a:endParaRPr lang="en-US" altLang="ko-KR" sz="1000" dirty="0">
              <a:solidFill>
                <a:srgbClr val="0070C0"/>
              </a:solidFill>
            </a:endParaRPr>
          </a:p>
          <a:p>
            <a:r>
              <a:rPr lang="en-US" altLang="ko-KR" sz="1000" dirty="0" err="1">
                <a:solidFill>
                  <a:srgbClr val="0070C0"/>
                </a:solidFill>
              </a:rPr>
              <a:t>Tự</a:t>
            </a:r>
            <a:r>
              <a:rPr lang="en-US" altLang="ko-KR" sz="1000" dirty="0">
                <a:solidFill>
                  <a:srgbClr val="0070C0"/>
                </a:solidFill>
              </a:rPr>
              <a:t> </a:t>
            </a:r>
            <a:r>
              <a:rPr lang="en-US" altLang="ko-KR" sz="1000" dirty="0" err="1">
                <a:solidFill>
                  <a:srgbClr val="0070C0"/>
                </a:solidFill>
              </a:rPr>
              <a:t>động</a:t>
            </a:r>
            <a:r>
              <a:rPr lang="en-US" altLang="ko-KR" sz="1000" dirty="0">
                <a:solidFill>
                  <a:srgbClr val="0070C0"/>
                </a:solidFill>
              </a:rPr>
              <a:t> </a:t>
            </a:r>
            <a:r>
              <a:rPr lang="en-US" altLang="ko-KR" sz="1000" dirty="0" err="1">
                <a:solidFill>
                  <a:srgbClr val="0070C0"/>
                </a:solidFill>
              </a:rPr>
              <a:t>chọn</a:t>
            </a:r>
            <a:r>
              <a:rPr lang="en-US" altLang="ko-KR" sz="1000" dirty="0">
                <a:solidFill>
                  <a:srgbClr val="0070C0"/>
                </a:solidFill>
              </a:rPr>
              <a:t> </a:t>
            </a:r>
            <a:r>
              <a:rPr lang="en-US" altLang="ko-KR" sz="1000" dirty="0" err="1">
                <a:solidFill>
                  <a:srgbClr val="0070C0"/>
                </a:solidFill>
              </a:rPr>
              <a:t>ngày</a:t>
            </a:r>
            <a:r>
              <a:rPr lang="en-US" altLang="ko-KR" sz="1000" dirty="0">
                <a:solidFill>
                  <a:srgbClr val="0070C0"/>
                </a:solidFill>
              </a:rPr>
              <a:t> </a:t>
            </a:r>
            <a:r>
              <a:rPr lang="en-US" altLang="ko-KR" sz="1000" dirty="0" err="1">
                <a:solidFill>
                  <a:srgbClr val="0070C0"/>
                </a:solidFill>
              </a:rPr>
              <a:t>hiện</a:t>
            </a:r>
            <a:r>
              <a:rPr lang="en-US" altLang="ko-KR" sz="1000" dirty="0">
                <a:solidFill>
                  <a:srgbClr val="0070C0"/>
                </a:solidFill>
              </a:rPr>
              <a:t> </a:t>
            </a:r>
            <a:r>
              <a:rPr lang="en-US" altLang="ko-KR" sz="1000" dirty="0" err="1">
                <a:solidFill>
                  <a:srgbClr val="0070C0"/>
                </a:solidFill>
              </a:rPr>
              <a:t>tại</a:t>
            </a:r>
            <a:r>
              <a:rPr lang="en-US" altLang="ko-KR" sz="1000" dirty="0">
                <a:solidFill>
                  <a:srgbClr val="0070C0"/>
                </a:solidFill>
              </a:rPr>
              <a:t> </a:t>
            </a:r>
            <a:r>
              <a:rPr lang="en-US" altLang="ko-KR" sz="1000" dirty="0" err="1">
                <a:solidFill>
                  <a:srgbClr val="0070C0"/>
                </a:solidFill>
              </a:rPr>
              <a:t>để</a:t>
            </a:r>
            <a:r>
              <a:rPr lang="en-US" altLang="ko-KR" sz="1000" dirty="0">
                <a:solidFill>
                  <a:srgbClr val="0070C0"/>
                </a:solidFill>
              </a:rPr>
              <a:t> </a:t>
            </a:r>
            <a:r>
              <a:rPr lang="en-US" altLang="ko-KR" sz="1000" dirty="0" err="1">
                <a:solidFill>
                  <a:srgbClr val="0070C0"/>
                </a:solidFill>
              </a:rPr>
              <a:t>hiển</a:t>
            </a:r>
            <a:r>
              <a:rPr lang="en-US" altLang="ko-KR" sz="1000" dirty="0">
                <a:solidFill>
                  <a:srgbClr val="0070C0"/>
                </a:solidFill>
              </a:rPr>
              <a:t> </a:t>
            </a:r>
            <a:r>
              <a:rPr lang="en-US" altLang="ko-KR" sz="1000" dirty="0" err="1">
                <a:solidFill>
                  <a:srgbClr val="0070C0"/>
                </a:solidFill>
              </a:rPr>
              <a:t>thị</a:t>
            </a:r>
            <a:endParaRPr lang="en-US" altLang="ko-KR" sz="1000" dirty="0">
              <a:solidFill>
                <a:srgbClr val="0070C0"/>
              </a:solidFill>
            </a:endParaRPr>
          </a:p>
          <a:p>
            <a:r>
              <a:rPr lang="en-US" altLang="ko-KR" sz="1000" dirty="0" err="1">
                <a:solidFill>
                  <a:srgbClr val="0070C0"/>
                </a:solidFill>
              </a:rPr>
              <a:t>Khoảng</a:t>
            </a:r>
            <a:r>
              <a:rPr lang="en-US" altLang="ko-KR" sz="1000" dirty="0">
                <a:solidFill>
                  <a:srgbClr val="0070C0"/>
                </a:solidFill>
              </a:rPr>
              <a:t> </a:t>
            </a:r>
            <a:r>
              <a:rPr lang="en-US" altLang="ko-KR" sz="1000" dirty="0" err="1">
                <a:solidFill>
                  <a:srgbClr val="0070C0"/>
                </a:solidFill>
              </a:rPr>
              <a:t>thời</a:t>
            </a:r>
            <a:r>
              <a:rPr lang="en-US" altLang="ko-KR" sz="1000" dirty="0">
                <a:solidFill>
                  <a:srgbClr val="0070C0"/>
                </a:solidFill>
              </a:rPr>
              <a:t> </a:t>
            </a:r>
            <a:r>
              <a:rPr lang="en-US" altLang="ko-KR" sz="1000" dirty="0" err="1">
                <a:solidFill>
                  <a:srgbClr val="0070C0"/>
                </a:solidFill>
              </a:rPr>
              <a:t>gian</a:t>
            </a:r>
            <a:r>
              <a:rPr lang="en-US" altLang="ko-KR" sz="1000" dirty="0">
                <a:solidFill>
                  <a:srgbClr val="0070C0"/>
                </a:solidFill>
              </a:rPr>
              <a:t> </a:t>
            </a:r>
            <a:r>
              <a:rPr lang="en-US" altLang="ko-KR" sz="1000" dirty="0" err="1">
                <a:solidFill>
                  <a:srgbClr val="0070C0"/>
                </a:solidFill>
              </a:rPr>
              <a:t>tối</a:t>
            </a:r>
            <a:r>
              <a:rPr lang="en-US" altLang="ko-KR" sz="1000" dirty="0">
                <a:solidFill>
                  <a:srgbClr val="0070C0"/>
                </a:solidFill>
              </a:rPr>
              <a:t> </a:t>
            </a:r>
            <a:r>
              <a:rPr lang="en-US" altLang="ko-KR" sz="1000" dirty="0" err="1">
                <a:solidFill>
                  <a:srgbClr val="0070C0"/>
                </a:solidFill>
              </a:rPr>
              <a:t>đa</a:t>
            </a:r>
            <a:r>
              <a:rPr lang="en-US" altLang="ko-KR" sz="1000" dirty="0">
                <a:solidFill>
                  <a:srgbClr val="0070C0"/>
                </a:solidFill>
              </a:rPr>
              <a:t> </a:t>
            </a:r>
            <a:r>
              <a:rPr lang="en-US" altLang="ko-KR" sz="1000" dirty="0" err="1">
                <a:solidFill>
                  <a:srgbClr val="0070C0"/>
                </a:solidFill>
              </a:rPr>
              <a:t>có</a:t>
            </a:r>
            <a:r>
              <a:rPr lang="en-US" altLang="ko-KR" sz="1000" dirty="0">
                <a:solidFill>
                  <a:srgbClr val="0070C0"/>
                </a:solidFill>
              </a:rPr>
              <a:t> </a:t>
            </a:r>
            <a:r>
              <a:rPr lang="en-US" altLang="ko-KR" sz="1000" dirty="0" err="1">
                <a:solidFill>
                  <a:srgbClr val="0070C0"/>
                </a:solidFill>
              </a:rPr>
              <a:t>thể</a:t>
            </a:r>
            <a:r>
              <a:rPr lang="en-US" altLang="ko-KR" sz="1000" dirty="0">
                <a:solidFill>
                  <a:srgbClr val="0070C0"/>
                </a:solidFill>
              </a:rPr>
              <a:t> check: 60 </a:t>
            </a:r>
            <a:r>
              <a:rPr lang="en-US" altLang="ko-KR" sz="1000" dirty="0" err="1">
                <a:solidFill>
                  <a:srgbClr val="0070C0"/>
                </a:solidFill>
              </a:rPr>
              <a:t>ngày</a:t>
            </a:r>
            <a:endParaRPr lang="en-US" altLang="ko-KR" sz="1000" dirty="0">
              <a:solidFill>
                <a:srgbClr val="0070C0"/>
              </a:solidFill>
            </a:endParaRPr>
          </a:p>
          <a:p>
            <a:r>
              <a:rPr lang="en-US" altLang="ko-KR" sz="1000" dirty="0" err="1">
                <a:solidFill>
                  <a:srgbClr val="0070C0"/>
                </a:solidFill>
              </a:rPr>
              <a:t>Nếu</a:t>
            </a:r>
            <a:r>
              <a:rPr lang="en-US" altLang="ko-KR" sz="1000" dirty="0">
                <a:solidFill>
                  <a:srgbClr val="0070C0"/>
                </a:solidFill>
              </a:rPr>
              <a:t> </a:t>
            </a:r>
            <a:r>
              <a:rPr lang="en-US" altLang="ko-KR" sz="1000" dirty="0" err="1">
                <a:solidFill>
                  <a:srgbClr val="0070C0"/>
                </a:solidFill>
              </a:rPr>
              <a:t>vượt</a:t>
            </a:r>
            <a:r>
              <a:rPr lang="en-US" altLang="ko-KR" sz="1000" dirty="0">
                <a:solidFill>
                  <a:srgbClr val="0070C0"/>
                </a:solidFill>
              </a:rPr>
              <a:t> </a:t>
            </a:r>
            <a:r>
              <a:rPr lang="en-US" altLang="ko-KR" sz="1000" dirty="0" err="1">
                <a:solidFill>
                  <a:srgbClr val="0070C0"/>
                </a:solidFill>
              </a:rPr>
              <a:t>quá</a:t>
            </a:r>
            <a:r>
              <a:rPr lang="en-US" altLang="ko-KR" sz="1000" dirty="0">
                <a:solidFill>
                  <a:srgbClr val="0070C0"/>
                </a:solidFill>
              </a:rPr>
              <a:t> 60 </a:t>
            </a:r>
            <a:r>
              <a:rPr lang="en-US" altLang="ko-KR" sz="1000" dirty="0" err="1">
                <a:solidFill>
                  <a:srgbClr val="0070C0"/>
                </a:solidFill>
              </a:rPr>
              <a:t>ngày</a:t>
            </a:r>
            <a:r>
              <a:rPr lang="en-US" altLang="ko-KR" sz="1000" dirty="0">
                <a:solidFill>
                  <a:srgbClr val="0070C0"/>
                </a:solidFill>
              </a:rPr>
              <a:t> </a:t>
            </a:r>
            <a:r>
              <a:rPr lang="en-US" altLang="ko-KR" sz="1000" dirty="0" err="1">
                <a:solidFill>
                  <a:srgbClr val="0070C0"/>
                </a:solidFill>
              </a:rPr>
              <a:t>sẽ</a:t>
            </a:r>
            <a:r>
              <a:rPr lang="en-US" altLang="ko-KR" sz="1000" dirty="0">
                <a:solidFill>
                  <a:srgbClr val="0070C0"/>
                </a:solidFill>
              </a:rPr>
              <a:t> </a:t>
            </a:r>
            <a:r>
              <a:rPr lang="en-US" altLang="ko-KR" sz="1000" dirty="0" err="1">
                <a:solidFill>
                  <a:srgbClr val="0070C0"/>
                </a:solidFill>
              </a:rPr>
              <a:t>hiện</a:t>
            </a:r>
            <a:r>
              <a:rPr lang="en-US" altLang="ko-KR" sz="1000" dirty="0">
                <a:solidFill>
                  <a:srgbClr val="0070C0"/>
                </a:solidFill>
              </a:rPr>
              <a:t> alert pop-up: </a:t>
            </a:r>
            <a:r>
              <a:rPr lang="ko-KR" altLang="en-US" sz="1000" dirty="0">
                <a:solidFill>
                  <a:srgbClr val="0070C0"/>
                </a:solidFill>
              </a:rPr>
              <a:t>일별 조회는 최대 </a:t>
            </a:r>
            <a:r>
              <a:rPr lang="en-US" altLang="ko-KR" sz="1000" dirty="0">
                <a:solidFill>
                  <a:srgbClr val="0070C0"/>
                </a:solidFill>
              </a:rPr>
              <a:t>60</a:t>
            </a:r>
            <a:r>
              <a:rPr lang="ko-KR" altLang="en-US" sz="1000" dirty="0">
                <a:solidFill>
                  <a:srgbClr val="0070C0"/>
                </a:solidFill>
              </a:rPr>
              <a:t>일만 가능합니다</a:t>
            </a:r>
            <a:r>
              <a:rPr lang="en-US" altLang="ko-KR" sz="1000" dirty="0">
                <a:solidFill>
                  <a:srgbClr val="0070C0"/>
                </a:solidFill>
              </a:rPr>
              <a:t>. (</a:t>
            </a:r>
            <a:r>
              <a:rPr lang="en-US" altLang="ko-KR" sz="1000" dirty="0" err="1">
                <a:solidFill>
                  <a:srgbClr val="0070C0"/>
                </a:solidFill>
              </a:rPr>
              <a:t>Chỉ</a:t>
            </a:r>
            <a:r>
              <a:rPr lang="en-US" altLang="ko-KR" sz="1000" dirty="0">
                <a:solidFill>
                  <a:srgbClr val="0070C0"/>
                </a:solidFill>
              </a:rPr>
              <a:t> </a:t>
            </a:r>
            <a:r>
              <a:rPr lang="en-US" altLang="ko-KR" sz="1000" dirty="0" err="1">
                <a:solidFill>
                  <a:srgbClr val="0070C0"/>
                </a:solidFill>
              </a:rPr>
              <a:t>có</a:t>
            </a:r>
            <a:r>
              <a:rPr lang="en-US" altLang="ko-KR" sz="1000" dirty="0">
                <a:solidFill>
                  <a:srgbClr val="0070C0"/>
                </a:solidFill>
              </a:rPr>
              <a:t> </a:t>
            </a:r>
            <a:r>
              <a:rPr lang="en-US" altLang="ko-KR" sz="1000" dirty="0" err="1">
                <a:solidFill>
                  <a:srgbClr val="0070C0"/>
                </a:solidFill>
              </a:rPr>
              <a:t>thể</a:t>
            </a:r>
            <a:r>
              <a:rPr lang="en-US" altLang="ko-KR" sz="1000" dirty="0">
                <a:solidFill>
                  <a:srgbClr val="0070C0"/>
                </a:solidFill>
              </a:rPr>
              <a:t> check </a:t>
            </a:r>
            <a:r>
              <a:rPr lang="en-US" altLang="ko-KR" sz="1000" dirty="0" err="1">
                <a:solidFill>
                  <a:srgbClr val="0070C0"/>
                </a:solidFill>
              </a:rPr>
              <a:t>trong</a:t>
            </a:r>
            <a:r>
              <a:rPr lang="en-US" altLang="ko-KR" sz="1000" dirty="0">
                <a:solidFill>
                  <a:srgbClr val="0070C0"/>
                </a:solidFill>
              </a:rPr>
              <a:t> </a:t>
            </a:r>
            <a:r>
              <a:rPr lang="en-US" altLang="ko-KR" sz="1000" dirty="0" err="1">
                <a:solidFill>
                  <a:srgbClr val="0070C0"/>
                </a:solidFill>
              </a:rPr>
              <a:t>khoảng</a:t>
            </a:r>
            <a:r>
              <a:rPr lang="en-US" altLang="ko-KR" sz="1000" dirty="0">
                <a:solidFill>
                  <a:srgbClr val="0070C0"/>
                </a:solidFill>
              </a:rPr>
              <a:t> </a:t>
            </a:r>
            <a:r>
              <a:rPr lang="en-US" altLang="ko-KR" sz="1000" dirty="0" err="1">
                <a:solidFill>
                  <a:srgbClr val="0070C0"/>
                </a:solidFill>
              </a:rPr>
              <a:t>thời</a:t>
            </a:r>
            <a:r>
              <a:rPr lang="en-US" altLang="ko-KR" sz="1000" dirty="0">
                <a:solidFill>
                  <a:srgbClr val="0070C0"/>
                </a:solidFill>
              </a:rPr>
              <a:t> </a:t>
            </a:r>
            <a:r>
              <a:rPr lang="en-US" altLang="ko-KR" sz="1000" dirty="0" err="1">
                <a:solidFill>
                  <a:srgbClr val="0070C0"/>
                </a:solidFill>
              </a:rPr>
              <a:t>gian</a:t>
            </a:r>
            <a:r>
              <a:rPr lang="en-US" altLang="ko-KR" sz="1000" dirty="0">
                <a:solidFill>
                  <a:srgbClr val="0070C0"/>
                </a:solidFill>
              </a:rPr>
              <a:t> </a:t>
            </a:r>
            <a:r>
              <a:rPr lang="en-US" altLang="ko-KR" sz="1000" dirty="0" err="1">
                <a:solidFill>
                  <a:srgbClr val="0070C0"/>
                </a:solidFill>
              </a:rPr>
              <a:t>tối</a:t>
            </a:r>
            <a:r>
              <a:rPr lang="en-US" altLang="ko-KR" sz="1000" dirty="0">
                <a:solidFill>
                  <a:srgbClr val="0070C0"/>
                </a:solidFill>
              </a:rPr>
              <a:t> </a:t>
            </a:r>
            <a:r>
              <a:rPr lang="en-US" altLang="ko-KR" sz="1000" dirty="0" err="1">
                <a:solidFill>
                  <a:srgbClr val="0070C0"/>
                </a:solidFill>
              </a:rPr>
              <a:t>đa</a:t>
            </a:r>
            <a:r>
              <a:rPr lang="en-US" altLang="ko-KR" sz="1000" dirty="0">
                <a:solidFill>
                  <a:srgbClr val="0070C0"/>
                </a:solidFill>
              </a:rPr>
              <a:t> </a:t>
            </a:r>
            <a:r>
              <a:rPr lang="en-US" altLang="ko-KR" sz="1000" dirty="0" err="1">
                <a:solidFill>
                  <a:srgbClr val="0070C0"/>
                </a:solidFill>
              </a:rPr>
              <a:t>là</a:t>
            </a:r>
            <a:r>
              <a:rPr lang="en-US" altLang="ko-KR" sz="1000" dirty="0">
                <a:solidFill>
                  <a:srgbClr val="0070C0"/>
                </a:solidFill>
              </a:rPr>
              <a:t> 60 </a:t>
            </a:r>
            <a:r>
              <a:rPr lang="en-US" altLang="ko-KR" sz="1000" dirty="0" err="1">
                <a:solidFill>
                  <a:srgbClr val="0070C0"/>
                </a:solidFill>
              </a:rPr>
              <a:t>ngày</a:t>
            </a:r>
            <a:r>
              <a:rPr lang="en-US" altLang="ko-KR" sz="1000" dirty="0">
                <a:solidFill>
                  <a:srgbClr val="0070C0"/>
                </a:solidFill>
              </a:rPr>
              <a:t>.)</a:t>
            </a:r>
            <a:endParaRPr lang="ko-KR" altLang="en-US" sz="1000" dirty="0">
              <a:solidFill>
                <a:srgbClr val="0070C0"/>
              </a:solidFill>
            </a:endParaRPr>
          </a:p>
        </p:txBody>
      </p:sp>
      <p:grpSp>
        <p:nvGrpSpPr>
          <p:cNvPr id="78" name="그룹 56"/>
          <p:cNvGrpSpPr/>
          <p:nvPr/>
        </p:nvGrpSpPr>
        <p:grpSpPr>
          <a:xfrm>
            <a:off x="5529065" y="620688"/>
            <a:ext cx="2713037" cy="261610"/>
            <a:chOff x="1268724" y="2606077"/>
            <a:chExt cx="2713037" cy="261610"/>
          </a:xfrm>
        </p:grpSpPr>
        <p:sp>
          <p:nvSpPr>
            <p:cNvPr id="79" name="직사각형 78"/>
            <p:cNvSpPr/>
            <p:nvPr/>
          </p:nvSpPr>
          <p:spPr>
            <a:xfrm>
              <a:off x="1268724"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a:solidFill>
                    <a:schemeClr val="tx1"/>
                  </a:solidFill>
                </a:rPr>
                <a:t>2016-02-01</a:t>
              </a:r>
              <a:endParaRPr lang="ko-KR" altLang="en-US" sz="900" dirty="0">
                <a:solidFill>
                  <a:schemeClr val="tx1"/>
                </a:solidFill>
              </a:endParaRPr>
            </a:p>
          </p:txBody>
        </p:sp>
        <p:sp>
          <p:nvSpPr>
            <p:cNvPr id="80" name="직사각형 79"/>
            <p:cNvSpPr/>
            <p:nvPr/>
          </p:nvSpPr>
          <p:spPr>
            <a:xfrm>
              <a:off x="2132324"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달력</a:t>
              </a:r>
            </a:p>
          </p:txBody>
        </p:sp>
        <p:sp>
          <p:nvSpPr>
            <p:cNvPr id="81" name="직사각형 80"/>
            <p:cNvSpPr/>
            <p:nvPr/>
          </p:nvSpPr>
          <p:spPr>
            <a:xfrm>
              <a:off x="2758161" y="2615687"/>
              <a:ext cx="828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900" dirty="0">
                  <a:solidFill>
                    <a:schemeClr val="tx1"/>
                  </a:solidFill>
                </a:rPr>
                <a:t>2016-02-01</a:t>
              </a:r>
              <a:endParaRPr lang="ko-KR" altLang="en-US" sz="900" dirty="0">
                <a:solidFill>
                  <a:schemeClr val="tx1"/>
                </a:solidFill>
              </a:endParaRPr>
            </a:p>
          </p:txBody>
        </p:sp>
        <p:sp>
          <p:nvSpPr>
            <p:cNvPr id="82" name="직사각형 81"/>
            <p:cNvSpPr/>
            <p:nvPr/>
          </p:nvSpPr>
          <p:spPr>
            <a:xfrm>
              <a:off x="3621761" y="2615687"/>
              <a:ext cx="360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a:solidFill>
                    <a:schemeClr val="tx1"/>
                  </a:solidFill>
                </a:rPr>
                <a:t>달력</a:t>
              </a:r>
            </a:p>
          </p:txBody>
        </p:sp>
        <p:sp>
          <p:nvSpPr>
            <p:cNvPr id="83" name="TextBox 82"/>
            <p:cNvSpPr txBox="1"/>
            <p:nvPr/>
          </p:nvSpPr>
          <p:spPr>
            <a:xfrm>
              <a:off x="2492324" y="2606077"/>
              <a:ext cx="284052" cy="261610"/>
            </a:xfrm>
            <a:prstGeom prst="rect">
              <a:avLst/>
            </a:prstGeom>
            <a:noFill/>
          </p:spPr>
          <p:txBody>
            <a:bodyPr wrap="none" rtlCol="0">
              <a:spAutoFit/>
            </a:bodyPr>
            <a:lstStyle/>
            <a:p>
              <a:r>
                <a:rPr lang="en-US" altLang="ko-KR" sz="1100" dirty="0"/>
                <a:t>~</a:t>
              </a:r>
              <a:endParaRPr lang="ko-KR" altLang="en-US" sz="1100" dirty="0"/>
            </a:p>
          </p:txBody>
        </p:sp>
      </p:grpSp>
      <p:sp>
        <p:nvSpPr>
          <p:cNvPr id="84" name="TextBox 83"/>
          <p:cNvSpPr txBox="1"/>
          <p:nvPr/>
        </p:nvSpPr>
        <p:spPr>
          <a:xfrm>
            <a:off x="5457056" y="980729"/>
            <a:ext cx="4464496" cy="861774"/>
          </a:xfrm>
          <a:prstGeom prst="rect">
            <a:avLst/>
          </a:prstGeom>
          <a:noFill/>
        </p:spPr>
        <p:txBody>
          <a:bodyPr wrap="square" rtlCol="0">
            <a:spAutoFit/>
          </a:bodyPr>
          <a:lstStyle/>
          <a:p>
            <a:pPr>
              <a:buFont typeface="Arial" pitchFamily="34" charset="0"/>
              <a:buChar char="•"/>
            </a:pPr>
            <a:r>
              <a:rPr lang="en-US" altLang="ko-KR" sz="1000" dirty="0">
                <a:solidFill>
                  <a:srgbClr val="0070C0"/>
                </a:solidFill>
              </a:rPr>
              <a:t> </a:t>
            </a:r>
            <a:r>
              <a:rPr lang="en-US" altLang="ko-KR" sz="1000" dirty="0" err="1">
                <a:solidFill>
                  <a:srgbClr val="0070C0"/>
                </a:solidFill>
              </a:rPr>
              <a:t>Điều</a:t>
            </a:r>
            <a:r>
              <a:rPr lang="en-US" altLang="ko-KR" sz="1000" dirty="0">
                <a:solidFill>
                  <a:srgbClr val="0070C0"/>
                </a:solidFill>
              </a:rPr>
              <a:t> </a:t>
            </a:r>
            <a:r>
              <a:rPr lang="en-US" altLang="ko-KR" sz="1000" dirty="0" err="1">
                <a:solidFill>
                  <a:srgbClr val="0070C0"/>
                </a:solidFill>
              </a:rPr>
              <a:t>kiện</a:t>
            </a:r>
            <a:r>
              <a:rPr lang="en-US" altLang="ko-KR" sz="1000" dirty="0">
                <a:solidFill>
                  <a:srgbClr val="0070C0"/>
                </a:solidFill>
              </a:rPr>
              <a:t> search</a:t>
            </a:r>
          </a:p>
          <a:p>
            <a:r>
              <a:rPr lang="en-US" altLang="ko-KR" sz="1000" dirty="0" err="1">
                <a:solidFill>
                  <a:srgbClr val="0070C0"/>
                </a:solidFill>
              </a:rPr>
              <a:t>Tự</a:t>
            </a:r>
            <a:r>
              <a:rPr lang="en-US" altLang="ko-KR" sz="1000" dirty="0">
                <a:solidFill>
                  <a:srgbClr val="0070C0"/>
                </a:solidFill>
              </a:rPr>
              <a:t> </a:t>
            </a:r>
            <a:r>
              <a:rPr lang="en-US" altLang="ko-KR" sz="1000" dirty="0" err="1">
                <a:solidFill>
                  <a:srgbClr val="0070C0"/>
                </a:solidFill>
              </a:rPr>
              <a:t>động</a:t>
            </a:r>
            <a:r>
              <a:rPr lang="en-US" altLang="ko-KR" sz="1000" dirty="0">
                <a:solidFill>
                  <a:srgbClr val="0070C0"/>
                </a:solidFill>
              </a:rPr>
              <a:t> </a:t>
            </a:r>
            <a:r>
              <a:rPr lang="en-US" altLang="ko-KR" sz="1000" dirty="0" err="1">
                <a:solidFill>
                  <a:srgbClr val="0070C0"/>
                </a:solidFill>
              </a:rPr>
              <a:t>chọn</a:t>
            </a:r>
            <a:r>
              <a:rPr lang="en-US" altLang="ko-KR" sz="1000" dirty="0">
                <a:solidFill>
                  <a:srgbClr val="0070C0"/>
                </a:solidFill>
              </a:rPr>
              <a:t> </a:t>
            </a:r>
            <a:r>
              <a:rPr lang="en-US" altLang="ko-KR" sz="1000" dirty="0" err="1">
                <a:solidFill>
                  <a:srgbClr val="0070C0"/>
                </a:solidFill>
              </a:rPr>
              <a:t>ngày</a:t>
            </a:r>
            <a:r>
              <a:rPr lang="en-US" altLang="ko-KR" sz="1000" dirty="0">
                <a:solidFill>
                  <a:srgbClr val="0070C0"/>
                </a:solidFill>
              </a:rPr>
              <a:t> </a:t>
            </a:r>
            <a:r>
              <a:rPr lang="en-US" altLang="ko-KR" sz="1000" dirty="0" err="1">
                <a:solidFill>
                  <a:srgbClr val="0070C0"/>
                </a:solidFill>
              </a:rPr>
              <a:t>hiện</a:t>
            </a:r>
            <a:r>
              <a:rPr lang="en-US" altLang="ko-KR" sz="1000" dirty="0">
                <a:solidFill>
                  <a:srgbClr val="0070C0"/>
                </a:solidFill>
              </a:rPr>
              <a:t> </a:t>
            </a:r>
            <a:r>
              <a:rPr lang="en-US" altLang="ko-KR" sz="1000" dirty="0" err="1">
                <a:solidFill>
                  <a:srgbClr val="0070C0"/>
                </a:solidFill>
              </a:rPr>
              <a:t>tại</a:t>
            </a:r>
            <a:r>
              <a:rPr lang="en-US" altLang="ko-KR" sz="1000" dirty="0">
                <a:solidFill>
                  <a:srgbClr val="0070C0"/>
                </a:solidFill>
              </a:rPr>
              <a:t> </a:t>
            </a:r>
            <a:r>
              <a:rPr lang="en-US" altLang="ko-KR" sz="1000" dirty="0" err="1">
                <a:solidFill>
                  <a:srgbClr val="0070C0"/>
                </a:solidFill>
              </a:rPr>
              <a:t>để</a:t>
            </a:r>
            <a:r>
              <a:rPr lang="en-US" altLang="ko-KR" sz="1000" dirty="0">
                <a:solidFill>
                  <a:srgbClr val="0070C0"/>
                </a:solidFill>
              </a:rPr>
              <a:t> </a:t>
            </a:r>
            <a:r>
              <a:rPr lang="en-US" altLang="ko-KR" sz="1000" dirty="0" err="1">
                <a:solidFill>
                  <a:srgbClr val="0070C0"/>
                </a:solidFill>
              </a:rPr>
              <a:t>hiển</a:t>
            </a:r>
            <a:r>
              <a:rPr lang="en-US" altLang="ko-KR" sz="1000" dirty="0">
                <a:solidFill>
                  <a:srgbClr val="0070C0"/>
                </a:solidFill>
              </a:rPr>
              <a:t> </a:t>
            </a:r>
            <a:r>
              <a:rPr lang="en-US" altLang="ko-KR" sz="1000" dirty="0" err="1">
                <a:solidFill>
                  <a:srgbClr val="0070C0"/>
                </a:solidFill>
              </a:rPr>
              <a:t>thị</a:t>
            </a:r>
            <a:endParaRPr lang="en-US" altLang="ko-KR" sz="1000" dirty="0">
              <a:solidFill>
                <a:srgbClr val="0070C0"/>
              </a:solidFill>
            </a:endParaRPr>
          </a:p>
          <a:p>
            <a:r>
              <a:rPr lang="en-US" altLang="ko-KR" sz="1000" dirty="0" err="1">
                <a:solidFill>
                  <a:srgbClr val="0070C0"/>
                </a:solidFill>
              </a:rPr>
              <a:t>Khoảng</a:t>
            </a:r>
            <a:r>
              <a:rPr lang="en-US" altLang="ko-KR" sz="1000" dirty="0">
                <a:solidFill>
                  <a:srgbClr val="0070C0"/>
                </a:solidFill>
              </a:rPr>
              <a:t> </a:t>
            </a:r>
            <a:r>
              <a:rPr lang="en-US" altLang="ko-KR" sz="1000" dirty="0" err="1">
                <a:solidFill>
                  <a:srgbClr val="0070C0"/>
                </a:solidFill>
              </a:rPr>
              <a:t>thời</a:t>
            </a:r>
            <a:r>
              <a:rPr lang="en-US" altLang="ko-KR" sz="1000" dirty="0">
                <a:solidFill>
                  <a:srgbClr val="0070C0"/>
                </a:solidFill>
              </a:rPr>
              <a:t> </a:t>
            </a:r>
            <a:r>
              <a:rPr lang="en-US" altLang="ko-KR" sz="1000" dirty="0" err="1">
                <a:solidFill>
                  <a:srgbClr val="0070C0"/>
                </a:solidFill>
              </a:rPr>
              <a:t>gian</a:t>
            </a:r>
            <a:r>
              <a:rPr lang="en-US" altLang="ko-KR" sz="1000" dirty="0">
                <a:solidFill>
                  <a:srgbClr val="0070C0"/>
                </a:solidFill>
              </a:rPr>
              <a:t> </a:t>
            </a:r>
            <a:r>
              <a:rPr lang="en-US" altLang="ko-KR" sz="1000" dirty="0" err="1">
                <a:solidFill>
                  <a:srgbClr val="0070C0"/>
                </a:solidFill>
              </a:rPr>
              <a:t>tối</a:t>
            </a:r>
            <a:r>
              <a:rPr lang="en-US" altLang="ko-KR" sz="1000" dirty="0">
                <a:solidFill>
                  <a:srgbClr val="0070C0"/>
                </a:solidFill>
              </a:rPr>
              <a:t> </a:t>
            </a:r>
            <a:r>
              <a:rPr lang="en-US" altLang="ko-KR" sz="1000" dirty="0" err="1">
                <a:solidFill>
                  <a:srgbClr val="0070C0"/>
                </a:solidFill>
              </a:rPr>
              <a:t>đa</a:t>
            </a:r>
            <a:r>
              <a:rPr lang="en-US" altLang="ko-KR" sz="1000" dirty="0">
                <a:solidFill>
                  <a:srgbClr val="0070C0"/>
                </a:solidFill>
              </a:rPr>
              <a:t> </a:t>
            </a:r>
            <a:r>
              <a:rPr lang="en-US" altLang="ko-KR" sz="1000" dirty="0" err="1">
                <a:solidFill>
                  <a:srgbClr val="0070C0"/>
                </a:solidFill>
              </a:rPr>
              <a:t>có</a:t>
            </a:r>
            <a:r>
              <a:rPr lang="en-US" altLang="ko-KR" sz="1000" dirty="0">
                <a:solidFill>
                  <a:srgbClr val="0070C0"/>
                </a:solidFill>
              </a:rPr>
              <a:t> </a:t>
            </a:r>
            <a:r>
              <a:rPr lang="en-US" altLang="ko-KR" sz="1000" dirty="0" err="1">
                <a:solidFill>
                  <a:srgbClr val="0070C0"/>
                </a:solidFill>
              </a:rPr>
              <a:t>thể</a:t>
            </a:r>
            <a:r>
              <a:rPr lang="en-US" altLang="ko-KR" sz="1000" dirty="0">
                <a:solidFill>
                  <a:srgbClr val="0070C0"/>
                </a:solidFill>
              </a:rPr>
              <a:t> check: 60 </a:t>
            </a:r>
            <a:r>
              <a:rPr lang="en-US" altLang="ko-KR" sz="1000" dirty="0" err="1">
                <a:solidFill>
                  <a:srgbClr val="0070C0"/>
                </a:solidFill>
              </a:rPr>
              <a:t>ngày</a:t>
            </a:r>
            <a:endParaRPr lang="en-US" altLang="ko-KR" sz="1000" dirty="0">
              <a:solidFill>
                <a:srgbClr val="0070C0"/>
              </a:solidFill>
            </a:endParaRPr>
          </a:p>
          <a:p>
            <a:r>
              <a:rPr lang="en-US" altLang="ko-KR" sz="1000" dirty="0" err="1">
                <a:solidFill>
                  <a:srgbClr val="0070C0"/>
                </a:solidFill>
              </a:rPr>
              <a:t>Nếu</a:t>
            </a:r>
            <a:r>
              <a:rPr lang="en-US" altLang="ko-KR" sz="1000" dirty="0">
                <a:solidFill>
                  <a:srgbClr val="0070C0"/>
                </a:solidFill>
              </a:rPr>
              <a:t> </a:t>
            </a:r>
            <a:r>
              <a:rPr lang="en-US" altLang="ko-KR" sz="1000" dirty="0" err="1">
                <a:solidFill>
                  <a:srgbClr val="0070C0"/>
                </a:solidFill>
              </a:rPr>
              <a:t>vượt</a:t>
            </a:r>
            <a:r>
              <a:rPr lang="en-US" altLang="ko-KR" sz="1000" dirty="0">
                <a:solidFill>
                  <a:srgbClr val="0070C0"/>
                </a:solidFill>
              </a:rPr>
              <a:t> </a:t>
            </a:r>
            <a:r>
              <a:rPr lang="en-US" altLang="ko-KR" sz="1000" dirty="0" err="1">
                <a:solidFill>
                  <a:srgbClr val="0070C0"/>
                </a:solidFill>
              </a:rPr>
              <a:t>quá</a:t>
            </a:r>
            <a:r>
              <a:rPr lang="en-US" altLang="ko-KR" sz="1000" dirty="0">
                <a:solidFill>
                  <a:srgbClr val="0070C0"/>
                </a:solidFill>
              </a:rPr>
              <a:t> 60 </a:t>
            </a:r>
            <a:r>
              <a:rPr lang="en-US" altLang="ko-KR" sz="1000" dirty="0" err="1">
                <a:solidFill>
                  <a:srgbClr val="0070C0"/>
                </a:solidFill>
              </a:rPr>
              <a:t>ngày</a:t>
            </a:r>
            <a:r>
              <a:rPr lang="en-US" altLang="ko-KR" sz="1000" dirty="0">
                <a:solidFill>
                  <a:srgbClr val="0070C0"/>
                </a:solidFill>
              </a:rPr>
              <a:t> </a:t>
            </a:r>
            <a:r>
              <a:rPr lang="en-US" altLang="ko-KR" sz="1000" dirty="0" err="1">
                <a:solidFill>
                  <a:srgbClr val="0070C0"/>
                </a:solidFill>
              </a:rPr>
              <a:t>sẽ</a:t>
            </a:r>
            <a:r>
              <a:rPr lang="en-US" altLang="ko-KR" sz="1000" dirty="0">
                <a:solidFill>
                  <a:srgbClr val="0070C0"/>
                </a:solidFill>
              </a:rPr>
              <a:t> </a:t>
            </a:r>
            <a:r>
              <a:rPr lang="en-US" altLang="ko-KR" sz="1000" dirty="0" err="1">
                <a:solidFill>
                  <a:srgbClr val="0070C0"/>
                </a:solidFill>
              </a:rPr>
              <a:t>hiện</a:t>
            </a:r>
            <a:r>
              <a:rPr lang="en-US" altLang="ko-KR" sz="1000" dirty="0">
                <a:solidFill>
                  <a:srgbClr val="0070C0"/>
                </a:solidFill>
              </a:rPr>
              <a:t> alert pop-up: </a:t>
            </a:r>
            <a:r>
              <a:rPr lang="ko-KR" altLang="en-US" sz="1000" dirty="0">
                <a:solidFill>
                  <a:srgbClr val="0070C0"/>
                </a:solidFill>
              </a:rPr>
              <a:t>일별 조회는 최대 </a:t>
            </a:r>
            <a:r>
              <a:rPr lang="en-US" altLang="ko-KR" sz="1000" dirty="0">
                <a:solidFill>
                  <a:srgbClr val="0070C0"/>
                </a:solidFill>
              </a:rPr>
              <a:t>60</a:t>
            </a:r>
            <a:r>
              <a:rPr lang="ko-KR" altLang="en-US" sz="1000" dirty="0">
                <a:solidFill>
                  <a:srgbClr val="0070C0"/>
                </a:solidFill>
              </a:rPr>
              <a:t>일만 가능합니다</a:t>
            </a:r>
            <a:r>
              <a:rPr lang="en-US" altLang="ko-KR" sz="1000" dirty="0">
                <a:solidFill>
                  <a:srgbClr val="0070C0"/>
                </a:solidFill>
              </a:rPr>
              <a:t>. (</a:t>
            </a:r>
            <a:r>
              <a:rPr lang="en-US" altLang="ko-KR" sz="1000" dirty="0" err="1">
                <a:solidFill>
                  <a:srgbClr val="0070C0"/>
                </a:solidFill>
              </a:rPr>
              <a:t>Chỉ</a:t>
            </a:r>
            <a:r>
              <a:rPr lang="en-US" altLang="ko-KR" sz="1000" dirty="0">
                <a:solidFill>
                  <a:srgbClr val="0070C0"/>
                </a:solidFill>
              </a:rPr>
              <a:t> </a:t>
            </a:r>
            <a:r>
              <a:rPr lang="en-US" altLang="ko-KR" sz="1000" dirty="0" err="1">
                <a:solidFill>
                  <a:srgbClr val="0070C0"/>
                </a:solidFill>
              </a:rPr>
              <a:t>có</a:t>
            </a:r>
            <a:r>
              <a:rPr lang="en-US" altLang="ko-KR" sz="1000" dirty="0">
                <a:solidFill>
                  <a:srgbClr val="0070C0"/>
                </a:solidFill>
              </a:rPr>
              <a:t> </a:t>
            </a:r>
            <a:r>
              <a:rPr lang="en-US" altLang="ko-KR" sz="1000" dirty="0" err="1">
                <a:solidFill>
                  <a:srgbClr val="0070C0"/>
                </a:solidFill>
              </a:rPr>
              <a:t>thể</a:t>
            </a:r>
            <a:r>
              <a:rPr lang="en-US" altLang="ko-KR" sz="1000" dirty="0">
                <a:solidFill>
                  <a:srgbClr val="0070C0"/>
                </a:solidFill>
              </a:rPr>
              <a:t> check </a:t>
            </a:r>
            <a:r>
              <a:rPr lang="en-US" altLang="ko-KR" sz="1000" dirty="0" err="1">
                <a:solidFill>
                  <a:srgbClr val="0070C0"/>
                </a:solidFill>
              </a:rPr>
              <a:t>trong</a:t>
            </a:r>
            <a:r>
              <a:rPr lang="en-US" altLang="ko-KR" sz="1000" dirty="0">
                <a:solidFill>
                  <a:srgbClr val="0070C0"/>
                </a:solidFill>
              </a:rPr>
              <a:t> </a:t>
            </a:r>
            <a:r>
              <a:rPr lang="en-US" altLang="ko-KR" sz="1000" dirty="0" err="1">
                <a:solidFill>
                  <a:srgbClr val="0070C0"/>
                </a:solidFill>
              </a:rPr>
              <a:t>khoảng</a:t>
            </a:r>
            <a:r>
              <a:rPr lang="en-US" altLang="ko-KR" sz="1000" dirty="0">
                <a:solidFill>
                  <a:srgbClr val="0070C0"/>
                </a:solidFill>
              </a:rPr>
              <a:t> </a:t>
            </a:r>
            <a:r>
              <a:rPr lang="en-US" altLang="ko-KR" sz="1000" dirty="0" err="1">
                <a:solidFill>
                  <a:srgbClr val="0070C0"/>
                </a:solidFill>
              </a:rPr>
              <a:t>thời</a:t>
            </a:r>
            <a:r>
              <a:rPr lang="en-US" altLang="ko-KR" sz="1000" dirty="0">
                <a:solidFill>
                  <a:srgbClr val="0070C0"/>
                </a:solidFill>
              </a:rPr>
              <a:t> </a:t>
            </a:r>
            <a:r>
              <a:rPr lang="en-US" altLang="ko-KR" sz="1000" dirty="0" err="1">
                <a:solidFill>
                  <a:srgbClr val="0070C0"/>
                </a:solidFill>
              </a:rPr>
              <a:t>gian</a:t>
            </a:r>
            <a:r>
              <a:rPr lang="en-US" altLang="ko-KR" sz="1000" dirty="0">
                <a:solidFill>
                  <a:srgbClr val="0070C0"/>
                </a:solidFill>
              </a:rPr>
              <a:t> </a:t>
            </a:r>
            <a:r>
              <a:rPr lang="en-US" altLang="ko-KR" sz="1000" dirty="0" err="1">
                <a:solidFill>
                  <a:srgbClr val="0070C0"/>
                </a:solidFill>
              </a:rPr>
              <a:t>tối</a:t>
            </a:r>
            <a:r>
              <a:rPr lang="en-US" altLang="ko-KR" sz="1000" dirty="0">
                <a:solidFill>
                  <a:srgbClr val="0070C0"/>
                </a:solidFill>
              </a:rPr>
              <a:t> </a:t>
            </a:r>
            <a:r>
              <a:rPr lang="en-US" altLang="ko-KR" sz="1000" dirty="0" err="1">
                <a:solidFill>
                  <a:srgbClr val="0070C0"/>
                </a:solidFill>
              </a:rPr>
              <a:t>đa</a:t>
            </a:r>
            <a:r>
              <a:rPr lang="en-US" altLang="ko-KR" sz="1000" dirty="0">
                <a:solidFill>
                  <a:srgbClr val="0070C0"/>
                </a:solidFill>
              </a:rPr>
              <a:t> </a:t>
            </a:r>
            <a:r>
              <a:rPr lang="en-US" altLang="ko-KR" sz="1000" dirty="0" err="1">
                <a:solidFill>
                  <a:srgbClr val="0070C0"/>
                </a:solidFill>
              </a:rPr>
              <a:t>là</a:t>
            </a:r>
            <a:r>
              <a:rPr lang="en-US" altLang="ko-KR" sz="1000" dirty="0">
                <a:solidFill>
                  <a:srgbClr val="0070C0"/>
                </a:solidFill>
              </a:rPr>
              <a:t> 60 </a:t>
            </a:r>
            <a:r>
              <a:rPr lang="en-US" altLang="ko-KR" sz="1000" dirty="0" err="1">
                <a:solidFill>
                  <a:srgbClr val="0070C0"/>
                </a:solidFill>
              </a:rPr>
              <a:t>ngày</a:t>
            </a:r>
            <a:r>
              <a:rPr lang="en-US" altLang="ko-KR" sz="1000" dirty="0">
                <a:solidFill>
                  <a:srgbClr val="0070C0"/>
                </a:solidFill>
              </a:rPr>
              <a:t>.)</a:t>
            </a:r>
            <a:endParaRPr lang="ko-KR" altLang="en-US" sz="1000" dirty="0">
              <a:solidFill>
                <a:srgbClr val="0070C0"/>
              </a:solidFill>
            </a:endParaRPr>
          </a:p>
        </p:txBody>
      </p:sp>
    </p:spTree>
    <p:extLst>
      <p:ext uri="{BB962C8B-B14F-4D97-AF65-F5344CB8AC3E}">
        <p14:creationId xmlns:p14="http://schemas.microsoft.com/office/powerpoint/2010/main" val="22119264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20">
                <a:solidFill>
                  <a:prstClr val="black"/>
                </a:solidFill>
              </a:rPr>
              <a:t>Edit My Info</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953884"/>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23996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856445"/>
            <a:ext cx="657552" cy="261610"/>
          </a:xfrm>
          <a:prstGeom prst="rect">
            <a:avLst/>
          </a:prstGeom>
          <a:noFill/>
        </p:spPr>
        <p:txBody>
          <a:bodyPr wrap="none" rtlCol="0">
            <a:spAutoFit/>
          </a:bodyPr>
          <a:lstStyle/>
          <a:p>
            <a:r>
              <a:rPr lang="ko-KR" altLang="en-US" sz="1100" b="1" dirty="0" smtClean="0"/>
              <a:t>내 정보</a:t>
            </a:r>
            <a:endParaRPr lang="ko-KR" altLang="en-US" sz="1100" b="1" dirty="0"/>
          </a:p>
        </p:txBody>
      </p:sp>
      <p:sp>
        <p:nvSpPr>
          <p:cNvPr id="54" name="직사각형 53"/>
          <p:cNvSpPr/>
          <p:nvPr/>
        </p:nvSpPr>
        <p:spPr>
          <a:xfrm>
            <a:off x="267887" y="2396505"/>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기본 정보</a:t>
            </a:r>
            <a:endParaRPr lang="ko-KR" altLang="en-US" sz="900" dirty="0">
              <a:solidFill>
                <a:schemeClr val="bg1"/>
              </a:solidFill>
            </a:endParaRPr>
          </a:p>
        </p:txBody>
      </p:sp>
      <p:sp>
        <p:nvSpPr>
          <p:cNvPr id="60" name="직사각형 59"/>
          <p:cNvSpPr/>
          <p:nvPr/>
        </p:nvSpPr>
        <p:spPr>
          <a:xfrm>
            <a:off x="1737770" y="239650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서비스 노출 정보</a:t>
            </a:r>
            <a:endParaRPr lang="ko-KR" altLang="en-US" sz="900" dirty="0">
              <a:solidFill>
                <a:schemeClr val="tx1"/>
              </a:solidFill>
            </a:endParaRPr>
          </a:p>
        </p:txBody>
      </p:sp>
      <p:sp>
        <p:nvSpPr>
          <p:cNvPr id="61" name="직사각형 60"/>
          <p:cNvSpPr/>
          <p:nvPr/>
        </p:nvSpPr>
        <p:spPr>
          <a:xfrm>
            <a:off x="3200432" y="239650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탈퇴 신청</a:t>
            </a:r>
            <a:endParaRPr lang="ko-KR" altLang="en-US" sz="900" dirty="0">
              <a:solidFill>
                <a:schemeClr val="tx1"/>
              </a:solidFill>
            </a:endParaRPr>
          </a:p>
        </p:txBody>
      </p:sp>
      <p:graphicFrame>
        <p:nvGraphicFramePr>
          <p:cNvPr id="75" name="표 74"/>
          <p:cNvGraphicFramePr>
            <a:graphicFrameLocks noGrp="1"/>
          </p:cNvGraphicFramePr>
          <p:nvPr/>
        </p:nvGraphicFramePr>
        <p:xfrm>
          <a:off x="270622" y="3108604"/>
          <a:ext cx="7412681" cy="2660656"/>
        </p:xfrm>
        <a:graphic>
          <a:graphicData uri="http://schemas.openxmlformats.org/drawingml/2006/table">
            <a:tbl>
              <a:tblPr/>
              <a:tblGrid>
                <a:gridCol w="1415766"/>
                <a:gridCol w="5996915"/>
              </a:tblGrid>
              <a:tr h="332582">
                <a:tc>
                  <a:txBody>
                    <a:bodyPr/>
                    <a:lstStyle/>
                    <a:p>
                      <a:pPr algn="l" fontAlgn="ctr"/>
                      <a:r>
                        <a:rPr lang="en-US" sz="900" b="1" i="0" u="none" strike="noStrike" dirty="0">
                          <a:solidFill>
                            <a:srgbClr val="000000"/>
                          </a:solidFill>
                          <a:latin typeface="맑은 고딕"/>
                        </a:rPr>
                        <a:t> </a:t>
                      </a:r>
                      <a:r>
                        <a:rPr lang="en-US" sz="900" b="1" i="0" u="none" strike="noStrike" dirty="0" smtClean="0">
                          <a:solidFill>
                            <a:srgbClr val="000000"/>
                          </a:solidFill>
                          <a:latin typeface="맑은 고딕"/>
                        </a:rPr>
                        <a:t> ID </a:t>
                      </a:r>
                      <a:r>
                        <a:rPr lang="en-US" sz="900" b="1" i="0" u="none" strike="noStrike" dirty="0">
                          <a:solidFill>
                            <a:srgbClr val="000000"/>
                          </a:solidFill>
                          <a:latin typeface="맑은 고딕"/>
                        </a:rPr>
                        <a:t>(</a:t>
                      </a:r>
                      <a:r>
                        <a:rPr lang="ko-KR" altLang="en-US" sz="900" b="1" i="0" u="none" strike="noStrike" dirty="0" err="1">
                          <a:solidFill>
                            <a:srgbClr val="000000"/>
                          </a:solidFill>
                          <a:latin typeface="맑은 고딕"/>
                        </a:rPr>
                        <a:t>이메일</a:t>
                      </a:r>
                      <a:r>
                        <a:rPr lang="en-US" altLang="ko-KR" sz="900" b="1" i="0" u="none" strike="noStrike" dirty="0">
                          <a:solidFill>
                            <a:srgbClr val="000000"/>
                          </a:solidFill>
                          <a:latin typeface="맑은 고딕"/>
                        </a:rPr>
                        <a:t>)</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현재 </a:t>
                      </a:r>
                      <a:r>
                        <a:rPr lang="ko-KR" altLang="en-US" sz="900" b="1" i="0" u="none" strike="noStrike" dirty="0">
                          <a:solidFill>
                            <a:srgbClr val="000000"/>
                          </a:solidFill>
                          <a:latin typeface="맑은 고딕"/>
                        </a:rPr>
                        <a:t>비밀번호</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비밀번호 </a:t>
                      </a:r>
                      <a:r>
                        <a:rPr lang="ko-KR" altLang="en-US" sz="900" b="1" i="0" u="none" strike="noStrike" dirty="0">
                          <a:solidFill>
                            <a:srgbClr val="000000"/>
                          </a:solidFill>
                          <a:latin typeface="맑은 고딕"/>
                        </a:rPr>
                        <a:t>변경</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비밀번호 </a:t>
                      </a:r>
                      <a:r>
                        <a:rPr lang="ko-KR" altLang="en-US" sz="900" b="1" i="0" u="none" strike="noStrike" dirty="0">
                          <a:solidFill>
                            <a:srgbClr val="000000"/>
                          </a:solidFill>
                          <a:latin typeface="맑은 고딕"/>
                        </a:rPr>
                        <a:t>확인</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이름</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휴대폰 번호</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en-US" altLang="ko-KR"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주소</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endParaRPr lang="ko-KR" altLang="en-US" sz="900" b="0" i="0" u="none" strike="noStrike" dirty="0">
                        <a:solidFill>
                          <a:srgbClr val="000000"/>
                        </a:solidFill>
                        <a:latin typeface="맑은 고딕"/>
                      </a:endParaRP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사업자 </a:t>
                      </a:r>
                      <a:r>
                        <a:rPr lang="ko-KR" altLang="en-US" sz="900" b="1" i="0" u="none" strike="noStrike" dirty="0">
                          <a:solidFill>
                            <a:srgbClr val="000000"/>
                          </a:solidFill>
                          <a:latin typeface="맑은 고딕"/>
                        </a:rPr>
                        <a:t>구분</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65" name="직사각형 64"/>
          <p:cNvSpPr/>
          <p:nvPr/>
        </p:nvSpPr>
        <p:spPr>
          <a:xfrm>
            <a:off x="1791377" y="3481083"/>
            <a:ext cx="2262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50000"/>
                </a:schemeClr>
              </a:solidFill>
            </a:endParaRPr>
          </a:p>
        </p:txBody>
      </p:sp>
      <p:sp>
        <p:nvSpPr>
          <p:cNvPr id="66" name="직사각형 65"/>
          <p:cNvSpPr/>
          <p:nvPr/>
        </p:nvSpPr>
        <p:spPr>
          <a:xfrm>
            <a:off x="1791377" y="3824693"/>
            <a:ext cx="2262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8~20</a:t>
            </a:r>
            <a:r>
              <a:rPr lang="ko-KR" altLang="en-US" sz="800" dirty="0" smtClean="0">
                <a:solidFill>
                  <a:schemeClr val="bg1">
                    <a:lumMod val="50000"/>
                  </a:schemeClr>
                </a:solidFill>
              </a:rPr>
              <a:t>자</a:t>
            </a:r>
            <a:r>
              <a:rPr lang="en-US" altLang="ko-KR" sz="800" dirty="0" smtClean="0">
                <a:solidFill>
                  <a:schemeClr val="bg1">
                    <a:lumMod val="50000"/>
                  </a:schemeClr>
                </a:solidFill>
              </a:rPr>
              <a:t> </a:t>
            </a:r>
            <a:r>
              <a:rPr lang="ko-KR" altLang="en-US" sz="800" dirty="0" smtClean="0">
                <a:solidFill>
                  <a:schemeClr val="bg1">
                    <a:lumMod val="50000"/>
                  </a:schemeClr>
                </a:solidFill>
              </a:rPr>
              <a:t>이내</a:t>
            </a:r>
            <a:r>
              <a:rPr lang="en-US" altLang="ko-KR" sz="800" dirty="0" smtClean="0">
                <a:solidFill>
                  <a:schemeClr val="bg1">
                    <a:lumMod val="50000"/>
                  </a:schemeClr>
                </a:solidFill>
              </a:rPr>
              <a:t>, </a:t>
            </a:r>
            <a:r>
              <a:rPr lang="ko-KR" altLang="en-US" sz="800" dirty="0" smtClean="0">
                <a:solidFill>
                  <a:schemeClr val="bg1">
                    <a:lumMod val="50000"/>
                  </a:schemeClr>
                </a:solidFill>
              </a:rPr>
              <a:t>영문</a:t>
            </a:r>
            <a:r>
              <a:rPr lang="en-US" altLang="ko-KR" sz="800" dirty="0" smtClean="0">
                <a:solidFill>
                  <a:schemeClr val="bg1">
                    <a:lumMod val="50000"/>
                  </a:schemeClr>
                </a:solidFill>
              </a:rPr>
              <a:t>+</a:t>
            </a:r>
            <a:r>
              <a:rPr lang="ko-KR" altLang="en-US" sz="800" dirty="0" smtClean="0">
                <a:solidFill>
                  <a:schemeClr val="bg1">
                    <a:lumMod val="50000"/>
                  </a:schemeClr>
                </a:solidFill>
              </a:rPr>
              <a:t>숫자</a:t>
            </a:r>
            <a:r>
              <a:rPr lang="en-US" altLang="ko-KR" sz="800" dirty="0" smtClean="0">
                <a:solidFill>
                  <a:schemeClr val="bg1">
                    <a:lumMod val="50000"/>
                  </a:schemeClr>
                </a:solidFill>
              </a:rPr>
              <a:t>+</a:t>
            </a:r>
            <a:r>
              <a:rPr lang="ko-KR" altLang="en-US" sz="800" dirty="0" smtClean="0">
                <a:solidFill>
                  <a:schemeClr val="bg1">
                    <a:lumMod val="50000"/>
                  </a:schemeClr>
                </a:solidFill>
              </a:rPr>
              <a:t>특수문자 혼용</a:t>
            </a:r>
            <a:endParaRPr lang="ko-KR" altLang="en-US" sz="800" dirty="0">
              <a:solidFill>
                <a:schemeClr val="bg1">
                  <a:lumMod val="50000"/>
                </a:schemeClr>
              </a:solidFill>
            </a:endParaRPr>
          </a:p>
        </p:txBody>
      </p:sp>
      <p:sp>
        <p:nvSpPr>
          <p:cNvPr id="67" name="직사각형 66"/>
          <p:cNvSpPr/>
          <p:nvPr/>
        </p:nvSpPr>
        <p:spPr>
          <a:xfrm>
            <a:off x="1791379" y="4487623"/>
            <a:ext cx="3405399"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a:solidFill>
                <a:schemeClr val="tx1"/>
              </a:solidFill>
            </a:endParaRPr>
          </a:p>
        </p:txBody>
      </p:sp>
      <p:sp>
        <p:nvSpPr>
          <p:cNvPr id="69" name="TextBox 68"/>
          <p:cNvSpPr txBox="1"/>
          <p:nvPr/>
        </p:nvSpPr>
        <p:spPr>
          <a:xfrm>
            <a:off x="1727662" y="5503688"/>
            <a:ext cx="686406" cy="230832"/>
          </a:xfrm>
          <a:prstGeom prst="rect">
            <a:avLst/>
          </a:prstGeom>
          <a:noFill/>
        </p:spPr>
        <p:txBody>
          <a:bodyPr wrap="none" rtlCol="0">
            <a:spAutoFit/>
          </a:bodyPr>
          <a:lstStyle/>
          <a:p>
            <a:r>
              <a:rPr lang="ko-KR" altLang="en-US" sz="900" dirty="0" smtClean="0"/>
              <a:t> 프리랜서</a:t>
            </a:r>
            <a:endParaRPr lang="ko-KR" altLang="en-US" sz="900" dirty="0"/>
          </a:p>
        </p:txBody>
      </p:sp>
      <p:sp>
        <p:nvSpPr>
          <p:cNvPr id="72" name="TextBox 71"/>
          <p:cNvSpPr txBox="1"/>
          <p:nvPr/>
        </p:nvSpPr>
        <p:spPr>
          <a:xfrm>
            <a:off x="1727663" y="3166048"/>
            <a:ext cx="1221809" cy="230832"/>
          </a:xfrm>
          <a:prstGeom prst="rect">
            <a:avLst/>
          </a:prstGeom>
          <a:noFill/>
        </p:spPr>
        <p:txBody>
          <a:bodyPr wrap="none" rtlCol="0">
            <a:spAutoFit/>
          </a:bodyPr>
          <a:lstStyle/>
          <a:p>
            <a:r>
              <a:rPr lang="en-US" altLang="ko-KR" sz="900" dirty="0" smtClean="0"/>
              <a:t>abcd@aimmed.com</a:t>
            </a:r>
            <a:endParaRPr lang="ko-KR" altLang="en-US" sz="900" dirty="0"/>
          </a:p>
        </p:txBody>
      </p:sp>
      <p:sp>
        <p:nvSpPr>
          <p:cNvPr id="73" name="직사각형 72"/>
          <p:cNvSpPr/>
          <p:nvPr/>
        </p:nvSpPr>
        <p:spPr>
          <a:xfrm>
            <a:off x="1791377" y="4137108"/>
            <a:ext cx="2262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6~20</a:t>
            </a:r>
            <a:r>
              <a:rPr lang="ko-KR" altLang="en-US" sz="800" dirty="0" smtClean="0">
                <a:solidFill>
                  <a:schemeClr val="bg1">
                    <a:lumMod val="50000"/>
                  </a:schemeClr>
                </a:solidFill>
              </a:rPr>
              <a:t>자</a:t>
            </a:r>
            <a:r>
              <a:rPr lang="en-US" altLang="ko-KR" sz="800" dirty="0" smtClean="0">
                <a:solidFill>
                  <a:schemeClr val="bg1">
                    <a:lumMod val="50000"/>
                  </a:schemeClr>
                </a:solidFill>
              </a:rPr>
              <a:t> </a:t>
            </a:r>
            <a:r>
              <a:rPr lang="ko-KR" altLang="en-US" sz="800" dirty="0" smtClean="0">
                <a:solidFill>
                  <a:schemeClr val="bg1">
                    <a:lumMod val="50000"/>
                  </a:schemeClr>
                </a:solidFill>
              </a:rPr>
              <a:t>이내</a:t>
            </a:r>
            <a:r>
              <a:rPr lang="en-US" altLang="ko-KR" sz="800" dirty="0" smtClean="0">
                <a:solidFill>
                  <a:schemeClr val="bg1">
                    <a:lumMod val="50000"/>
                  </a:schemeClr>
                </a:solidFill>
              </a:rPr>
              <a:t>, </a:t>
            </a:r>
            <a:r>
              <a:rPr lang="ko-KR" altLang="en-US" sz="800" dirty="0" smtClean="0">
                <a:solidFill>
                  <a:schemeClr val="bg1">
                    <a:lumMod val="50000"/>
                  </a:schemeClr>
                </a:solidFill>
              </a:rPr>
              <a:t>영문</a:t>
            </a:r>
            <a:r>
              <a:rPr lang="en-US" altLang="ko-KR" sz="800" dirty="0" smtClean="0">
                <a:solidFill>
                  <a:schemeClr val="bg1">
                    <a:lumMod val="50000"/>
                  </a:schemeClr>
                </a:solidFill>
              </a:rPr>
              <a:t>+</a:t>
            </a:r>
            <a:r>
              <a:rPr lang="ko-KR" altLang="en-US" sz="800" dirty="0" smtClean="0">
                <a:solidFill>
                  <a:schemeClr val="bg1">
                    <a:lumMod val="50000"/>
                  </a:schemeClr>
                </a:solidFill>
              </a:rPr>
              <a:t>숫자</a:t>
            </a:r>
            <a:r>
              <a:rPr lang="en-US" altLang="ko-KR" sz="800" dirty="0" smtClean="0">
                <a:solidFill>
                  <a:schemeClr val="bg1">
                    <a:lumMod val="50000"/>
                  </a:schemeClr>
                </a:solidFill>
              </a:rPr>
              <a:t>+</a:t>
            </a:r>
            <a:r>
              <a:rPr lang="ko-KR" altLang="en-US" sz="800" dirty="0" smtClean="0">
                <a:solidFill>
                  <a:schemeClr val="bg1">
                    <a:lumMod val="50000"/>
                  </a:schemeClr>
                </a:solidFill>
              </a:rPr>
              <a:t>특수문자 혼용</a:t>
            </a:r>
            <a:endParaRPr lang="ko-KR" altLang="en-US" sz="800" dirty="0">
              <a:solidFill>
                <a:schemeClr val="bg1">
                  <a:lumMod val="50000"/>
                </a:schemeClr>
              </a:solidFill>
            </a:endParaRPr>
          </a:p>
        </p:txBody>
      </p:sp>
      <p:sp>
        <p:nvSpPr>
          <p:cNvPr id="35" name="TextBox 34"/>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RCW-0701</a:t>
            </a:r>
            <a:endParaRPr lang="ko-KR" altLang="en-US" sz="800" dirty="0">
              <a:solidFill>
                <a:prstClr val="black"/>
              </a:solidFill>
            </a:endParaRPr>
          </a:p>
        </p:txBody>
      </p:sp>
      <p:sp>
        <p:nvSpPr>
          <p:cNvPr id="37" name="직사각형 36"/>
          <p:cNvSpPr/>
          <p:nvPr/>
        </p:nvSpPr>
        <p:spPr>
          <a:xfrm>
            <a:off x="4146760" y="3481083"/>
            <a:ext cx="1147528"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비밀번호 변경</a:t>
            </a:r>
            <a:endParaRPr lang="ko-KR" altLang="en-US" sz="800" dirty="0">
              <a:solidFill>
                <a:schemeClr val="tx1"/>
              </a:solidFill>
            </a:endParaRPr>
          </a:p>
        </p:txBody>
      </p:sp>
      <p:sp>
        <p:nvSpPr>
          <p:cNvPr id="38" name="타원 37"/>
          <p:cNvSpPr/>
          <p:nvPr/>
        </p:nvSpPr>
        <p:spPr>
          <a:xfrm>
            <a:off x="3912749" y="335508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mtClean="0">
                <a:solidFill>
                  <a:schemeClr val="bg1"/>
                </a:solidFill>
                <a:latin typeface="+mn-ea"/>
              </a:rPr>
              <a:t>1</a:t>
            </a:r>
            <a:endParaRPr lang="ko-KR" altLang="en-US" sz="1200" b="1" dirty="0">
              <a:solidFill>
                <a:schemeClr val="bg1"/>
              </a:solidFill>
              <a:latin typeface="+mn-ea"/>
            </a:endParaRPr>
          </a:p>
        </p:txBody>
      </p:sp>
      <p:sp>
        <p:nvSpPr>
          <p:cNvPr id="39" name="타원 38"/>
          <p:cNvSpPr/>
          <p:nvPr/>
        </p:nvSpPr>
        <p:spPr>
          <a:xfrm>
            <a:off x="1510898" y="548252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0" name="직사각형 29"/>
          <p:cNvSpPr/>
          <p:nvPr/>
        </p:nvSpPr>
        <p:spPr>
          <a:xfrm>
            <a:off x="1791379" y="5137079"/>
            <a:ext cx="589192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a:solidFill>
                <a:schemeClr val="tx1"/>
              </a:solidFill>
            </a:endParaRPr>
          </a:p>
        </p:txBody>
      </p:sp>
      <p:sp>
        <p:nvSpPr>
          <p:cNvPr id="32" name="직사각형 31"/>
          <p:cNvSpPr/>
          <p:nvPr/>
        </p:nvSpPr>
        <p:spPr>
          <a:xfrm>
            <a:off x="7817111" y="654139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vi-VN" altLang="ko-KR" sz="1000" smtClean="0"/>
              <a:t>Xem tiếp trang sau</a:t>
            </a:r>
            <a:endParaRPr lang="ko-KR" altLang="en-US" sz="1000" dirty="0"/>
          </a:p>
        </p:txBody>
      </p:sp>
      <p:sp>
        <p:nvSpPr>
          <p:cNvPr id="36" name="TextBox 35"/>
          <p:cNvSpPr txBox="1"/>
          <p:nvPr/>
        </p:nvSpPr>
        <p:spPr>
          <a:xfrm>
            <a:off x="223725" y="2877772"/>
            <a:ext cx="721672" cy="230832"/>
          </a:xfrm>
          <a:prstGeom prst="rect">
            <a:avLst/>
          </a:prstGeom>
          <a:noFill/>
        </p:spPr>
        <p:txBody>
          <a:bodyPr wrap="none" rtlCol="0">
            <a:spAutoFit/>
          </a:bodyPr>
          <a:lstStyle/>
          <a:p>
            <a:r>
              <a:rPr lang="en-US" altLang="ko-KR" sz="900" b="1" dirty="0" smtClean="0"/>
              <a:t>| </a:t>
            </a:r>
            <a:r>
              <a:rPr lang="ko-KR" altLang="en-US" sz="900" b="1" dirty="0" smtClean="0"/>
              <a:t>기본정보</a:t>
            </a:r>
            <a:endParaRPr lang="ko-KR" altLang="en-US" sz="900" b="1" dirty="0"/>
          </a:p>
        </p:txBody>
      </p:sp>
      <p:sp>
        <p:nvSpPr>
          <p:cNvPr id="26" name="TextBox 25"/>
          <p:cNvSpPr txBox="1"/>
          <p:nvPr/>
        </p:nvSpPr>
        <p:spPr>
          <a:xfrm>
            <a:off x="2949567" y="5503688"/>
            <a:ext cx="2266859" cy="230832"/>
          </a:xfrm>
          <a:prstGeom prst="rect">
            <a:avLst/>
          </a:prstGeom>
          <a:noFill/>
        </p:spPr>
        <p:txBody>
          <a:bodyPr wrap="square" rtlCol="0">
            <a:spAutoFit/>
          </a:bodyPr>
          <a:lstStyle/>
          <a:p>
            <a:r>
              <a:rPr lang="ko-KR" altLang="en-US" sz="900" dirty="0" err="1" smtClean="0"/>
              <a:t>허그맘</a:t>
            </a:r>
            <a:r>
              <a:rPr lang="ko-KR" altLang="en-US" sz="900" dirty="0" smtClean="0"/>
              <a:t> 아동청소년심리상담센터 소속</a:t>
            </a:r>
            <a:endParaRPr lang="ko-KR" altLang="en-US" sz="900" dirty="0"/>
          </a:p>
        </p:txBody>
      </p:sp>
      <p:sp>
        <p:nvSpPr>
          <p:cNvPr id="29" name="타원 28"/>
          <p:cNvSpPr/>
          <p:nvPr/>
        </p:nvSpPr>
        <p:spPr>
          <a:xfrm>
            <a:off x="2778539" y="548252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300" dirty="0" smtClean="0">
                <a:solidFill>
                  <a:schemeClr val="bg1"/>
                </a:solidFill>
                <a:latin typeface="+mn-ea"/>
              </a:rPr>
              <a:t>4-1</a:t>
            </a:r>
            <a:endParaRPr lang="ko-KR" altLang="en-US" sz="1200" b="1" spc="-300" dirty="0">
              <a:solidFill>
                <a:schemeClr val="bg1"/>
              </a:solidFill>
              <a:latin typeface="+mn-ea"/>
            </a:endParaRPr>
          </a:p>
        </p:txBody>
      </p:sp>
      <p:sp>
        <p:nvSpPr>
          <p:cNvPr id="27" name="슬라이드 번호 개체 틀 26"/>
          <p:cNvSpPr>
            <a:spLocks noGrp="1"/>
          </p:cNvSpPr>
          <p:nvPr>
            <p:ph type="sldNum" sz="quarter" idx="4"/>
          </p:nvPr>
        </p:nvSpPr>
        <p:spPr/>
        <p:txBody>
          <a:bodyPr/>
          <a:lstStyle/>
          <a:p>
            <a:fld id="{C70D9EDE-4299-4BB9-BBD1-CAF81FD85894}" type="slidenum">
              <a:rPr lang="ko-KR" altLang="en-US" smtClean="0"/>
              <a:pPr/>
              <a:t>81</a:t>
            </a:fld>
            <a:endParaRPr lang="ko-KR" altLang="en-US"/>
          </a:p>
        </p:txBody>
      </p:sp>
      <p:sp>
        <p:nvSpPr>
          <p:cNvPr id="28" name="타원 27"/>
          <p:cNvSpPr/>
          <p:nvPr/>
        </p:nvSpPr>
        <p:spPr>
          <a:xfrm>
            <a:off x="4075403" y="382469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1" name="타원 30"/>
          <p:cNvSpPr/>
          <p:nvPr/>
        </p:nvSpPr>
        <p:spPr>
          <a:xfrm>
            <a:off x="4040213" y="4076693"/>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3" name="직사각형 32"/>
          <p:cNvSpPr/>
          <p:nvPr/>
        </p:nvSpPr>
        <p:spPr>
          <a:xfrm>
            <a:off x="1801798" y="4816778"/>
            <a:ext cx="168850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 </a:t>
            </a:r>
            <a:r>
              <a:rPr lang="ko-KR" altLang="en-US" sz="800" dirty="0" smtClean="0">
                <a:solidFill>
                  <a:schemeClr val="bg1">
                    <a:lumMod val="50000"/>
                  </a:schemeClr>
                </a:solidFill>
              </a:rPr>
              <a:t>없이 입력</a:t>
            </a:r>
          </a:p>
        </p:txBody>
      </p:sp>
      <p:sp>
        <p:nvSpPr>
          <p:cNvPr id="34" name="직사각형 33"/>
          <p:cNvSpPr/>
          <p:nvPr/>
        </p:nvSpPr>
        <p:spPr>
          <a:xfrm>
            <a:off x="3526819" y="4816778"/>
            <a:ext cx="922894"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인증번호 발송</a:t>
            </a:r>
            <a:endParaRPr lang="ko-KR" altLang="en-US" sz="800" dirty="0">
              <a:solidFill>
                <a:schemeClr val="tx1"/>
              </a:solidFill>
            </a:endParaRPr>
          </a:p>
        </p:txBody>
      </p:sp>
      <p:sp>
        <p:nvSpPr>
          <p:cNvPr id="40" name="직사각형 39"/>
          <p:cNvSpPr/>
          <p:nvPr/>
        </p:nvSpPr>
        <p:spPr>
          <a:xfrm>
            <a:off x="4517040" y="4816778"/>
            <a:ext cx="1179972"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50000"/>
                  </a:schemeClr>
                </a:solidFill>
              </a:rPr>
              <a:t>인증번호 입력</a:t>
            </a:r>
          </a:p>
        </p:txBody>
      </p:sp>
      <p:sp>
        <p:nvSpPr>
          <p:cNvPr id="41" name="직사각형 40"/>
          <p:cNvSpPr/>
          <p:nvPr/>
        </p:nvSpPr>
        <p:spPr>
          <a:xfrm>
            <a:off x="5752702" y="4821101"/>
            <a:ext cx="717701"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확인</a:t>
            </a:r>
            <a:endParaRPr lang="ko-KR" altLang="en-US" sz="800" dirty="0">
              <a:solidFill>
                <a:schemeClr val="tx1"/>
              </a:solidFill>
            </a:endParaRPr>
          </a:p>
        </p:txBody>
      </p:sp>
      <p:sp>
        <p:nvSpPr>
          <p:cNvPr id="42" name="직사각형 41"/>
          <p:cNvSpPr/>
          <p:nvPr/>
        </p:nvSpPr>
        <p:spPr>
          <a:xfrm>
            <a:off x="6470403" y="4869198"/>
            <a:ext cx="589987" cy="252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tx1"/>
                </a:solidFill>
              </a:rPr>
              <a:t>02:55</a:t>
            </a:r>
            <a:endParaRPr lang="ko-KR" altLang="en-US" sz="800" dirty="0" smtClean="0">
              <a:solidFill>
                <a:schemeClr val="tx1"/>
              </a:solidFill>
            </a:endParaRPr>
          </a:p>
        </p:txBody>
      </p:sp>
      <p:sp>
        <p:nvSpPr>
          <p:cNvPr id="45" name="TextBox 44"/>
          <p:cNvSpPr txBox="1"/>
          <p:nvPr/>
        </p:nvSpPr>
        <p:spPr>
          <a:xfrm>
            <a:off x="1262236" y="117792"/>
            <a:ext cx="845103" cy="215444"/>
          </a:xfrm>
          <a:prstGeom prst="rect">
            <a:avLst/>
          </a:prstGeom>
          <a:noFill/>
        </p:spPr>
        <p:txBody>
          <a:bodyPr wrap="none" rtlCol="0">
            <a:spAutoFit/>
          </a:bodyPr>
          <a:lstStyle/>
          <a:p>
            <a:r>
              <a:rPr lang="en-US" altLang="ko-KR" sz="800" dirty="0" smtClean="0">
                <a:solidFill>
                  <a:prstClr val="black"/>
                </a:solidFill>
              </a:rPr>
              <a:t>Edit Basic Info</a:t>
            </a:r>
            <a:endParaRPr lang="ko-KR" altLang="en-US" sz="800" dirty="0">
              <a:solidFill>
                <a:prstClr val="black"/>
              </a:solidFill>
            </a:endParaRPr>
          </a:p>
        </p:txBody>
      </p:sp>
      <p:sp>
        <p:nvSpPr>
          <p:cNvPr id="46" name="TextBox 45"/>
          <p:cNvSpPr txBox="1"/>
          <p:nvPr/>
        </p:nvSpPr>
        <p:spPr>
          <a:xfrm>
            <a:off x="1260140" y="352286"/>
            <a:ext cx="2101857" cy="215444"/>
          </a:xfrm>
          <a:prstGeom prst="rect">
            <a:avLst/>
          </a:prstGeom>
          <a:noFill/>
        </p:spPr>
        <p:txBody>
          <a:bodyPr wrap="none" rtlCol="0">
            <a:spAutoFit/>
          </a:bodyPr>
          <a:lstStyle/>
          <a:p>
            <a:r>
              <a:rPr lang="en-US" altLang="ko-KR" sz="800" dirty="0" smtClean="0">
                <a:solidFill>
                  <a:prstClr val="black"/>
                </a:solidFill>
              </a:rPr>
              <a:t>Edit My Info - Selection &gt; Edit Basic Info</a:t>
            </a:r>
            <a:endParaRPr lang="ko-KR" altLang="en-US" sz="800" dirty="0">
              <a:solidFill>
                <a:prstClr val="black"/>
              </a:solidFill>
            </a:endParaRPr>
          </a:p>
        </p:txBody>
      </p:sp>
      <p:graphicFrame>
        <p:nvGraphicFramePr>
          <p:cNvPr id="48" name="표 46"/>
          <p:cNvGraphicFramePr>
            <a:graphicFrameLocks noGrp="1"/>
          </p:cNvGraphicFramePr>
          <p:nvPr>
            <p:extLst/>
          </p:nvPr>
        </p:nvGraphicFramePr>
        <p:xfrm>
          <a:off x="7833320" y="650426"/>
          <a:ext cx="2298455" cy="5360160"/>
        </p:xfrm>
        <a:graphic>
          <a:graphicData uri="http://schemas.openxmlformats.org/drawingml/2006/table">
            <a:tbl>
              <a:tblPr firstRow="1" bandRow="1">
                <a:tableStyleId>{5C22544A-7EE6-4342-B048-85BDC9FD1C3A}</a:tableStyleId>
              </a:tblPr>
              <a:tblGrid>
                <a:gridCol w="251279"/>
                <a:gridCol w="2047176"/>
              </a:tblGrid>
              <a:tr h="270000">
                <a:tc gridSpan="2">
                  <a:txBody>
                    <a:bodyPr/>
                    <a:lstStyle/>
                    <a:p>
                      <a:pPr algn="ctr" latinLnBrk="1"/>
                      <a:r>
                        <a:rPr lang="en-US" altLang="ko-KR" sz="900" b="1" dirty="0" smtClean="0">
                          <a:solidFill>
                            <a:schemeClr val="tx1"/>
                          </a:solidFill>
                        </a:rPr>
                        <a:t>Description</a:t>
                      </a:r>
                      <a:endParaRPr lang="ko-KR" altLang="en-US" sz="900" b="1"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gridSpan="2">
                  <a:txBody>
                    <a:bodyPr/>
                    <a:lstStyle/>
                    <a:p>
                      <a:pPr latinLnBrk="1"/>
                      <a:r>
                        <a:rPr lang="en-US" altLang="ko-KR" sz="800" b="0" dirty="0" err="1" smtClean="0">
                          <a:solidFill>
                            <a:schemeClr val="tx1"/>
                          </a:solidFill>
                        </a:rPr>
                        <a:t>Quy</a:t>
                      </a:r>
                      <a:r>
                        <a:rPr lang="en-US" altLang="ko-KR" sz="800" b="0" baseline="0" dirty="0" smtClean="0">
                          <a:solidFill>
                            <a:schemeClr val="tx1"/>
                          </a:solidFill>
                        </a:rPr>
                        <a:t> </a:t>
                      </a:r>
                      <a:r>
                        <a:rPr lang="en-US" altLang="ko-KR" sz="800" b="0" baseline="0" dirty="0" err="1" smtClean="0">
                          <a:solidFill>
                            <a:schemeClr val="tx1"/>
                          </a:solidFill>
                        </a:rPr>
                        <a:t>định</a:t>
                      </a:r>
                      <a:r>
                        <a:rPr lang="en-US" altLang="ko-KR" sz="800" b="0" baseline="0" dirty="0" smtClean="0">
                          <a:solidFill>
                            <a:schemeClr val="tx1"/>
                          </a:solidFill>
                        </a:rPr>
                        <a:t> </a:t>
                      </a:r>
                      <a:r>
                        <a:rPr lang="en-US" altLang="ko-KR" sz="800" b="0" baseline="0" dirty="0" err="1" smtClean="0">
                          <a:solidFill>
                            <a:schemeClr val="tx1"/>
                          </a:solidFill>
                        </a:rPr>
                        <a:t>chung</a:t>
                      </a:r>
                      <a:endParaRPr lang="en-US" altLang="ko-KR" sz="800" b="0" dirty="0" smtClean="0">
                        <a:solidFill>
                          <a:schemeClr val="tx1"/>
                        </a:solidFill>
                      </a:endParaRPr>
                    </a:p>
                    <a:p>
                      <a:pPr latinLnBrk="1"/>
                      <a:r>
                        <a:rPr lang="en-US" altLang="ko-KR" sz="800" b="0" dirty="0" err="1" smtClean="0">
                          <a:solidFill>
                            <a:schemeClr val="tx1"/>
                          </a:solidFill>
                        </a:rPr>
                        <a:t>Hiển</a:t>
                      </a:r>
                      <a:r>
                        <a:rPr lang="en-US" altLang="ko-KR" sz="800" b="0" dirty="0" smtClean="0">
                          <a:solidFill>
                            <a:schemeClr val="tx1"/>
                          </a:solidFill>
                        </a:rPr>
                        <a:t> </a:t>
                      </a:r>
                      <a:r>
                        <a:rPr lang="en-US" altLang="ko-KR" sz="800" b="0" dirty="0" err="1" smtClean="0">
                          <a:solidFill>
                            <a:schemeClr val="tx1"/>
                          </a:solidFill>
                        </a:rPr>
                        <a:t>thị</a:t>
                      </a:r>
                      <a:r>
                        <a:rPr lang="en-US" altLang="ko-KR" sz="800" b="0" baseline="0" dirty="0" smtClean="0">
                          <a:solidFill>
                            <a:schemeClr val="tx1"/>
                          </a:solidFill>
                        </a:rPr>
                        <a:t> </a:t>
                      </a:r>
                      <a:r>
                        <a:rPr lang="en-US" altLang="ko-KR" sz="800" b="0" baseline="0" dirty="0" err="1" smtClean="0">
                          <a:solidFill>
                            <a:schemeClr val="tx1"/>
                          </a:solidFill>
                        </a:rPr>
                        <a:t>toàn</a:t>
                      </a:r>
                      <a:r>
                        <a:rPr lang="en-US" altLang="ko-KR" sz="800" b="0" baseline="0" dirty="0" smtClean="0">
                          <a:solidFill>
                            <a:schemeClr val="tx1"/>
                          </a:solidFill>
                        </a:rPr>
                        <a:t> </a:t>
                      </a:r>
                      <a:r>
                        <a:rPr lang="en-US" altLang="ko-KR" sz="800" b="0" baseline="0" dirty="0" err="1" smtClean="0">
                          <a:solidFill>
                            <a:schemeClr val="tx1"/>
                          </a:solidFill>
                        </a:rPr>
                        <a:t>bộ</a:t>
                      </a:r>
                      <a:r>
                        <a:rPr lang="en-US" altLang="ko-KR" sz="800" b="0" baseline="0" dirty="0" smtClean="0">
                          <a:solidFill>
                            <a:schemeClr val="tx1"/>
                          </a:solidFill>
                        </a:rPr>
                        <a:t> </a:t>
                      </a:r>
                      <a:r>
                        <a:rPr lang="en-US" altLang="ko-KR" sz="800" b="0" baseline="0" dirty="0" err="1" smtClean="0">
                          <a:solidFill>
                            <a:schemeClr val="tx1"/>
                          </a:solidFill>
                        </a:rPr>
                        <a:t>thông</a:t>
                      </a:r>
                      <a:r>
                        <a:rPr lang="en-US" altLang="ko-KR" sz="800" b="0" baseline="0" dirty="0" smtClean="0">
                          <a:solidFill>
                            <a:schemeClr val="tx1"/>
                          </a:solidFill>
                        </a:rPr>
                        <a:t> </a:t>
                      </a:r>
                      <a:r>
                        <a:rPr lang="en-US" altLang="ko-KR" sz="800" b="0" baseline="0" dirty="0" err="1" smtClean="0">
                          <a:solidFill>
                            <a:schemeClr val="tx1"/>
                          </a:solidFill>
                        </a:rPr>
                        <a:t>như</a:t>
                      </a:r>
                      <a:r>
                        <a:rPr lang="en-US" altLang="ko-KR" sz="800" b="0" baseline="0" dirty="0" smtClean="0">
                          <a:solidFill>
                            <a:schemeClr val="tx1"/>
                          </a:solidFill>
                        </a:rPr>
                        <a:t> </a:t>
                      </a:r>
                      <a:r>
                        <a:rPr lang="en-US" altLang="ko-KR" sz="800" b="0" baseline="0" dirty="0" err="1" smtClean="0">
                          <a:solidFill>
                            <a:schemeClr val="tx1"/>
                          </a:solidFill>
                        </a:rPr>
                        <a:t>đã</a:t>
                      </a:r>
                      <a:r>
                        <a:rPr lang="en-US" altLang="ko-KR" sz="800" b="0" baseline="0" dirty="0" smtClean="0">
                          <a:solidFill>
                            <a:schemeClr val="tx1"/>
                          </a:solidFill>
                        </a:rPr>
                        <a:t> </a:t>
                      </a:r>
                      <a:r>
                        <a:rPr lang="en-US" altLang="ko-KR" sz="800" b="0" baseline="0" dirty="0" err="1" smtClean="0">
                          <a:solidFill>
                            <a:schemeClr val="tx1"/>
                          </a:solidFill>
                        </a:rPr>
                        <a:t>được</a:t>
                      </a:r>
                      <a:r>
                        <a:rPr lang="en-US" altLang="ko-KR" sz="800" b="0" baseline="0" dirty="0" smtClean="0">
                          <a:solidFill>
                            <a:schemeClr val="tx1"/>
                          </a:solidFill>
                        </a:rPr>
                        <a:t> </a:t>
                      </a:r>
                      <a:r>
                        <a:rPr lang="en-US" altLang="ko-KR" sz="800" b="0" baseline="0" dirty="0" err="1" smtClean="0">
                          <a:solidFill>
                            <a:schemeClr val="tx1"/>
                          </a:solidFill>
                        </a:rPr>
                        <a:t>nhập</a:t>
                      </a:r>
                      <a:r>
                        <a:rPr lang="en-US" altLang="ko-KR" sz="800" b="0" baseline="0" dirty="0" smtClean="0">
                          <a:solidFill>
                            <a:schemeClr val="tx1"/>
                          </a:solidFill>
                        </a:rPr>
                        <a:t> </a:t>
                      </a:r>
                      <a:r>
                        <a:rPr lang="en-US" altLang="ko-KR" sz="800" b="0" baseline="0" dirty="0" err="1" smtClean="0">
                          <a:solidFill>
                            <a:schemeClr val="tx1"/>
                          </a:solidFill>
                        </a:rPr>
                        <a:t>trước</a:t>
                      </a:r>
                      <a:r>
                        <a:rPr lang="en-US" altLang="ko-KR" sz="800" b="0" baseline="0" dirty="0" smtClean="0">
                          <a:solidFill>
                            <a:schemeClr val="tx1"/>
                          </a:solidFill>
                        </a:rPr>
                        <a:t> </a:t>
                      </a:r>
                      <a:r>
                        <a:rPr lang="en-US" altLang="ko-KR" sz="800" b="0" baseline="0" dirty="0" err="1" smtClean="0">
                          <a:solidFill>
                            <a:schemeClr val="tx1"/>
                          </a:solidFill>
                        </a:rPr>
                        <a:t>đây</a:t>
                      </a:r>
                      <a:r>
                        <a:rPr lang="en-US" altLang="ko-KR" sz="800" b="0" dirty="0" smtClean="0">
                          <a:solidFill>
                            <a:schemeClr val="tx1"/>
                          </a:solidFill>
                        </a:rPr>
                        <a:t>, </a:t>
                      </a:r>
                      <a:r>
                        <a:rPr lang="en-US" altLang="ko-KR" sz="800" b="0" dirty="0" err="1" smtClean="0">
                          <a:solidFill>
                            <a:schemeClr val="tx1"/>
                          </a:solidFill>
                        </a:rPr>
                        <a:t>Không</a:t>
                      </a:r>
                      <a:r>
                        <a:rPr lang="en-US" altLang="ko-KR" sz="800" b="0" baseline="0" dirty="0" smtClean="0">
                          <a:solidFill>
                            <a:schemeClr val="tx1"/>
                          </a:solidFill>
                        </a:rPr>
                        <a:t> </a:t>
                      </a:r>
                      <a:r>
                        <a:rPr lang="en-US" altLang="ko-KR" sz="800" b="0" baseline="0" dirty="0" err="1" smtClean="0">
                          <a:solidFill>
                            <a:schemeClr val="tx1"/>
                          </a:solidFill>
                        </a:rPr>
                        <a:t>thể</a:t>
                      </a:r>
                      <a:r>
                        <a:rPr lang="en-US" altLang="ko-KR" sz="800" b="0" baseline="0" dirty="0" smtClean="0">
                          <a:solidFill>
                            <a:schemeClr val="tx1"/>
                          </a:solidFill>
                        </a:rPr>
                        <a:t> </a:t>
                      </a:r>
                      <a:r>
                        <a:rPr lang="en-US" altLang="ko-KR" sz="800" b="0" baseline="0" dirty="0" err="1" smtClean="0">
                          <a:solidFill>
                            <a:schemeClr val="tx1"/>
                          </a:solidFill>
                        </a:rPr>
                        <a:t>chỉnh</a:t>
                      </a:r>
                      <a:r>
                        <a:rPr lang="en-US" altLang="ko-KR" sz="800" b="0" baseline="0" dirty="0" smtClean="0">
                          <a:solidFill>
                            <a:schemeClr val="tx1"/>
                          </a:solidFill>
                        </a:rPr>
                        <a:t> </a:t>
                      </a:r>
                      <a:r>
                        <a:rPr lang="en-US" altLang="ko-KR" sz="800" b="0" baseline="0" dirty="0" err="1" smtClean="0">
                          <a:solidFill>
                            <a:schemeClr val="tx1"/>
                          </a:solidFill>
                        </a:rPr>
                        <a:t>sửa</a:t>
                      </a:r>
                      <a:r>
                        <a:rPr lang="en-US" altLang="ko-KR" sz="800" b="0" baseline="0" dirty="0" smtClean="0">
                          <a:solidFill>
                            <a:schemeClr val="tx1"/>
                          </a:solidFill>
                        </a:rPr>
                        <a:t> </a:t>
                      </a:r>
                      <a:r>
                        <a:rPr lang="en-US" altLang="ko-KR" sz="800" b="0" dirty="0" smtClean="0">
                          <a:solidFill>
                            <a:schemeClr val="tx1"/>
                          </a:solidFill>
                        </a:rPr>
                        <a:t>ID(</a:t>
                      </a:r>
                      <a:r>
                        <a:rPr lang="ko-KR" altLang="en-US" sz="800" b="0" dirty="0" smtClean="0">
                          <a:solidFill>
                            <a:schemeClr val="tx1"/>
                          </a:solidFill>
                        </a:rPr>
                        <a:t>이메일</a:t>
                      </a:r>
                      <a:r>
                        <a:rPr lang="en-US" altLang="ko-KR" sz="800" b="0" dirty="0" smtClean="0">
                          <a:solidFill>
                            <a:schemeClr val="tx1"/>
                          </a:solidFill>
                        </a:rPr>
                        <a:t>) </a:t>
                      </a:r>
                      <a:r>
                        <a:rPr lang="en-US" altLang="ko-KR" sz="800" b="0" baseline="0" dirty="0" err="1" smtClean="0">
                          <a:solidFill>
                            <a:schemeClr val="tx1"/>
                          </a:solidFill>
                        </a:rPr>
                        <a:t>Loại</a:t>
                      </a:r>
                      <a:r>
                        <a:rPr lang="en-US" altLang="ko-KR" sz="800" b="0" baseline="0" dirty="0" smtClean="0">
                          <a:solidFill>
                            <a:schemeClr val="tx1"/>
                          </a:solidFill>
                        </a:rPr>
                        <a:t> Counselor (Counselor Type)</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en-US" altLang="ko-KR" sz="800" dirty="0" smtClean="0">
                        <a:solidFill>
                          <a:srgbClr val="FF0000"/>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Sau</a:t>
                      </a:r>
                      <a:r>
                        <a:rPr lang="en-US" altLang="ko-KR" sz="800" dirty="0" smtClean="0">
                          <a:solidFill>
                            <a:schemeClr val="tx1"/>
                          </a:solidFill>
                        </a:rPr>
                        <a:t> </a:t>
                      </a:r>
                      <a:r>
                        <a:rPr lang="en-US" altLang="ko-KR" sz="800" dirty="0" err="1" smtClean="0">
                          <a:solidFill>
                            <a:schemeClr val="tx1"/>
                          </a:solidFill>
                        </a:rPr>
                        <a:t>khi</a:t>
                      </a:r>
                      <a:r>
                        <a:rPr lang="en-US" altLang="ko-KR" sz="800" dirty="0" smtClean="0">
                          <a:solidFill>
                            <a:schemeClr val="tx1"/>
                          </a:solidFill>
                        </a:rPr>
                        <a:t> </a:t>
                      </a:r>
                      <a:r>
                        <a:rPr lang="en-US" altLang="ko-KR" sz="80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Curent</a:t>
                      </a:r>
                      <a:r>
                        <a:rPr lang="en-US" altLang="ko-KR" sz="800" baseline="0" dirty="0" smtClean="0">
                          <a:solidFill>
                            <a:schemeClr val="tx1"/>
                          </a:solidFill>
                        </a:rPr>
                        <a:t> </a:t>
                      </a:r>
                      <a:r>
                        <a:rPr lang="en-US" altLang="ko-KR" sz="800" baseline="0" dirty="0" err="1" smtClean="0">
                          <a:solidFill>
                            <a:schemeClr val="tx1"/>
                          </a:solidFill>
                        </a:rPr>
                        <a:t>Pasword</a:t>
                      </a:r>
                      <a:r>
                        <a:rPr lang="en-US" altLang="ko-KR" sz="800" baseline="0" dirty="0" smtClean="0">
                          <a:solidFill>
                            <a:schemeClr val="tx1"/>
                          </a:solidFill>
                        </a:rPr>
                        <a:t> </a:t>
                      </a:r>
                      <a:r>
                        <a:rPr lang="en-US" altLang="ko-KR" sz="800" baseline="0" dirty="0" err="1" smtClean="0">
                          <a:solidFill>
                            <a:schemeClr val="tx1"/>
                          </a:solidFill>
                        </a:rPr>
                        <a:t>rồi</a:t>
                      </a:r>
                      <a:r>
                        <a:rPr lang="en-US" altLang="ko-KR" sz="800" baseline="0" dirty="0" smtClean="0">
                          <a:solidFill>
                            <a:schemeClr val="tx1"/>
                          </a:solidFill>
                        </a:rPr>
                        <a:t> </a:t>
                      </a:r>
                      <a:r>
                        <a:rPr lang="en-US" altLang="ko-KR" sz="800" baseline="0" dirty="0" err="1" smtClean="0">
                          <a:solidFill>
                            <a:schemeClr val="tx1"/>
                          </a:solidFill>
                        </a:rPr>
                        <a:t>nhấn</a:t>
                      </a:r>
                      <a:r>
                        <a:rPr lang="en-US" altLang="ko-KR" sz="800" baseline="0" dirty="0" smtClean="0">
                          <a:solidFill>
                            <a:schemeClr val="tx1"/>
                          </a:solidFill>
                        </a:rPr>
                        <a:t>  button,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New PW </a:t>
                      </a:r>
                      <a:r>
                        <a:rPr lang="en-US" altLang="ko-KR" sz="800" baseline="0" dirty="0" err="1" smtClean="0">
                          <a:solidFill>
                            <a:schemeClr val="tx1"/>
                          </a:solidFill>
                        </a:rPr>
                        <a:t>và</a:t>
                      </a:r>
                      <a:r>
                        <a:rPr lang="en-US" altLang="ko-KR" sz="800" baseline="0" dirty="0" smtClean="0">
                          <a:solidFill>
                            <a:schemeClr val="tx1"/>
                          </a:solidFill>
                        </a:rPr>
                        <a:t> New PW confirm</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baseline="0" dirty="0" smtClean="0">
                          <a:solidFill>
                            <a:schemeClr val="tx1"/>
                          </a:solidFill>
                        </a:rPr>
                        <a:t> button, </a:t>
                      </a:r>
                      <a:r>
                        <a:rPr lang="en-US" altLang="ko-KR" sz="800" baseline="0" dirty="0" err="1" smtClean="0">
                          <a:solidFill>
                            <a:schemeClr val="tx1"/>
                          </a:solidFill>
                        </a:rPr>
                        <a:t>nếu</a:t>
                      </a:r>
                      <a:r>
                        <a:rPr lang="en-US" altLang="ko-KR" sz="800" baseline="0" dirty="0" smtClean="0">
                          <a:solidFill>
                            <a:schemeClr val="tx1"/>
                          </a:solidFill>
                        </a:rPr>
                        <a:t> Current PW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chính</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ngay</a:t>
                      </a:r>
                      <a:r>
                        <a:rPr lang="en-US" altLang="ko-KR" sz="800" baseline="0" dirty="0" smtClean="0">
                          <a:solidFill>
                            <a:schemeClr val="tx1"/>
                          </a:solidFill>
                        </a:rPr>
                        <a:t> </a:t>
                      </a:r>
                      <a:r>
                        <a:rPr lang="en-US" altLang="ko-KR" sz="800" baseline="0" dirty="0" err="1" smtClean="0">
                          <a:solidFill>
                            <a:schemeClr val="tx1"/>
                          </a:solidFill>
                        </a:rPr>
                        <a:t>dưới</a:t>
                      </a:r>
                      <a:r>
                        <a:rPr lang="en-US" altLang="ko-KR" sz="800" baseline="0" dirty="0" smtClean="0">
                          <a:solidFill>
                            <a:schemeClr val="tx1"/>
                          </a:solidFill>
                        </a:rPr>
                        <a:t> </a:t>
                      </a:r>
                      <a:r>
                        <a:rPr lang="en-US" altLang="ko-KR" sz="800" baseline="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text </a:t>
                      </a:r>
                      <a:r>
                        <a:rPr lang="en-US" altLang="ko-KR" sz="800" baseline="0" dirty="0" err="1" smtClean="0">
                          <a:solidFill>
                            <a:schemeClr val="tx1"/>
                          </a:solidFill>
                        </a:rPr>
                        <a:t>cảnh</a:t>
                      </a:r>
                      <a:r>
                        <a:rPr lang="en-US" altLang="ko-KR" sz="800" baseline="0" dirty="0" smtClean="0">
                          <a:solidFill>
                            <a:schemeClr val="tx1"/>
                          </a:solidFill>
                        </a:rPr>
                        <a:t> </a:t>
                      </a:r>
                      <a:r>
                        <a:rPr lang="en-US" altLang="ko-KR" sz="800" baseline="0" dirty="0" err="1" smtClean="0">
                          <a:solidFill>
                            <a:schemeClr val="tx1"/>
                          </a:solidFill>
                        </a:rPr>
                        <a:t>báo</a:t>
                      </a:r>
                      <a:r>
                        <a:rPr lang="en-US" altLang="ko-KR" sz="800" baseline="0" dirty="0" smtClean="0">
                          <a:solidFill>
                            <a:schemeClr val="tx1"/>
                          </a:solidFill>
                        </a:rPr>
                        <a:t> : </a:t>
                      </a:r>
                      <a:r>
                        <a:rPr lang="ko-KR" altLang="en-US" sz="800" baseline="0" dirty="0" smtClean="0">
                          <a:solidFill>
                            <a:schemeClr val="tx1"/>
                          </a:solidFill>
                        </a:rPr>
                        <a:t>비밀번호가 일치하지 않습니다</a:t>
                      </a:r>
                      <a:r>
                        <a:rPr lang="en-US" altLang="ko-KR" sz="800" baseline="0" dirty="0" smtClean="0">
                          <a:solidFill>
                            <a:schemeClr val="tx1"/>
                          </a:solidFill>
                        </a:rPr>
                        <a:t>.</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b="0" dirty="0" smtClean="0">
                          <a:solidFill>
                            <a:schemeClr val="tx1"/>
                          </a:solidFill>
                          <a:latin typeface="+mn-ea"/>
                        </a:rPr>
                        <a:t>PW bắt buộc bao gồm cả 3 loại kí tự: chữ cái Latinh, Số, kí hiệu đặc biệt. Nếu không đúng, ngay dưới trường nhập hiển thị text cảnh báo </a:t>
                      </a:r>
                      <a:r>
                        <a:rPr lang="en-US" altLang="ko-KR" sz="800" b="0" dirty="0" smtClean="0">
                          <a:solidFill>
                            <a:schemeClr val="tx1"/>
                          </a:solidFill>
                          <a:latin typeface="+mn-ea"/>
                        </a:rPr>
                        <a:t>: </a:t>
                      </a:r>
                      <a:r>
                        <a:rPr lang="ko-KR" altLang="en-US" sz="800" b="0" dirty="0" smtClean="0">
                          <a:solidFill>
                            <a:schemeClr val="tx1"/>
                          </a:solidFill>
                          <a:latin typeface="+mn-ea"/>
                        </a:rPr>
                        <a:t>비밀번호는 영문</a:t>
                      </a:r>
                      <a:r>
                        <a:rPr lang="en-US" altLang="ko-KR" sz="800" b="0" dirty="0" smtClean="0">
                          <a:solidFill>
                            <a:schemeClr val="tx1"/>
                          </a:solidFill>
                          <a:latin typeface="+mn-ea"/>
                        </a:rPr>
                        <a:t>+</a:t>
                      </a:r>
                      <a:r>
                        <a:rPr lang="ko-KR" altLang="en-US" sz="800" b="0" dirty="0" smtClean="0">
                          <a:solidFill>
                            <a:schemeClr val="tx1"/>
                          </a:solidFill>
                          <a:latin typeface="+mn-ea"/>
                        </a:rPr>
                        <a:t>숫자</a:t>
                      </a:r>
                      <a:r>
                        <a:rPr lang="en-US" altLang="ko-KR" sz="800" b="0" dirty="0" smtClean="0">
                          <a:solidFill>
                            <a:schemeClr val="tx1"/>
                          </a:solidFill>
                          <a:latin typeface="+mn-ea"/>
                        </a:rPr>
                        <a:t>+</a:t>
                      </a:r>
                      <a:r>
                        <a:rPr lang="ko-KR" altLang="en-US" sz="800" b="0" dirty="0" smtClean="0">
                          <a:solidFill>
                            <a:schemeClr val="tx1"/>
                          </a:solidFill>
                          <a:latin typeface="+mn-ea"/>
                        </a:rPr>
                        <a:t>특수문자 혼용하여 </a:t>
                      </a:r>
                      <a:r>
                        <a:rPr lang="en-US" altLang="ko-KR" sz="800" b="0" dirty="0" smtClean="0">
                          <a:solidFill>
                            <a:schemeClr val="tx1"/>
                          </a:solidFill>
                          <a:latin typeface="+mn-ea"/>
                        </a:rPr>
                        <a:t>8~20</a:t>
                      </a:r>
                      <a:r>
                        <a:rPr lang="ko-KR" altLang="en-US" sz="800" b="0" dirty="0" smtClean="0">
                          <a:solidFill>
                            <a:schemeClr val="tx1"/>
                          </a:solidFill>
                          <a:latin typeface="+mn-ea"/>
                        </a:rPr>
                        <a:t>자 이내로 설정해야 합니다</a:t>
                      </a:r>
                      <a:r>
                        <a:rPr lang="en-US" altLang="ko-KR" sz="800" b="0" dirty="0" smtClean="0">
                          <a:solidFill>
                            <a:schemeClr val="tx1"/>
                          </a:solidFill>
                          <a:latin typeface="+mn-ea"/>
                        </a:rPr>
                        <a:t>.</a:t>
                      </a:r>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vi-VN" altLang="ko-KR" sz="800" b="0" dirty="0" smtClean="0">
                          <a:solidFill>
                            <a:schemeClr val="tx1"/>
                          </a:solidFill>
                          <a:latin typeface="+mn-ea"/>
                        </a:rPr>
                        <a:t>PW bắt buộc bao gồm cả 3 loại kí tự: chữ cái Latinh, Số, kí hiệu đặc biệt. Nếu không đúng, ngay dưới trường nhập hiển thị text cảnh báo </a:t>
                      </a:r>
                      <a:r>
                        <a:rPr lang="en-US" altLang="ko-KR" sz="800" b="0" dirty="0" smtClean="0">
                          <a:solidFill>
                            <a:schemeClr val="tx1"/>
                          </a:solidFill>
                          <a:latin typeface="+mn-ea"/>
                        </a:rPr>
                        <a:t>: </a:t>
                      </a:r>
                      <a:r>
                        <a:rPr lang="ko-KR" altLang="en-US" sz="800" b="0" dirty="0" smtClean="0">
                          <a:solidFill>
                            <a:schemeClr val="tx1"/>
                          </a:solidFill>
                          <a:latin typeface="+mn-ea"/>
                        </a:rPr>
                        <a:t>비밀번호는 영문</a:t>
                      </a:r>
                      <a:r>
                        <a:rPr lang="en-US" altLang="ko-KR" sz="800" b="0" dirty="0" smtClean="0">
                          <a:solidFill>
                            <a:schemeClr val="tx1"/>
                          </a:solidFill>
                          <a:latin typeface="+mn-ea"/>
                        </a:rPr>
                        <a:t>+</a:t>
                      </a:r>
                      <a:r>
                        <a:rPr lang="ko-KR" altLang="en-US" sz="800" b="0" dirty="0" smtClean="0">
                          <a:solidFill>
                            <a:schemeClr val="tx1"/>
                          </a:solidFill>
                          <a:latin typeface="+mn-ea"/>
                        </a:rPr>
                        <a:t>숫자</a:t>
                      </a:r>
                      <a:r>
                        <a:rPr lang="en-US" altLang="ko-KR" sz="800" b="0" dirty="0" smtClean="0">
                          <a:solidFill>
                            <a:schemeClr val="tx1"/>
                          </a:solidFill>
                          <a:latin typeface="+mn-ea"/>
                        </a:rPr>
                        <a:t>+</a:t>
                      </a:r>
                      <a:r>
                        <a:rPr lang="ko-KR" altLang="en-US" sz="800" b="0" dirty="0" smtClean="0">
                          <a:solidFill>
                            <a:schemeClr val="tx1"/>
                          </a:solidFill>
                          <a:latin typeface="+mn-ea"/>
                        </a:rPr>
                        <a:t>특수문자 혼용하여 </a:t>
                      </a:r>
                      <a:r>
                        <a:rPr lang="en-US" altLang="ko-KR" sz="800" b="0" dirty="0" smtClean="0">
                          <a:solidFill>
                            <a:schemeClr val="tx1"/>
                          </a:solidFill>
                          <a:latin typeface="+mn-ea"/>
                        </a:rPr>
                        <a:t>8~20</a:t>
                      </a:r>
                      <a:r>
                        <a:rPr lang="ko-KR" altLang="en-US" sz="800" b="0" dirty="0" smtClean="0">
                          <a:solidFill>
                            <a:schemeClr val="tx1"/>
                          </a:solidFill>
                          <a:latin typeface="+mn-ea"/>
                        </a:rPr>
                        <a:t>자 이내로 설정해야 합니다</a:t>
                      </a:r>
                      <a:r>
                        <a:rPr lang="en-US" altLang="ko-KR" sz="800" b="0" dirty="0" smtClean="0">
                          <a:solidFill>
                            <a:schemeClr val="tx1"/>
                          </a:solidFill>
                          <a:latin typeface="+mn-ea"/>
                        </a:rPr>
                        <a:t>.</a:t>
                      </a:r>
                      <a:endParaRPr lang="ko-KR" altLang="en-US" sz="800" b="0" dirty="0" smtClean="0">
                        <a:solidFill>
                          <a:schemeClr val="tx1"/>
                        </a:solidFill>
                        <a:latin typeface="+mn-ea"/>
                      </a:endParaRPr>
                    </a:p>
                    <a:p>
                      <a:pPr marL="85725" indent="-85725">
                        <a:buFontTx/>
                        <a:buChar char="-"/>
                      </a:pPr>
                      <a:r>
                        <a:rPr lang="en-US" altLang="ko-KR" sz="800" b="0" dirty="0" err="1" smtClean="0">
                          <a:solidFill>
                            <a:schemeClr val="tx1"/>
                          </a:solidFill>
                          <a:latin typeface="+mn-ea"/>
                        </a:rPr>
                        <a:t>Nếu</a:t>
                      </a:r>
                      <a:r>
                        <a:rPr lang="en-US" altLang="ko-KR" sz="800" b="0" baseline="0" dirty="0" smtClean="0">
                          <a:solidFill>
                            <a:schemeClr val="tx1"/>
                          </a:solidFill>
                          <a:latin typeface="+mn-ea"/>
                        </a:rPr>
                        <a:t> PW confirm </a:t>
                      </a:r>
                      <a:r>
                        <a:rPr lang="en-US" altLang="ko-KR" sz="800" b="0" baseline="0" dirty="0" err="1" smtClean="0">
                          <a:solidFill>
                            <a:schemeClr val="tx1"/>
                          </a:solidFill>
                          <a:latin typeface="+mn-ea"/>
                        </a:rPr>
                        <a:t>không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trùng</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với</a:t>
                      </a:r>
                      <a:r>
                        <a:rPr lang="en-US" altLang="ko-KR" sz="800" b="0" baseline="0" dirty="0" smtClean="0">
                          <a:solidFill>
                            <a:schemeClr val="tx1"/>
                          </a:solidFill>
                          <a:latin typeface="+mn-ea"/>
                        </a:rPr>
                        <a:t> PW </a:t>
                      </a:r>
                      <a:r>
                        <a:rPr lang="en-US" altLang="ko-KR" sz="800" b="0" baseline="0" dirty="0" err="1" smtClean="0">
                          <a:solidFill>
                            <a:schemeClr val="tx1"/>
                          </a:solidFill>
                          <a:latin typeface="+mn-ea"/>
                        </a:rPr>
                        <a:t>đã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ở </a:t>
                      </a:r>
                      <a:r>
                        <a:rPr lang="en-US" altLang="ko-KR" sz="800" b="0" baseline="0" dirty="0" err="1" smtClean="0">
                          <a:solidFill>
                            <a:schemeClr val="tx1"/>
                          </a:solidFill>
                          <a:latin typeface="+mn-ea"/>
                        </a:rPr>
                        <a:t>mục</a:t>
                      </a:r>
                      <a:r>
                        <a:rPr lang="en-US" altLang="ko-KR" sz="800" b="0" baseline="0" dirty="0" smtClean="0">
                          <a:solidFill>
                            <a:schemeClr val="tx1"/>
                          </a:solidFill>
                          <a:latin typeface="+mn-ea"/>
                        </a:rPr>
                        <a:t> </a:t>
                      </a:r>
                      <a:r>
                        <a:rPr lang="en-US" altLang="ko-KR" sz="800" b="0" dirty="0" smtClean="0">
                          <a:solidFill>
                            <a:schemeClr val="tx1"/>
                          </a:solidFill>
                          <a:latin typeface="+mn-ea"/>
                        </a:rPr>
                        <a:t>(2)</a:t>
                      </a:r>
                      <a:r>
                        <a:rPr lang="ko-KR" altLang="en-US" sz="800" b="0" dirty="0" smtClean="0">
                          <a:solidFill>
                            <a:schemeClr val="tx1"/>
                          </a:solidFill>
                          <a:latin typeface="+mn-ea"/>
                        </a:rPr>
                        <a:t> </a:t>
                      </a:r>
                      <a:r>
                        <a:rPr lang="vi-VN" altLang="ko-KR" sz="800" b="0" dirty="0" smtClean="0">
                          <a:solidFill>
                            <a:schemeClr val="tx1"/>
                          </a:solidFill>
                          <a:latin typeface="+mn-ea"/>
                        </a:rPr>
                        <a:t>ngay dưới trường nhập</a:t>
                      </a:r>
                      <a:r>
                        <a:rPr lang="en-US" altLang="ko-KR" sz="800" b="0" dirty="0" smtClean="0">
                          <a:solidFill>
                            <a:schemeClr val="tx1"/>
                          </a:solidFill>
                          <a:latin typeface="+mn-ea"/>
                        </a:rPr>
                        <a:t>,</a:t>
                      </a:r>
                      <a:r>
                        <a:rPr lang="vi-VN" altLang="ko-KR" sz="800" b="0" dirty="0" smtClean="0">
                          <a:solidFill>
                            <a:schemeClr val="tx1"/>
                          </a:solidFill>
                          <a:latin typeface="+mn-ea"/>
                        </a:rPr>
                        <a:t> hiển thị text cảnh </a:t>
                      </a:r>
                      <a:r>
                        <a:rPr lang="en-US" altLang="ko-KR" sz="800" b="0" dirty="0" smtClean="0">
                          <a:solidFill>
                            <a:schemeClr val="tx1"/>
                          </a:solidFill>
                          <a:latin typeface="+mn-ea"/>
                        </a:rPr>
                        <a:t> </a:t>
                      </a:r>
                      <a:r>
                        <a:rPr lang="en-US" altLang="ko-KR" sz="800" b="0" baseline="0" dirty="0" smtClean="0">
                          <a:solidFill>
                            <a:schemeClr val="tx1"/>
                          </a:solidFill>
                          <a:latin typeface="+mn-ea"/>
                        </a:rPr>
                        <a:t>: </a:t>
                      </a:r>
                      <a:r>
                        <a:rPr lang="ko-KR" altLang="en-US" sz="800" b="0" baseline="0" dirty="0" smtClean="0">
                          <a:solidFill>
                            <a:schemeClr val="tx1"/>
                          </a:solidFill>
                          <a:latin typeface="+mn-ea"/>
                        </a:rPr>
                        <a:t>비밀번호가 일치하지 않습니다</a:t>
                      </a:r>
                      <a:r>
                        <a:rPr lang="en-US" altLang="ko-KR" sz="800" b="0" baseline="0" dirty="0" smtClean="0">
                          <a:solidFill>
                            <a:schemeClr val="tx1"/>
                          </a:solidFill>
                          <a:latin typeface="+mn-ea"/>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PW </a:t>
                      </a:r>
                      <a:r>
                        <a:rPr lang="en-US" altLang="ko-KR" sz="800" baseline="0" dirty="0" err="1" smtClean="0">
                          <a:solidFill>
                            <a:schemeClr val="tx1"/>
                          </a:solidFill>
                        </a:rPr>
                        <a:t>mới</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PW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dùng</a:t>
                      </a:r>
                      <a:r>
                        <a:rPr lang="en-US" altLang="ko-KR" sz="800" baseline="0" dirty="0" smtClean="0">
                          <a:solidFill>
                            <a:schemeClr val="tx1"/>
                          </a:solidFill>
                        </a:rPr>
                        <a:t> </a:t>
                      </a:r>
                      <a:r>
                        <a:rPr lang="en-US" altLang="ko-KR" sz="800" baseline="0" dirty="0" err="1" smtClean="0">
                          <a:solidFill>
                            <a:schemeClr val="tx1"/>
                          </a:solidFill>
                        </a:rPr>
                        <a:t>để</a:t>
                      </a:r>
                      <a:r>
                        <a:rPr lang="en-US" altLang="ko-KR" sz="800" baseline="0" dirty="0" smtClean="0">
                          <a:solidFill>
                            <a:schemeClr val="tx1"/>
                          </a:solidFill>
                        </a:rPr>
                        <a:t> </a:t>
                      </a:r>
                      <a:r>
                        <a:rPr lang="en-US" altLang="ko-KR" sz="800" baseline="0" dirty="0" err="1" smtClean="0">
                          <a:solidFill>
                            <a:schemeClr val="tx1"/>
                          </a:solidFill>
                        </a:rPr>
                        <a:t>thay</a:t>
                      </a:r>
                      <a:r>
                        <a:rPr lang="en-US" altLang="ko-KR" sz="800" baseline="0" dirty="0" smtClean="0">
                          <a:solidFill>
                            <a:schemeClr val="tx1"/>
                          </a:solidFill>
                        </a:rPr>
                        <a:t> </a:t>
                      </a:r>
                      <a:r>
                        <a:rPr lang="en-US" altLang="ko-KR" sz="800" baseline="0" dirty="0" err="1" smtClean="0">
                          <a:solidFill>
                            <a:schemeClr val="tx1"/>
                          </a:solidFill>
                        </a:rPr>
                        <a:t>đổi</a:t>
                      </a:r>
                      <a:r>
                        <a:rPr lang="en-US" altLang="ko-KR" sz="800" baseline="0" dirty="0" smtClean="0">
                          <a:solidFill>
                            <a:schemeClr val="tx1"/>
                          </a:solidFill>
                        </a:rPr>
                        <a:t> </a:t>
                      </a:r>
                      <a:r>
                        <a:rPr lang="en-US" altLang="ko-KR" sz="800" baseline="0" dirty="0" err="1" smtClean="0">
                          <a:solidFill>
                            <a:schemeClr val="tx1"/>
                          </a:solidFill>
                        </a:rPr>
                        <a:t>trong</a:t>
                      </a:r>
                      <a:r>
                        <a:rPr lang="en-US" altLang="ko-KR" sz="800" baseline="0" dirty="0" smtClean="0">
                          <a:solidFill>
                            <a:schemeClr val="tx1"/>
                          </a:solidFill>
                        </a:rPr>
                        <a:t> </a:t>
                      </a:r>
                      <a:r>
                        <a:rPr lang="en-US" altLang="ko-KR" sz="800" baseline="0" dirty="0" err="1" smtClean="0">
                          <a:solidFill>
                            <a:schemeClr val="tx1"/>
                          </a:solidFill>
                        </a:rPr>
                        <a:t>lần</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hoặc</a:t>
                      </a:r>
                      <a:r>
                        <a:rPr lang="en-US" altLang="ko-KR" sz="800" baseline="0" dirty="0" smtClean="0">
                          <a:solidFill>
                            <a:schemeClr val="tx1"/>
                          </a:solidFill>
                        </a:rPr>
                        <a:t> </a:t>
                      </a:r>
                      <a:r>
                        <a:rPr lang="en-US" altLang="ko-KR" sz="800" baseline="0" dirty="0" err="1" smtClean="0">
                          <a:solidFill>
                            <a:schemeClr val="tx1"/>
                          </a:solidFill>
                        </a:rPr>
                        <a:t>lần</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nữa</a:t>
                      </a:r>
                      <a:r>
                        <a:rPr lang="en-US" altLang="ko-KR" sz="800" baseline="0" dirty="0" smtClean="0">
                          <a:solidFill>
                            <a:schemeClr val="tx1"/>
                          </a:solidFill>
                        </a:rPr>
                        <a:t> (2 PW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alert</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입력하신 비밀번호는 사용할 수 없습니다</a:t>
                      </a:r>
                      <a:r>
                        <a:rPr lang="en-US" altLang="ko-KR" sz="800" dirty="0" smtClean="0">
                          <a:solidFill>
                            <a:schemeClr val="tx1"/>
                          </a:solidFill>
                        </a:rPr>
                        <a:t>. </a:t>
                      </a:r>
                      <a:r>
                        <a:rPr lang="ko-KR" altLang="en-US" sz="800" dirty="0" smtClean="0">
                          <a:solidFill>
                            <a:schemeClr val="tx1"/>
                          </a:solidFill>
                        </a:rPr>
                        <a:t>다른 비밀번호를 입력해주세요</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như</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(4)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Freelance Counselor </a:t>
                      </a:r>
                      <a:r>
                        <a:rPr lang="en-US" altLang="ko-KR" sz="800" baseline="0" dirty="0" err="1" smtClean="0">
                          <a:solidFill>
                            <a:schemeClr val="tx1"/>
                          </a:solidFill>
                        </a:rPr>
                        <a:t>còn</a:t>
                      </a:r>
                      <a:r>
                        <a:rPr lang="en-US" altLang="ko-KR" sz="800" baseline="0" dirty="0" smtClean="0">
                          <a:solidFill>
                            <a:schemeClr val="tx1"/>
                          </a:solidFill>
                        </a:rPr>
                        <a:t> </a:t>
                      </a:r>
                      <a:r>
                        <a:rPr lang="en-US" altLang="ko-KR" sz="800" baseline="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đó</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Counselor </a:t>
                      </a:r>
                      <a:r>
                        <a:rPr lang="en-US" altLang="ko-KR" sz="800" baseline="0" dirty="0" err="1" smtClean="0">
                          <a:solidFill>
                            <a:schemeClr val="tx1"/>
                          </a:solidFill>
                        </a:rPr>
                        <a:t>thuộc</a:t>
                      </a:r>
                      <a:r>
                        <a:rPr lang="en-US" altLang="ko-KR" sz="800" baseline="0" dirty="0" smtClean="0">
                          <a:solidFill>
                            <a:schemeClr val="tx1"/>
                          </a:solidFill>
                        </a:rPr>
                        <a:t> </a:t>
                      </a:r>
                      <a:r>
                        <a:rPr lang="en-US" altLang="ko-KR" sz="800" baseline="0" dirty="0" err="1" smtClean="0">
                          <a:solidFill>
                            <a:schemeClr val="tx1"/>
                          </a:solidFill>
                        </a:rPr>
                        <a:t>trung</a:t>
                      </a:r>
                      <a:r>
                        <a:rPr lang="en-US" altLang="ko-KR" sz="800" baseline="0" dirty="0" smtClean="0">
                          <a:solidFill>
                            <a:schemeClr val="tx1"/>
                          </a:solidFill>
                        </a:rPr>
                        <a: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baseline="0" dirty="0" err="1" smtClean="0">
                          <a:solidFill>
                            <a:schemeClr val="tx1"/>
                          </a:solidFill>
                        </a:rPr>
                        <a:t>như</a:t>
                      </a:r>
                      <a:r>
                        <a:rPr lang="en-US" altLang="ko-KR" sz="800" baseline="0" dirty="0" smtClean="0">
                          <a:solidFill>
                            <a:schemeClr val="tx1"/>
                          </a:solidFill>
                        </a:rPr>
                        <a:t> </a:t>
                      </a:r>
                      <a:r>
                        <a:rPr lang="en-US" altLang="ko-KR" sz="800" baseline="0" dirty="0" err="1" smtClean="0">
                          <a:solidFill>
                            <a:schemeClr val="tx1"/>
                          </a:solidFill>
                        </a:rPr>
                        <a:t>mục</a:t>
                      </a:r>
                      <a:r>
                        <a:rPr lang="en-US" altLang="ko-KR" sz="800" baseline="0" dirty="0" smtClean="0">
                          <a:solidFill>
                            <a:schemeClr val="tx1"/>
                          </a:solidFill>
                        </a:rPr>
                        <a:t> </a:t>
                      </a:r>
                      <a:r>
                        <a:rPr lang="en-US" altLang="ko-KR" sz="800" dirty="0" smtClean="0">
                          <a:solidFill>
                            <a:schemeClr val="tx1"/>
                          </a:solidFill>
                        </a:rPr>
                        <a:t>(4-1)</a:t>
                      </a:r>
                      <a:r>
                        <a:rPr lang="ko-KR" altLang="en-US" sz="800" baseline="0" dirty="0" smtClean="0">
                          <a:solidFill>
                            <a:schemeClr val="tx1"/>
                          </a:solidFill>
                        </a:rPr>
                        <a:t> </a:t>
                      </a:r>
                      <a:r>
                        <a:rPr lang="en-US" altLang="ko-KR" sz="800" baseline="0" dirty="0" smtClean="0">
                          <a:solidFill>
                            <a:schemeClr val="tx1"/>
                          </a:solidFill>
                        </a:rPr>
                        <a:t>:</a:t>
                      </a:r>
                      <a:r>
                        <a:rPr lang="ko-KR" altLang="en-US" sz="800" dirty="0" smtClean="0">
                          <a:solidFill>
                            <a:schemeClr val="tx1"/>
                          </a:solidFill>
                        </a:rPr>
                        <a:t> </a:t>
                      </a:r>
                      <a:r>
                        <a:rPr lang="en-US" altLang="ko-KR" sz="800" dirty="0" smtClean="0">
                          <a:solidFill>
                            <a:schemeClr val="tx1"/>
                          </a:solidFill>
                        </a:rPr>
                        <a:t>{</a:t>
                      </a:r>
                      <a:r>
                        <a:rPr lang="en-US" altLang="ko-KR" sz="800" dirty="0" err="1" smtClean="0">
                          <a:solidFill>
                            <a:schemeClr val="tx1"/>
                          </a:solidFill>
                        </a:rPr>
                        <a:t>Tên</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a:t>
                      </a:r>
                      <a:r>
                        <a:rPr lang="en-US" altLang="ko-KR" sz="800" baseline="0" dirty="0" err="1" smtClean="0">
                          <a:solidFill>
                            <a:schemeClr val="tx1"/>
                          </a:solidFill>
                        </a:rPr>
                        <a:t>trung</a:t>
                      </a:r>
                      <a:r>
                        <a:rPr lang="en-US" altLang="ko-KR" sz="800" baseline="0" dirty="0" smtClean="0">
                          <a:solidFill>
                            <a:schemeClr val="tx1"/>
                          </a:solidFill>
                        </a:rPr>
                        <a:t> </a:t>
                      </a:r>
                      <a:r>
                        <a:rPr lang="en-US" altLang="ko-KR" sz="800" baseline="0" dirty="0" err="1" smtClean="0">
                          <a:solidFill>
                            <a:schemeClr val="tx1"/>
                          </a:solidFill>
                        </a:rPr>
                        <a:t>tâm</a:t>
                      </a:r>
                      <a:r>
                        <a:rPr lang="en-US" altLang="ko-KR" sz="800" baseline="0" dirty="0" smtClean="0">
                          <a:solidFill>
                            <a:schemeClr val="tx1"/>
                          </a:solidFill>
                        </a:rPr>
                        <a:t> </a:t>
                      </a:r>
                      <a:r>
                        <a:rPr lang="en-US" altLang="ko-KR" sz="800" baseline="0" dirty="0" err="1" smtClean="0">
                          <a:solidFill>
                            <a:schemeClr val="tx1"/>
                          </a:solidFill>
                        </a:rPr>
                        <a:t>tư</a:t>
                      </a:r>
                      <a:r>
                        <a:rPr lang="en-US" altLang="ko-KR" sz="800" baseline="0" dirty="0" smtClean="0">
                          <a:solidFill>
                            <a:schemeClr val="tx1"/>
                          </a:solidFill>
                        </a:rPr>
                        <a:t> </a:t>
                      </a:r>
                      <a:r>
                        <a:rPr lang="en-US" altLang="ko-KR" sz="800" baseline="0" dirty="0" err="1" smtClean="0">
                          <a:solidFill>
                            <a:schemeClr val="tx1"/>
                          </a:solidFill>
                        </a:rPr>
                        <a:t>vấn</a:t>
                      </a:r>
                      <a:r>
                        <a:rPr lang="en-US" altLang="ko-KR" sz="800" baseline="0" dirty="0" smtClean="0">
                          <a:solidFill>
                            <a:schemeClr val="tx1"/>
                          </a:solidFill>
                        </a:rPr>
                        <a:t>}</a:t>
                      </a:r>
                      <a:r>
                        <a:rPr lang="en-US" altLang="ko-KR" sz="800" dirty="0" smtClean="0">
                          <a:solidFill>
                            <a:schemeClr val="tx1"/>
                          </a:solidFill>
                        </a:rPr>
                        <a:t> </a:t>
                      </a:r>
                      <a:r>
                        <a:rPr lang="ko-KR" altLang="en-US" sz="800" dirty="0" smtClean="0">
                          <a:solidFill>
                            <a:schemeClr val="tx1"/>
                          </a:solidFill>
                        </a:rPr>
                        <a:t>소속</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26860302"/>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23996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856445"/>
            <a:ext cx="657552" cy="261610"/>
          </a:xfrm>
          <a:prstGeom prst="rect">
            <a:avLst/>
          </a:prstGeom>
          <a:noFill/>
        </p:spPr>
        <p:txBody>
          <a:bodyPr wrap="none" rtlCol="0">
            <a:spAutoFit/>
          </a:bodyPr>
          <a:lstStyle/>
          <a:p>
            <a:r>
              <a:rPr lang="ko-KR" altLang="en-US" sz="1100" b="1" dirty="0" smtClean="0"/>
              <a:t>내 정보</a:t>
            </a:r>
            <a:endParaRPr lang="ko-KR" altLang="en-US" sz="1100" b="1" dirty="0"/>
          </a:p>
        </p:txBody>
      </p:sp>
      <p:sp>
        <p:nvSpPr>
          <p:cNvPr id="49" name="TextBox 48"/>
          <p:cNvSpPr txBox="1"/>
          <p:nvPr/>
        </p:nvSpPr>
        <p:spPr>
          <a:xfrm>
            <a:off x="1229222" y="117792"/>
            <a:ext cx="837089" cy="215444"/>
          </a:xfrm>
          <a:prstGeom prst="rect">
            <a:avLst/>
          </a:prstGeom>
          <a:noFill/>
        </p:spPr>
        <p:txBody>
          <a:bodyPr wrap="none" rtlCol="0">
            <a:spAutoFit/>
          </a:bodyPr>
          <a:lstStyle/>
          <a:p>
            <a:r>
              <a:rPr lang="ko-KR" altLang="en-US" sz="800" dirty="0" smtClean="0">
                <a:solidFill>
                  <a:prstClr val="black"/>
                </a:solidFill>
              </a:rPr>
              <a:t>기본정보 수정</a:t>
            </a:r>
            <a:endParaRPr lang="ko-KR" altLang="en-US" sz="800" dirty="0">
              <a:solidFill>
                <a:prstClr val="black"/>
              </a:solidFill>
            </a:endParaRPr>
          </a:p>
        </p:txBody>
      </p:sp>
      <p:sp>
        <p:nvSpPr>
          <p:cNvPr id="50" name="TextBox 49"/>
          <p:cNvSpPr txBox="1"/>
          <p:nvPr/>
        </p:nvSpPr>
        <p:spPr>
          <a:xfrm>
            <a:off x="1226951" y="352286"/>
            <a:ext cx="1914307" cy="215444"/>
          </a:xfrm>
          <a:prstGeom prst="rect">
            <a:avLst/>
          </a:prstGeom>
          <a:noFill/>
        </p:spPr>
        <p:txBody>
          <a:bodyPr wrap="none" rtlCol="0">
            <a:spAutoFit/>
          </a:bodyPr>
          <a:lstStyle/>
          <a:p>
            <a:r>
              <a:rPr lang="ko-KR" altLang="en-US" sz="800" dirty="0" smtClean="0">
                <a:solidFill>
                  <a:prstClr val="black"/>
                </a:solidFill>
              </a:rPr>
              <a:t>내 정보 수정 선택창 </a:t>
            </a:r>
            <a:r>
              <a:rPr lang="en-US" altLang="ko-KR" sz="800" dirty="0" smtClean="0">
                <a:solidFill>
                  <a:prstClr val="black"/>
                </a:solidFill>
              </a:rPr>
              <a:t>&gt; </a:t>
            </a:r>
            <a:r>
              <a:rPr lang="ko-KR" altLang="en-US" sz="800" dirty="0" smtClean="0">
                <a:solidFill>
                  <a:prstClr val="black"/>
                </a:solidFill>
              </a:rPr>
              <a:t>기본정보 수정</a:t>
            </a:r>
            <a:endParaRPr lang="ko-KR" altLang="en-US" sz="800" dirty="0">
              <a:solidFill>
                <a:prstClr val="black"/>
              </a:solidFill>
            </a:endParaRPr>
          </a:p>
        </p:txBody>
      </p:sp>
      <p:sp>
        <p:nvSpPr>
          <p:cNvPr id="54" name="직사각형 53"/>
          <p:cNvSpPr/>
          <p:nvPr/>
        </p:nvSpPr>
        <p:spPr>
          <a:xfrm>
            <a:off x="267887" y="2396505"/>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기본 정보</a:t>
            </a:r>
            <a:endParaRPr lang="ko-KR" altLang="en-US" sz="900" dirty="0">
              <a:solidFill>
                <a:schemeClr val="bg1"/>
              </a:solidFill>
            </a:endParaRPr>
          </a:p>
        </p:txBody>
      </p:sp>
      <p:sp>
        <p:nvSpPr>
          <p:cNvPr id="60" name="직사각형 59"/>
          <p:cNvSpPr/>
          <p:nvPr/>
        </p:nvSpPr>
        <p:spPr>
          <a:xfrm>
            <a:off x="1737770" y="239650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서비스 노출 정보</a:t>
            </a:r>
            <a:endParaRPr lang="ko-KR" altLang="en-US" sz="900" dirty="0">
              <a:solidFill>
                <a:schemeClr val="tx1"/>
              </a:solidFill>
            </a:endParaRPr>
          </a:p>
        </p:txBody>
      </p:sp>
      <p:sp>
        <p:nvSpPr>
          <p:cNvPr id="61" name="직사각형 60"/>
          <p:cNvSpPr/>
          <p:nvPr/>
        </p:nvSpPr>
        <p:spPr>
          <a:xfrm>
            <a:off x="3200432" y="239650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탈퇴 신청</a:t>
            </a:r>
            <a:endParaRPr lang="ko-KR" altLang="en-US" sz="900" dirty="0">
              <a:solidFill>
                <a:schemeClr val="tx1"/>
              </a:solidFill>
            </a:endParaRPr>
          </a:p>
        </p:txBody>
      </p:sp>
      <p:sp>
        <p:nvSpPr>
          <p:cNvPr id="76" name="직사각형 75"/>
          <p:cNvSpPr/>
          <p:nvPr/>
        </p:nvSpPr>
        <p:spPr>
          <a:xfrm>
            <a:off x="3171749" y="4635170"/>
            <a:ext cx="1755000" cy="324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수정 완료</a:t>
            </a:r>
            <a:endParaRPr lang="ko-KR" altLang="en-US" sz="1000" b="1" dirty="0">
              <a:solidFill>
                <a:schemeClr val="tx1"/>
              </a:solidFill>
            </a:endParaRPr>
          </a:p>
        </p:txBody>
      </p:sp>
      <p:sp>
        <p:nvSpPr>
          <p:cNvPr id="35" name="TextBox 34"/>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RCW-0701</a:t>
            </a:r>
            <a:endParaRPr lang="ko-KR" altLang="en-US" sz="800" dirty="0">
              <a:solidFill>
                <a:prstClr val="black"/>
              </a:solidFill>
            </a:endParaRPr>
          </a:p>
        </p:txBody>
      </p:sp>
      <p:sp>
        <p:nvSpPr>
          <p:cNvPr id="42" name="타원 41"/>
          <p:cNvSpPr/>
          <p:nvPr/>
        </p:nvSpPr>
        <p:spPr>
          <a:xfrm>
            <a:off x="3022840" y="466374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6</a:t>
            </a:r>
            <a:endParaRPr lang="ko-KR" altLang="en-US" sz="1200" b="1" dirty="0">
              <a:solidFill>
                <a:schemeClr val="bg1"/>
              </a:solidFill>
              <a:latin typeface="+mn-ea"/>
            </a:endParaRPr>
          </a:p>
        </p:txBody>
      </p:sp>
      <p:graphicFrame>
        <p:nvGraphicFramePr>
          <p:cNvPr id="47" name="표 46"/>
          <p:cNvGraphicFramePr>
            <a:graphicFrameLocks noGrp="1"/>
          </p:cNvGraphicFramePr>
          <p:nvPr>
            <p:extLst/>
          </p:nvPr>
        </p:nvGraphicFramePr>
        <p:xfrm>
          <a:off x="7808120" y="650426"/>
          <a:ext cx="1967152" cy="200736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5</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chỉ</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đối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với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Counselor </a:t>
                      </a:r>
                      <a:r>
                        <a:rPr lang="en-US" altLang="ko-KR" sz="800" kern="1200" baseline="0" dirty="0" err="1" smtClean="0">
                          <a:solidFill>
                            <a:schemeClr val="tx1"/>
                          </a:solidFill>
                          <a:latin typeface="+mn-lt"/>
                          <a:ea typeface="+mn-ea"/>
                          <a:cs typeface="+mn-cs"/>
                        </a:rPr>
                        <a:t>thuộc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loại</a:t>
                      </a:r>
                      <a:r>
                        <a:rPr lang="en-US" altLang="ko-KR" sz="800" kern="1200" baseline="0" dirty="0" smtClean="0">
                          <a:solidFill>
                            <a:schemeClr val="tx1"/>
                          </a:solidFill>
                          <a:latin typeface="+mn-lt"/>
                          <a:ea typeface="+mn-ea"/>
                          <a:cs typeface="+mn-cs"/>
                        </a:rPr>
                        <a:t> Freelance Counselor </a:t>
                      </a:r>
                      <a:endParaRPr lang="en-US" altLang="ko-KR" sz="800" kern="1200" dirty="0" smtClean="0">
                        <a:solidFill>
                          <a:schemeClr val="tx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6</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Ngoài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phần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hướng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đãn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thông</a:t>
                      </a:r>
                      <a:r>
                        <a:rPr lang="en-US" altLang="ko-KR" sz="800" kern="1200" baseline="0" dirty="0" smtClean="0">
                          <a:solidFill>
                            <a:schemeClr val="tx1"/>
                          </a:solidFill>
                          <a:latin typeface="+mn-lt"/>
                          <a:ea typeface="+mn-ea"/>
                          <a:cs typeface="+mn-cs"/>
                        </a:rPr>
                        <a:t> tin </a:t>
                      </a:r>
                      <a:r>
                        <a:rPr lang="en-US" altLang="ko-KR" sz="800" kern="1200" baseline="0" dirty="0" err="1" smtClean="0">
                          <a:solidFill>
                            <a:schemeClr val="tx1"/>
                          </a:solidFill>
                          <a:latin typeface="+mn-lt"/>
                          <a:ea typeface="+mn-ea"/>
                          <a:cs typeface="+mn-cs"/>
                        </a:rPr>
                        <a:t>về</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Tài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khoản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tất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cả</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các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ở </a:t>
                      </a:r>
                      <a:r>
                        <a:rPr lang="en-US" altLang="ko-KR" sz="800" kern="1200" baseline="0" dirty="0" err="1" smtClean="0">
                          <a:solidFill>
                            <a:schemeClr val="tx1"/>
                          </a:solidFill>
                          <a:latin typeface="+mn-lt"/>
                          <a:ea typeface="+mn-ea"/>
                          <a:cs typeface="+mn-cs"/>
                        </a:rPr>
                        <a:t>dưới</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đều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bắt</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buộc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endParaRPr lang="en-US" altLang="ko-KR" sz="800" kern="1200" dirty="0" smtClean="0">
                        <a:solidFill>
                          <a:schemeClr val="tx1"/>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schemeClr val="tx1"/>
                          </a:solidFill>
                          <a:latin typeface="+mn-lt"/>
                          <a:ea typeface="+mn-ea"/>
                          <a:cs typeface="+mn-cs"/>
                        </a:rPr>
                        <a:t>Nếu</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còn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trường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nào</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chưa</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nhập</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thông</a:t>
                      </a:r>
                      <a:r>
                        <a:rPr lang="en-US" altLang="ko-KR" sz="800" kern="1200" baseline="0" dirty="0" smtClean="0">
                          <a:solidFill>
                            <a:schemeClr val="tx1"/>
                          </a:solidFill>
                          <a:latin typeface="+mn-lt"/>
                          <a:ea typeface="+mn-ea"/>
                          <a:cs typeface="+mn-cs"/>
                        </a:rPr>
                        <a:t> tin, </a:t>
                      </a:r>
                      <a:r>
                        <a:rPr lang="en-US" altLang="ko-KR" sz="800" kern="1200" baseline="0" dirty="0" err="1" smtClean="0">
                          <a:solidFill>
                            <a:schemeClr val="tx1"/>
                          </a:solidFill>
                          <a:latin typeface="+mn-lt"/>
                          <a:ea typeface="+mn-ea"/>
                          <a:cs typeface="+mn-cs"/>
                        </a:rPr>
                        <a:t>hiển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thị</a:t>
                      </a:r>
                      <a:r>
                        <a:rPr lang="en-US" altLang="ko-KR" sz="800" kern="1200" baseline="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alert</a:t>
                      </a:r>
                      <a:r>
                        <a:rPr lang="ko-KR" altLang="en-US" sz="800" kern="1200" dirty="0" smtClean="0">
                          <a:solidFill>
                            <a:schemeClr val="tx1"/>
                          </a:solidFill>
                          <a:latin typeface="+mn-lt"/>
                          <a:ea typeface="+mn-ea"/>
                          <a:cs typeface="+mn-cs"/>
                        </a:rPr>
                        <a:t> </a:t>
                      </a:r>
                      <a:r>
                        <a:rPr lang="en-US" altLang="ko-KR" sz="800" kern="1200" dirty="0" smtClean="0">
                          <a:solidFill>
                            <a:schemeClr val="tx1"/>
                          </a:solidFill>
                          <a:latin typeface="+mn-lt"/>
                          <a:ea typeface="+mn-ea"/>
                          <a:cs typeface="+mn-cs"/>
                        </a:rPr>
                        <a:t>: </a:t>
                      </a:r>
                      <a:r>
                        <a:rPr lang="ko-KR" altLang="en-US" sz="800" kern="1200" dirty="0" smtClean="0">
                          <a:solidFill>
                            <a:schemeClr val="tx1"/>
                          </a:solidFill>
                          <a:latin typeface="+mn-lt"/>
                          <a:ea typeface="+mn-ea"/>
                          <a:cs typeface="+mn-cs"/>
                        </a:rPr>
                        <a:t>입력하지 않은 항목이 있습니다</a:t>
                      </a:r>
                      <a:r>
                        <a:rPr lang="en-US" altLang="ko-KR" sz="800" kern="1200" dirty="0" smtClean="0">
                          <a:solidFill>
                            <a:schemeClr val="tx1"/>
                          </a:solidFill>
                          <a:latin typeface="+mn-lt"/>
                          <a:ea typeface="+mn-ea"/>
                          <a:cs typeface="+mn-cs"/>
                        </a:rPr>
                        <a:t>.</a:t>
                      </a:r>
                    </a:p>
                    <a:p>
                      <a:pPr marL="85725" marR="0" indent="-85725" algn="l" defTabSz="914400" rtl="0" eaLnBrk="1" fontAlgn="auto" latinLnBrk="1" hangingPunct="1">
                        <a:lnSpc>
                          <a:spcPct val="100000"/>
                        </a:lnSpc>
                        <a:spcBef>
                          <a:spcPts val="0"/>
                        </a:spcBef>
                        <a:spcAft>
                          <a:spcPts val="0"/>
                        </a:spcAft>
                        <a:buClrTx/>
                        <a:buSzTx/>
                        <a:buFontTx/>
                        <a:buNone/>
                        <a:tabLst/>
                        <a:defRPr/>
                      </a:pPr>
                      <a:r>
                        <a:rPr lang="en-US" altLang="ko-KR" sz="800" kern="1200" dirty="0" smtClean="0">
                          <a:solidFill>
                            <a:schemeClr val="tx1"/>
                          </a:solidFill>
                          <a:latin typeface="+mn-lt"/>
                          <a:ea typeface="+mn-ea"/>
                          <a:cs typeface="+mn-cs"/>
                        </a:rPr>
                        <a:t>   [{</a:t>
                      </a:r>
                      <a:r>
                        <a:rPr lang="en-US" altLang="ko-KR" sz="800" kern="1200" dirty="0" err="1" smtClean="0">
                          <a:solidFill>
                            <a:schemeClr val="tx1"/>
                          </a:solidFill>
                          <a:latin typeface="+mn-lt"/>
                          <a:ea typeface="+mn-ea"/>
                          <a:cs typeface="+mn-cs"/>
                        </a:rPr>
                        <a:t>Tên</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hạng</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mục</a:t>
                      </a:r>
                      <a:r>
                        <a:rPr lang="en-US" altLang="ko-KR" sz="800" kern="1200" baseline="0" dirty="0" smtClean="0">
                          <a:solidFill>
                            <a:schemeClr val="tx1"/>
                          </a:solidFill>
                          <a:latin typeface="+mn-lt"/>
                          <a:ea typeface="+mn-ea"/>
                          <a:cs typeface="+mn-cs"/>
                        </a:rPr>
                        <a:t> </a:t>
                      </a:r>
                      <a:r>
                        <a:rPr lang="en-US" altLang="ko-KR" sz="800" kern="1200" baseline="0" dirty="0" err="1" smtClean="0">
                          <a:solidFill>
                            <a:schemeClr val="tx1"/>
                          </a:solidFill>
                          <a:latin typeface="+mn-lt"/>
                          <a:ea typeface="+mn-ea"/>
                          <a:cs typeface="+mn-cs"/>
                        </a:rPr>
                        <a:t>đó</a:t>
                      </a:r>
                      <a:r>
                        <a:rPr lang="en-US" altLang="ko-KR" sz="800" kern="1200" baseline="0" dirty="0" smtClean="0">
                          <a:solidFill>
                            <a:schemeClr val="tx1"/>
                          </a:solidFill>
                          <a:latin typeface="+mn-lt"/>
                          <a:ea typeface="+mn-ea"/>
                          <a:cs typeface="+mn-cs"/>
                        </a:rPr>
                        <a:t>}</a:t>
                      </a:r>
                      <a:r>
                        <a:rPr lang="en-US" altLang="ko-KR" sz="800" kern="1200" dirty="0" smtClean="0">
                          <a:solidFill>
                            <a:schemeClr val="tx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en-US" altLang="ko-KR" sz="800" kern="1200" dirty="0" smtClean="0">
                        <a:solidFill>
                          <a:schemeClr val="dk1"/>
                        </a:solidFill>
                        <a:latin typeface="+mn-lt"/>
                        <a:ea typeface="+mn-ea"/>
                        <a:cs typeface="+mn-cs"/>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1" name="표 30"/>
          <p:cNvGraphicFramePr>
            <a:graphicFrameLocks noGrp="1"/>
          </p:cNvGraphicFramePr>
          <p:nvPr/>
        </p:nvGraphicFramePr>
        <p:xfrm>
          <a:off x="270622" y="3468992"/>
          <a:ext cx="7412681" cy="997746"/>
        </p:xfrm>
        <a:graphic>
          <a:graphicData uri="http://schemas.openxmlformats.org/drawingml/2006/table">
            <a:tbl>
              <a:tblPr/>
              <a:tblGrid>
                <a:gridCol w="1415766"/>
                <a:gridCol w="5996915"/>
              </a:tblGrid>
              <a:tr h="332582">
                <a:tc>
                  <a:txBody>
                    <a:bodyPr/>
                    <a:lstStyle/>
                    <a:p>
                      <a:pPr algn="l" fontAlgn="ctr"/>
                      <a:r>
                        <a:rPr lang="en-US" altLang="ko-KR"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은행</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endParaRPr lang="ko-KR" altLang="en-US" sz="900" b="0" i="0" u="none" strike="noStrike" dirty="0">
                        <a:solidFill>
                          <a:srgbClr val="000000"/>
                        </a:solidFill>
                        <a:latin typeface="맑은 고딕"/>
                      </a:endParaRP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en-US" altLang="ko-KR" sz="900" b="1" i="0" u="none" strike="noStrike" smtClean="0">
                          <a:solidFill>
                            <a:srgbClr val="000000"/>
                          </a:solidFill>
                          <a:latin typeface="맑은 고딕"/>
                        </a:rPr>
                        <a:t>  </a:t>
                      </a:r>
                      <a:r>
                        <a:rPr lang="ko-KR" altLang="en-US" sz="900" b="1" i="0" u="none" strike="noStrike" smtClean="0">
                          <a:solidFill>
                            <a:srgbClr val="000000"/>
                          </a:solidFill>
                          <a:latin typeface="맑은 고딕"/>
                        </a:rPr>
                        <a:t>계좌번호</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endParaRPr lang="ko-KR" altLang="en-US" sz="900" b="0" i="0" u="none" strike="noStrike" dirty="0">
                        <a:solidFill>
                          <a:srgbClr val="000000"/>
                        </a:solidFill>
                        <a:latin typeface="맑은 고딕"/>
                      </a:endParaRP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en-US" altLang="ko-KR" sz="900" b="1" i="0" u="none" strike="noStrike" smtClean="0">
                          <a:solidFill>
                            <a:srgbClr val="000000"/>
                          </a:solidFill>
                          <a:latin typeface="맑은 고딕"/>
                        </a:rPr>
                        <a:t>  </a:t>
                      </a:r>
                      <a:r>
                        <a:rPr lang="ko-KR" altLang="en-US" sz="900" b="1" i="0" u="none" strike="noStrike" smtClean="0">
                          <a:solidFill>
                            <a:srgbClr val="000000"/>
                          </a:solidFill>
                          <a:latin typeface="맑은 고딕"/>
                        </a:rPr>
                        <a:t>예금주</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endParaRPr lang="ko-KR" altLang="en-US" sz="900" b="0" i="0" u="none" strike="noStrike" dirty="0">
                        <a:solidFill>
                          <a:srgbClr val="000000"/>
                        </a:solidFill>
                        <a:latin typeface="맑은 고딕"/>
                      </a:endParaRP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2" name="TextBox 31"/>
          <p:cNvSpPr txBox="1"/>
          <p:nvPr/>
        </p:nvSpPr>
        <p:spPr>
          <a:xfrm>
            <a:off x="223725" y="2877772"/>
            <a:ext cx="721672" cy="230832"/>
          </a:xfrm>
          <a:prstGeom prst="rect">
            <a:avLst/>
          </a:prstGeom>
          <a:noFill/>
        </p:spPr>
        <p:txBody>
          <a:bodyPr wrap="none" rtlCol="0">
            <a:spAutoFit/>
          </a:bodyPr>
          <a:lstStyle/>
          <a:p>
            <a:r>
              <a:rPr lang="en-US" altLang="ko-KR" sz="900" b="1" dirty="0" smtClean="0"/>
              <a:t>| </a:t>
            </a:r>
            <a:r>
              <a:rPr lang="ko-KR" altLang="en-US" sz="900" b="1" dirty="0" smtClean="0"/>
              <a:t>계좌정보</a:t>
            </a:r>
            <a:endParaRPr lang="ko-KR" altLang="en-US" sz="900" b="1" dirty="0"/>
          </a:p>
        </p:txBody>
      </p:sp>
      <p:sp>
        <p:nvSpPr>
          <p:cNvPr id="77" name="직사각형 76"/>
          <p:cNvSpPr/>
          <p:nvPr/>
        </p:nvSpPr>
        <p:spPr>
          <a:xfrm>
            <a:off x="1791379" y="3521481"/>
            <a:ext cx="2137758"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 은행 선택                                ▼</a:t>
            </a:r>
            <a:endParaRPr lang="ko-KR" altLang="en-US" sz="800" dirty="0">
              <a:solidFill>
                <a:schemeClr val="tx1"/>
              </a:solidFill>
            </a:endParaRPr>
          </a:p>
        </p:txBody>
      </p:sp>
      <p:sp>
        <p:nvSpPr>
          <p:cNvPr id="78" name="직사각형 77"/>
          <p:cNvSpPr/>
          <p:nvPr/>
        </p:nvSpPr>
        <p:spPr>
          <a:xfrm>
            <a:off x="1791379" y="3856586"/>
            <a:ext cx="282033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 </a:t>
            </a:r>
            <a:r>
              <a:rPr lang="ko-KR" altLang="en-US" sz="800" dirty="0" smtClean="0">
                <a:solidFill>
                  <a:schemeClr val="bg1">
                    <a:lumMod val="50000"/>
                  </a:schemeClr>
                </a:solidFill>
              </a:rPr>
              <a:t>없이 입력</a:t>
            </a:r>
          </a:p>
        </p:txBody>
      </p:sp>
      <p:sp>
        <p:nvSpPr>
          <p:cNvPr id="79" name="직사각형 78"/>
          <p:cNvSpPr/>
          <p:nvPr/>
        </p:nvSpPr>
        <p:spPr>
          <a:xfrm>
            <a:off x="1791379" y="4178526"/>
            <a:ext cx="282033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50000"/>
                </a:schemeClr>
              </a:solidFill>
            </a:endParaRPr>
          </a:p>
        </p:txBody>
      </p:sp>
      <p:sp>
        <p:nvSpPr>
          <p:cNvPr id="41" name="TextBox 40"/>
          <p:cNvSpPr txBox="1"/>
          <p:nvPr/>
        </p:nvSpPr>
        <p:spPr>
          <a:xfrm>
            <a:off x="223725" y="3068961"/>
            <a:ext cx="3352200" cy="461665"/>
          </a:xfrm>
          <a:prstGeom prst="rect">
            <a:avLst/>
          </a:prstGeom>
          <a:noFill/>
        </p:spPr>
        <p:txBody>
          <a:bodyPr wrap="none" rtlCol="0">
            <a:spAutoFit/>
          </a:bodyPr>
          <a:lstStyle/>
          <a:p>
            <a:r>
              <a:rPr lang="en-US" altLang="ko-KR" sz="800" dirty="0" smtClean="0"/>
              <a:t>* </a:t>
            </a:r>
            <a:r>
              <a:rPr lang="ko-KR" altLang="en-US" sz="800" dirty="0" smtClean="0"/>
              <a:t>계좌정보는 매월 말일 전에 변경하셔야 변경된 계좌로 정산됩니다</a:t>
            </a:r>
            <a:r>
              <a:rPr lang="en-US" altLang="ko-KR" sz="800" dirty="0" smtClean="0"/>
              <a:t>. </a:t>
            </a:r>
          </a:p>
          <a:p>
            <a:r>
              <a:rPr lang="ko-KR" altLang="en-US" sz="800" dirty="0" smtClean="0"/>
              <a:t>  계좌정보를 입력하지 않으면 수익 발생 시 정산이 되지 않습니다</a:t>
            </a:r>
            <a:r>
              <a:rPr lang="en-US" altLang="ko-KR" sz="800" dirty="0" smtClean="0"/>
              <a:t>.</a:t>
            </a:r>
          </a:p>
          <a:p>
            <a:endParaRPr lang="ko-KR" altLang="en-US" sz="800" dirty="0"/>
          </a:p>
        </p:txBody>
      </p:sp>
      <p:sp>
        <p:nvSpPr>
          <p:cNvPr id="23" name="타원 22"/>
          <p:cNvSpPr/>
          <p:nvPr/>
        </p:nvSpPr>
        <p:spPr>
          <a:xfrm>
            <a:off x="0" y="293394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5</a:t>
            </a:r>
            <a:endParaRPr lang="ko-KR" altLang="en-US" sz="1200" b="1" dirty="0">
              <a:solidFill>
                <a:schemeClr val="bg1"/>
              </a:solidFill>
              <a:latin typeface="+mn-ea"/>
            </a:endParaRPr>
          </a:p>
        </p:txBody>
      </p:sp>
      <p:sp>
        <p:nvSpPr>
          <p:cNvPr id="24" name="슬라이드 번호 개체 틀 23"/>
          <p:cNvSpPr>
            <a:spLocks noGrp="1"/>
          </p:cNvSpPr>
          <p:nvPr>
            <p:ph type="sldNum" sz="quarter" idx="4"/>
          </p:nvPr>
        </p:nvSpPr>
        <p:spPr/>
        <p:txBody>
          <a:bodyPr/>
          <a:lstStyle/>
          <a:p>
            <a:fld id="{C70D9EDE-4299-4BB9-BBD1-CAF81FD85894}" type="slidenum">
              <a:rPr lang="ko-KR" altLang="en-US" smtClean="0"/>
              <a:pPr/>
              <a:t>82</a:t>
            </a:fld>
            <a:endParaRPr lang="ko-KR" altLang="en-US"/>
          </a:p>
        </p:txBody>
      </p:sp>
    </p:spTree>
    <p:extLst>
      <p:ext uri="{BB962C8B-B14F-4D97-AF65-F5344CB8AC3E}">
        <p14:creationId xmlns:p14="http://schemas.microsoft.com/office/powerpoint/2010/main" val="1369868213"/>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23734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853825"/>
            <a:ext cx="657552" cy="261610"/>
          </a:xfrm>
          <a:prstGeom prst="rect">
            <a:avLst/>
          </a:prstGeom>
          <a:noFill/>
        </p:spPr>
        <p:txBody>
          <a:bodyPr wrap="none" rtlCol="0">
            <a:spAutoFit/>
          </a:bodyPr>
          <a:lstStyle/>
          <a:p>
            <a:r>
              <a:rPr lang="ko-KR" altLang="en-US" sz="1100" b="1" dirty="0" smtClean="0"/>
              <a:t>내 정보</a:t>
            </a:r>
            <a:endParaRPr lang="ko-KR" altLang="en-US" sz="1100" b="1" dirty="0"/>
          </a:p>
        </p:txBody>
      </p:sp>
      <p:sp>
        <p:nvSpPr>
          <p:cNvPr id="54" name="직사각형 53"/>
          <p:cNvSpPr/>
          <p:nvPr/>
        </p:nvSpPr>
        <p:spPr>
          <a:xfrm>
            <a:off x="267887" y="230387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기본 정보</a:t>
            </a:r>
            <a:endParaRPr lang="ko-KR" altLang="en-US" sz="900" dirty="0">
              <a:solidFill>
                <a:schemeClr val="tx1"/>
              </a:solidFill>
            </a:endParaRPr>
          </a:p>
        </p:txBody>
      </p:sp>
      <p:sp>
        <p:nvSpPr>
          <p:cNvPr id="60" name="직사각형 59"/>
          <p:cNvSpPr/>
          <p:nvPr/>
        </p:nvSpPr>
        <p:spPr>
          <a:xfrm>
            <a:off x="1737770" y="2303875"/>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서비스 노출 정보</a:t>
            </a:r>
            <a:endParaRPr lang="ko-KR" altLang="en-US" sz="900" dirty="0">
              <a:solidFill>
                <a:schemeClr val="bg1"/>
              </a:solidFill>
            </a:endParaRPr>
          </a:p>
        </p:txBody>
      </p:sp>
      <p:sp>
        <p:nvSpPr>
          <p:cNvPr id="61" name="직사각형 60"/>
          <p:cNvSpPr/>
          <p:nvPr/>
        </p:nvSpPr>
        <p:spPr>
          <a:xfrm>
            <a:off x="3200432" y="230387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탈퇴 신청</a:t>
            </a:r>
            <a:endParaRPr lang="ko-KR" altLang="en-US" sz="900" dirty="0">
              <a:solidFill>
                <a:schemeClr val="tx1"/>
              </a:solidFill>
            </a:endParaRPr>
          </a:p>
        </p:txBody>
      </p:sp>
      <p:graphicFrame>
        <p:nvGraphicFramePr>
          <p:cNvPr id="33" name="표 32"/>
          <p:cNvGraphicFramePr>
            <a:graphicFrameLocks noGrp="1"/>
          </p:cNvGraphicFramePr>
          <p:nvPr/>
        </p:nvGraphicFramePr>
        <p:xfrm>
          <a:off x="270622" y="2699867"/>
          <a:ext cx="7412681" cy="4014498"/>
        </p:xfrm>
        <a:graphic>
          <a:graphicData uri="http://schemas.openxmlformats.org/drawingml/2006/table">
            <a:tbl>
              <a:tblPr/>
              <a:tblGrid>
                <a:gridCol w="1415766"/>
                <a:gridCol w="5996915"/>
              </a:tblGrid>
              <a:tr h="639123">
                <a:tc>
                  <a:txBody>
                    <a:bodyPr/>
                    <a:lstStyle/>
                    <a:p>
                      <a:pPr algn="l" fontAlgn="ctr"/>
                      <a:r>
                        <a:rPr lang="en-US" sz="900" b="1" i="0" u="none" strike="noStrike" dirty="0">
                          <a:solidFill>
                            <a:srgbClr val="000000"/>
                          </a:solidFill>
                          <a:latin typeface="맑은 고딕"/>
                        </a:rPr>
                        <a:t> </a:t>
                      </a:r>
                      <a:r>
                        <a:rPr lang="en-US"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프로필 이미지</a:t>
                      </a:r>
                      <a:endParaRPr lang="en-US" altLang="ko-KR"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675075">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상담 분야</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756000">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소개 문구</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909185">
                <a:tc>
                  <a:txBody>
                    <a:bodyPr/>
                    <a:lstStyle/>
                    <a:p>
                      <a:pPr algn="l" fontAlgn="ctr"/>
                      <a:r>
                        <a:rPr lang="en-US" altLang="ko-KR"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학력</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endParaRPr lang="ko-KR" altLang="en-US" sz="900" b="0" i="0" u="none" strike="noStrike" dirty="0">
                        <a:solidFill>
                          <a:srgbClr val="000000"/>
                        </a:solidFill>
                        <a:latin typeface="맑은 고딕"/>
                      </a:endParaRP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1035115">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주요 약력</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78" name="직사각형 77"/>
          <p:cNvSpPr/>
          <p:nvPr/>
        </p:nvSpPr>
        <p:spPr>
          <a:xfrm>
            <a:off x="1773579" y="4040964"/>
            <a:ext cx="4729277" cy="684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40000"/>
              </a:lnSpc>
            </a:pPr>
            <a:r>
              <a:rPr lang="ko-KR" altLang="en-US" sz="800" dirty="0" smtClean="0">
                <a:solidFill>
                  <a:schemeClr val="tx1"/>
                </a:solidFill>
              </a:rPr>
              <a:t>혹시 조직 내에서 상사 또는 동료들로 인하여 심한 스트레스를 받고 있나요</a:t>
            </a:r>
            <a:r>
              <a:rPr lang="en-US" altLang="ko-KR" sz="800" dirty="0" smtClean="0">
                <a:solidFill>
                  <a:schemeClr val="tx1"/>
                </a:solidFill>
              </a:rPr>
              <a:t>? </a:t>
            </a:r>
            <a:r>
              <a:rPr lang="ko-KR" altLang="en-US" sz="800" dirty="0" smtClean="0">
                <a:solidFill>
                  <a:schemeClr val="tx1"/>
                </a:solidFill>
              </a:rPr>
              <a:t>이직을 생각하고 계시나요</a:t>
            </a:r>
            <a:r>
              <a:rPr lang="en-US" altLang="ko-KR" sz="800" dirty="0" smtClean="0">
                <a:solidFill>
                  <a:schemeClr val="tx1"/>
                </a:solidFill>
              </a:rPr>
              <a:t>? </a:t>
            </a:r>
            <a:r>
              <a:rPr lang="ko-KR" altLang="en-US" sz="800" dirty="0" smtClean="0">
                <a:solidFill>
                  <a:schemeClr val="tx1"/>
                </a:solidFill>
              </a:rPr>
              <a:t>그로 인한 정서적인 불안을 느끼시나요</a:t>
            </a:r>
            <a:r>
              <a:rPr lang="en-US" altLang="ko-KR" sz="800" dirty="0" smtClean="0">
                <a:solidFill>
                  <a:schemeClr val="tx1"/>
                </a:solidFill>
              </a:rPr>
              <a:t>? </a:t>
            </a:r>
            <a:r>
              <a:rPr lang="ko-KR" altLang="en-US" sz="800" dirty="0" smtClean="0">
                <a:solidFill>
                  <a:schemeClr val="tx1"/>
                </a:solidFill>
              </a:rPr>
              <a:t>허심탄회하게 풀어놔보세요</a:t>
            </a:r>
            <a:r>
              <a:rPr lang="en-US" altLang="ko-KR" sz="800" dirty="0" smtClean="0">
                <a:solidFill>
                  <a:schemeClr val="tx1"/>
                </a:solidFill>
              </a:rPr>
              <a:t>. </a:t>
            </a:r>
            <a:r>
              <a:rPr lang="ko-KR" altLang="en-US" sz="800" dirty="0" smtClean="0">
                <a:solidFill>
                  <a:schemeClr val="tx1"/>
                </a:solidFill>
              </a:rPr>
              <a:t>한결 마음이 편안해지실 거에요</a:t>
            </a:r>
            <a:r>
              <a:rPr lang="en-US" altLang="ko-KR" sz="800" dirty="0" smtClean="0">
                <a:solidFill>
                  <a:schemeClr val="tx1"/>
                </a:solidFill>
              </a:rPr>
              <a:t>!!</a:t>
            </a:r>
            <a:endParaRPr lang="ko-KR" altLang="en-US" sz="800" dirty="0">
              <a:solidFill>
                <a:schemeClr val="tx1"/>
              </a:solidFill>
            </a:endParaRPr>
          </a:p>
        </p:txBody>
      </p:sp>
      <p:sp>
        <p:nvSpPr>
          <p:cNvPr id="39" name="TextBox 38"/>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RCW-0702</a:t>
            </a:r>
            <a:endParaRPr lang="ko-KR" altLang="en-US" sz="800" dirty="0">
              <a:solidFill>
                <a:prstClr val="black"/>
              </a:solidFill>
            </a:endParaRPr>
          </a:p>
        </p:txBody>
      </p:sp>
      <p:pic>
        <p:nvPicPr>
          <p:cNvPr id="29" name="그림 28" descr="화상상담 이미지3.JPG"/>
          <p:cNvPicPr>
            <a:picLocks noChangeAspect="1"/>
          </p:cNvPicPr>
          <p:nvPr/>
        </p:nvPicPr>
        <p:blipFill>
          <a:blip r:embed="rId3" cstate="print"/>
          <a:srcRect t="3835" b="10525"/>
          <a:stretch>
            <a:fillRect/>
          </a:stretch>
        </p:blipFill>
        <p:spPr>
          <a:xfrm>
            <a:off x="1794217" y="2744873"/>
            <a:ext cx="585000" cy="57987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30" name="직사각형 29"/>
          <p:cNvSpPr/>
          <p:nvPr/>
        </p:nvSpPr>
        <p:spPr>
          <a:xfrm>
            <a:off x="2514121" y="2891125"/>
            <a:ext cx="976217"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찾아보기</a:t>
            </a:r>
            <a:endParaRPr lang="ko-KR" altLang="en-US" sz="800" dirty="0">
              <a:solidFill>
                <a:schemeClr val="tx1"/>
              </a:solidFill>
            </a:endParaRPr>
          </a:p>
        </p:txBody>
      </p:sp>
      <p:sp>
        <p:nvSpPr>
          <p:cNvPr id="31" name="TextBox 30"/>
          <p:cNvSpPr txBox="1"/>
          <p:nvPr/>
        </p:nvSpPr>
        <p:spPr>
          <a:xfrm>
            <a:off x="3539094" y="2910175"/>
            <a:ext cx="971741" cy="215444"/>
          </a:xfrm>
          <a:prstGeom prst="rect">
            <a:avLst/>
          </a:prstGeom>
          <a:noFill/>
        </p:spPr>
        <p:txBody>
          <a:bodyPr wrap="none" rtlCol="0">
            <a:spAutoFit/>
          </a:bodyPr>
          <a:lstStyle/>
          <a:p>
            <a:r>
              <a:rPr lang="ko-KR" altLang="en-US" sz="800" dirty="0" err="1" smtClean="0"/>
              <a:t>나는상담사다</a:t>
            </a:r>
            <a:r>
              <a:rPr lang="en-US" altLang="ko-KR" sz="800" dirty="0" smtClean="0"/>
              <a:t>.jpg</a:t>
            </a:r>
            <a:endParaRPr lang="ko-KR" altLang="en-US" sz="800" dirty="0"/>
          </a:p>
        </p:txBody>
      </p:sp>
      <p:sp>
        <p:nvSpPr>
          <p:cNvPr id="32" name="직사각형 31"/>
          <p:cNvSpPr/>
          <p:nvPr/>
        </p:nvSpPr>
        <p:spPr>
          <a:xfrm>
            <a:off x="7817111" y="6541393"/>
            <a:ext cx="1950000" cy="288032"/>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vi-VN" altLang="ko-KR" sz="1000" smtClean="0"/>
              <a:t>Xem tiếp trang sau</a:t>
            </a:r>
            <a:endParaRPr lang="ko-KR" altLang="en-US" sz="1000" dirty="0"/>
          </a:p>
        </p:txBody>
      </p:sp>
      <p:sp>
        <p:nvSpPr>
          <p:cNvPr id="23" name="직사각형 22"/>
          <p:cNvSpPr/>
          <p:nvPr/>
        </p:nvSpPr>
        <p:spPr>
          <a:xfrm>
            <a:off x="1957316" y="5092776"/>
            <a:ext cx="1093256"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24" name="직사각형 23"/>
          <p:cNvSpPr/>
          <p:nvPr/>
        </p:nvSpPr>
        <p:spPr>
          <a:xfrm>
            <a:off x="1798898" y="5724255"/>
            <a:ext cx="338517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현재 서울대학교 심리학과 교수 </a:t>
            </a:r>
            <a:endParaRPr lang="ko-KR" altLang="en-US" sz="800" dirty="0">
              <a:solidFill>
                <a:schemeClr val="tx1"/>
              </a:solidFill>
            </a:endParaRPr>
          </a:p>
        </p:txBody>
      </p:sp>
      <p:sp>
        <p:nvSpPr>
          <p:cNvPr id="25" name="직사각형 24"/>
          <p:cNvSpPr/>
          <p:nvPr/>
        </p:nvSpPr>
        <p:spPr>
          <a:xfrm>
            <a:off x="1798898" y="6047795"/>
            <a:ext cx="338517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조직</a:t>
            </a:r>
            <a:r>
              <a:rPr lang="en-US" altLang="ko-KR" sz="800" dirty="0" smtClean="0">
                <a:solidFill>
                  <a:schemeClr val="tx1"/>
                </a:solidFill>
              </a:rPr>
              <a:t>, </a:t>
            </a:r>
            <a:r>
              <a:rPr lang="ko-KR" altLang="en-US" sz="800" dirty="0" smtClean="0">
                <a:solidFill>
                  <a:schemeClr val="tx1"/>
                </a:solidFill>
              </a:rPr>
              <a:t>성격 </a:t>
            </a:r>
            <a:r>
              <a:rPr lang="ko-KR" altLang="en-US" sz="800" dirty="0" err="1" smtClean="0">
                <a:solidFill>
                  <a:schemeClr val="tx1"/>
                </a:solidFill>
              </a:rPr>
              <a:t>전문상담사</a:t>
            </a:r>
            <a:r>
              <a:rPr lang="ko-KR" altLang="en-US" sz="800" dirty="0" smtClean="0">
                <a:solidFill>
                  <a:schemeClr val="tx1"/>
                </a:solidFill>
              </a:rPr>
              <a:t> </a:t>
            </a:r>
            <a:r>
              <a:rPr lang="en-US" altLang="ko-KR" sz="800" dirty="0" smtClean="0">
                <a:solidFill>
                  <a:schemeClr val="tx1"/>
                </a:solidFill>
              </a:rPr>
              <a:t>(</a:t>
            </a:r>
            <a:r>
              <a:rPr lang="ko-KR" altLang="en-US" sz="800" dirty="0" err="1" smtClean="0">
                <a:solidFill>
                  <a:schemeClr val="tx1"/>
                </a:solidFill>
              </a:rPr>
              <a:t>한국정보화진흥원</a:t>
            </a:r>
            <a:r>
              <a:rPr lang="en-US" altLang="ko-KR" sz="800" dirty="0" smtClean="0">
                <a:solidFill>
                  <a:schemeClr val="tx1"/>
                </a:solidFill>
              </a:rPr>
              <a:t>)</a:t>
            </a:r>
            <a:endParaRPr lang="ko-KR" altLang="en-US" sz="800" dirty="0">
              <a:solidFill>
                <a:schemeClr val="tx1"/>
              </a:solidFill>
            </a:endParaRPr>
          </a:p>
        </p:txBody>
      </p:sp>
      <p:sp>
        <p:nvSpPr>
          <p:cNvPr id="26" name="직사각형 25"/>
          <p:cNvSpPr/>
          <p:nvPr/>
        </p:nvSpPr>
        <p:spPr>
          <a:xfrm>
            <a:off x="1795377" y="6399330"/>
            <a:ext cx="819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 </a:t>
            </a:r>
            <a:r>
              <a:rPr lang="ko-KR" altLang="en-US" sz="800" dirty="0" smtClean="0">
                <a:solidFill>
                  <a:schemeClr val="tx1"/>
                </a:solidFill>
              </a:rPr>
              <a:t> 추가</a:t>
            </a:r>
            <a:endParaRPr lang="ko-KR" altLang="en-US" sz="800" dirty="0">
              <a:solidFill>
                <a:schemeClr val="tx1"/>
              </a:solidFill>
            </a:endParaRPr>
          </a:p>
        </p:txBody>
      </p:sp>
      <p:sp>
        <p:nvSpPr>
          <p:cNvPr id="27" name="TextBox 26"/>
          <p:cNvSpPr txBox="1"/>
          <p:nvPr/>
        </p:nvSpPr>
        <p:spPr>
          <a:xfrm>
            <a:off x="2632381" y="6408911"/>
            <a:ext cx="1274708" cy="215444"/>
          </a:xfrm>
          <a:prstGeom prst="rect">
            <a:avLst/>
          </a:prstGeom>
          <a:noFill/>
        </p:spPr>
        <p:txBody>
          <a:bodyPr wrap="none" rtlCol="0">
            <a:spAutoFit/>
          </a:bodyPr>
          <a:lstStyle/>
          <a:p>
            <a:r>
              <a:rPr lang="ko-KR" altLang="en-US" sz="800" dirty="0" smtClean="0"/>
              <a:t>최대 </a:t>
            </a:r>
            <a:r>
              <a:rPr lang="en-US" altLang="ko-KR" sz="800" dirty="0" smtClean="0"/>
              <a:t>5</a:t>
            </a:r>
            <a:r>
              <a:rPr lang="ko-KR" altLang="en-US" sz="800" dirty="0" smtClean="0"/>
              <a:t>개까지 등록 가능</a:t>
            </a:r>
            <a:endParaRPr lang="ko-KR" altLang="en-US" sz="800" dirty="0"/>
          </a:p>
        </p:txBody>
      </p:sp>
      <p:sp>
        <p:nvSpPr>
          <p:cNvPr id="34" name="직사각형 33"/>
          <p:cNvSpPr/>
          <p:nvPr/>
        </p:nvSpPr>
        <p:spPr>
          <a:xfrm>
            <a:off x="5234979" y="5724255"/>
            <a:ext cx="507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삭제</a:t>
            </a:r>
            <a:endParaRPr lang="ko-KR" altLang="en-US" sz="800" dirty="0">
              <a:solidFill>
                <a:schemeClr val="tx1"/>
              </a:solidFill>
            </a:endParaRPr>
          </a:p>
        </p:txBody>
      </p:sp>
      <p:sp>
        <p:nvSpPr>
          <p:cNvPr id="35" name="직사각형 34"/>
          <p:cNvSpPr/>
          <p:nvPr/>
        </p:nvSpPr>
        <p:spPr>
          <a:xfrm>
            <a:off x="5234979" y="6047795"/>
            <a:ext cx="507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삭제</a:t>
            </a:r>
            <a:endParaRPr lang="ko-KR" altLang="en-US" sz="800" dirty="0">
              <a:solidFill>
                <a:schemeClr val="tx1"/>
              </a:solidFill>
            </a:endParaRPr>
          </a:p>
        </p:txBody>
      </p:sp>
      <p:sp>
        <p:nvSpPr>
          <p:cNvPr id="36" name="TextBox 85"/>
          <p:cNvSpPr txBox="1"/>
          <p:nvPr/>
        </p:nvSpPr>
        <p:spPr>
          <a:xfrm>
            <a:off x="1768227" y="4814305"/>
            <a:ext cx="2906565"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800" dirty="0" smtClean="0"/>
              <a:t>※ </a:t>
            </a:r>
            <a:r>
              <a:rPr lang="ko-KR" altLang="en-US" sz="800" dirty="0" smtClean="0"/>
              <a:t>최종 졸업학교를 입력 후 졸업증명서를 업로드 해주세요</a:t>
            </a:r>
            <a:r>
              <a:rPr lang="en-US" altLang="ko-KR" sz="800" dirty="0" smtClean="0"/>
              <a:t>.</a:t>
            </a:r>
            <a:endParaRPr lang="ko-KR" altLang="en-US" sz="800" dirty="0"/>
          </a:p>
        </p:txBody>
      </p:sp>
      <p:sp>
        <p:nvSpPr>
          <p:cNvPr id="40" name="직사각형 39"/>
          <p:cNvSpPr/>
          <p:nvPr/>
        </p:nvSpPr>
        <p:spPr>
          <a:xfrm>
            <a:off x="1957316" y="5390041"/>
            <a:ext cx="1093256"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서울</a:t>
            </a:r>
            <a:endParaRPr lang="ko-KR" altLang="en-US" sz="800" dirty="0">
              <a:solidFill>
                <a:schemeClr val="tx1"/>
              </a:solidFill>
            </a:endParaRPr>
          </a:p>
        </p:txBody>
      </p:sp>
      <p:sp>
        <p:nvSpPr>
          <p:cNvPr id="41" name="TextBox 85"/>
          <p:cNvSpPr txBox="1"/>
          <p:nvPr/>
        </p:nvSpPr>
        <p:spPr>
          <a:xfrm>
            <a:off x="3050572" y="5110882"/>
            <a:ext cx="492443"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대학교</a:t>
            </a:r>
            <a:endParaRPr lang="ko-KR" altLang="en-US" sz="800" dirty="0"/>
          </a:p>
        </p:txBody>
      </p:sp>
      <p:sp>
        <p:nvSpPr>
          <p:cNvPr id="42" name="TextBox 85"/>
          <p:cNvSpPr txBox="1"/>
          <p:nvPr/>
        </p:nvSpPr>
        <p:spPr>
          <a:xfrm>
            <a:off x="3050572" y="5426597"/>
            <a:ext cx="492443"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대학원</a:t>
            </a:r>
            <a:endParaRPr lang="ko-KR" altLang="en-US" sz="800" dirty="0"/>
          </a:p>
        </p:txBody>
      </p:sp>
      <p:sp>
        <p:nvSpPr>
          <p:cNvPr id="45" name="직사각형 44"/>
          <p:cNvSpPr/>
          <p:nvPr/>
        </p:nvSpPr>
        <p:spPr>
          <a:xfrm>
            <a:off x="5553737" y="5110882"/>
            <a:ext cx="731331"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찾아보기</a:t>
            </a:r>
            <a:endParaRPr lang="ko-KR" altLang="en-US" sz="800" dirty="0">
              <a:solidFill>
                <a:schemeClr val="tx1"/>
              </a:solidFill>
            </a:endParaRPr>
          </a:p>
        </p:txBody>
      </p:sp>
      <p:sp>
        <p:nvSpPr>
          <p:cNvPr id="46" name="직사각형 45"/>
          <p:cNvSpPr/>
          <p:nvPr/>
        </p:nvSpPr>
        <p:spPr>
          <a:xfrm>
            <a:off x="5553737" y="5390041"/>
            <a:ext cx="731331"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찾아보기</a:t>
            </a:r>
            <a:endParaRPr lang="ko-KR" altLang="en-US" sz="800" dirty="0">
              <a:solidFill>
                <a:schemeClr val="tx1"/>
              </a:solidFill>
            </a:endParaRPr>
          </a:p>
        </p:txBody>
      </p:sp>
      <p:sp>
        <p:nvSpPr>
          <p:cNvPr id="47" name="직사각형 46"/>
          <p:cNvSpPr/>
          <p:nvPr/>
        </p:nvSpPr>
        <p:spPr>
          <a:xfrm>
            <a:off x="3603520" y="5092776"/>
            <a:ext cx="145118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48" name="직사각형 47"/>
          <p:cNvSpPr/>
          <p:nvPr/>
        </p:nvSpPr>
        <p:spPr>
          <a:xfrm>
            <a:off x="3603520" y="5390041"/>
            <a:ext cx="145118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인지심리학</a:t>
            </a:r>
            <a:endParaRPr lang="ko-KR" altLang="en-US" sz="800" dirty="0">
              <a:solidFill>
                <a:schemeClr val="tx1"/>
              </a:solidFill>
            </a:endParaRPr>
          </a:p>
        </p:txBody>
      </p:sp>
      <p:sp>
        <p:nvSpPr>
          <p:cNvPr id="49" name="TextBox 85"/>
          <p:cNvSpPr txBox="1"/>
          <p:nvPr/>
        </p:nvSpPr>
        <p:spPr>
          <a:xfrm>
            <a:off x="5054703" y="5110882"/>
            <a:ext cx="389850"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전공</a:t>
            </a:r>
            <a:endParaRPr lang="ko-KR" altLang="en-US" sz="800" dirty="0"/>
          </a:p>
        </p:txBody>
      </p:sp>
      <p:sp>
        <p:nvSpPr>
          <p:cNvPr id="50" name="TextBox 85"/>
          <p:cNvSpPr txBox="1"/>
          <p:nvPr/>
        </p:nvSpPr>
        <p:spPr>
          <a:xfrm>
            <a:off x="5054703" y="5426597"/>
            <a:ext cx="389850"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전공</a:t>
            </a:r>
            <a:endParaRPr lang="ko-KR" altLang="en-US" sz="800" dirty="0"/>
          </a:p>
        </p:txBody>
      </p:sp>
      <p:sp>
        <p:nvSpPr>
          <p:cNvPr id="51" name="직사각형 50"/>
          <p:cNvSpPr/>
          <p:nvPr/>
        </p:nvSpPr>
        <p:spPr>
          <a:xfrm>
            <a:off x="6285068" y="5423167"/>
            <a:ext cx="1593257" cy="276999"/>
          </a:xfrm>
          <a:prstGeom prst="rect">
            <a:avLst/>
          </a:prstGeom>
        </p:spPr>
        <p:txBody>
          <a:bodyPr wrap="square">
            <a:spAutoFit/>
          </a:bodyPr>
          <a:lstStyle/>
          <a:p>
            <a:pPr>
              <a:lnSpc>
                <a:spcPct val="150000"/>
              </a:lnSpc>
            </a:pPr>
            <a:r>
              <a:rPr lang="ko-KR" altLang="en-US" sz="800" dirty="0" smtClean="0"/>
              <a:t>김태희</a:t>
            </a:r>
            <a:r>
              <a:rPr lang="en-US" altLang="ko-KR" sz="800" dirty="0" smtClean="0"/>
              <a:t>_</a:t>
            </a:r>
            <a:r>
              <a:rPr lang="ko-KR" altLang="en-US" sz="800" dirty="0" smtClean="0"/>
              <a:t>졸업증명서</a:t>
            </a:r>
            <a:r>
              <a:rPr lang="en-US" altLang="ko-KR" sz="800" dirty="0" smtClean="0"/>
              <a:t>.</a:t>
            </a:r>
            <a:r>
              <a:rPr lang="en-US" altLang="ko-KR" sz="800" dirty="0" err="1" smtClean="0"/>
              <a:t>png</a:t>
            </a:r>
            <a:r>
              <a:rPr lang="ko-KR" altLang="en-US" sz="800" dirty="0" smtClean="0"/>
              <a:t> ⓧ</a:t>
            </a:r>
            <a:endParaRPr lang="en-US" altLang="ko-KR" sz="800" dirty="0" smtClean="0"/>
          </a:p>
        </p:txBody>
      </p:sp>
      <p:sp>
        <p:nvSpPr>
          <p:cNvPr id="52" name="직사각형 51"/>
          <p:cNvSpPr/>
          <p:nvPr/>
        </p:nvSpPr>
        <p:spPr>
          <a:xfrm>
            <a:off x="1702509" y="3338991"/>
            <a:ext cx="5982653" cy="715581"/>
          </a:xfrm>
          <a:prstGeom prst="rect">
            <a:avLst/>
          </a:prstGeom>
        </p:spPr>
        <p:txBody>
          <a:bodyPr wrap="square">
            <a:spAutoFit/>
          </a:bodyPr>
          <a:lstStyle/>
          <a:p>
            <a:pPr>
              <a:lnSpc>
                <a:spcPct val="150000"/>
              </a:lnSpc>
            </a:pPr>
            <a:r>
              <a:rPr lang="ko-KR" altLang="en-US" sz="900" dirty="0" smtClean="0"/>
              <a:t>□ 심리적 증상 </a:t>
            </a:r>
            <a:r>
              <a:rPr lang="en-US" altLang="ko-KR" sz="900" dirty="0" smtClean="0"/>
              <a:t>(</a:t>
            </a:r>
            <a:r>
              <a:rPr lang="ko-KR" altLang="en-US" sz="900" dirty="0" smtClean="0">
                <a:solidFill>
                  <a:srgbClr val="000000"/>
                </a:solidFill>
              </a:rPr>
              <a:t>우울</a:t>
            </a:r>
            <a:r>
              <a:rPr lang="en-US" altLang="ko-KR" sz="900" dirty="0" smtClean="0">
                <a:solidFill>
                  <a:srgbClr val="000000"/>
                </a:solidFill>
              </a:rPr>
              <a:t>, </a:t>
            </a:r>
            <a:r>
              <a:rPr lang="ko-KR" altLang="en-US" sz="900" dirty="0" smtClean="0">
                <a:solidFill>
                  <a:srgbClr val="000000"/>
                </a:solidFill>
              </a:rPr>
              <a:t>불안</a:t>
            </a:r>
            <a:r>
              <a:rPr lang="en-US" altLang="ko-KR" sz="900" dirty="0" smtClean="0">
                <a:solidFill>
                  <a:srgbClr val="000000"/>
                </a:solidFill>
              </a:rPr>
              <a:t>, </a:t>
            </a:r>
            <a:r>
              <a:rPr lang="ko-KR" altLang="en-US" sz="900" dirty="0" smtClean="0">
                <a:solidFill>
                  <a:srgbClr val="000000"/>
                </a:solidFill>
              </a:rPr>
              <a:t>분노 등</a:t>
            </a:r>
            <a:r>
              <a:rPr lang="en-US" altLang="ko-KR" sz="900" dirty="0" smtClean="0">
                <a:solidFill>
                  <a:srgbClr val="000000"/>
                </a:solidFill>
              </a:rPr>
              <a:t>)</a:t>
            </a:r>
            <a:r>
              <a:rPr lang="ko-KR" altLang="en-US" sz="900" dirty="0" smtClean="0"/>
              <a:t>    □ 성격 및 자기 이해    □ 가족 관계    □ 직장 생활</a:t>
            </a:r>
            <a:r>
              <a:rPr lang="en-US" altLang="ko-KR" sz="900" dirty="0" smtClean="0"/>
              <a:t>(</a:t>
            </a:r>
            <a:r>
              <a:rPr lang="ko-KR" altLang="en-US" sz="900" dirty="0" smtClean="0"/>
              <a:t>직업</a:t>
            </a:r>
            <a:r>
              <a:rPr lang="en-US" altLang="ko-KR" sz="900" dirty="0" smtClean="0"/>
              <a:t>)</a:t>
            </a:r>
            <a:r>
              <a:rPr lang="ko-KR" altLang="en-US" sz="900" dirty="0" smtClean="0"/>
              <a:t>    </a:t>
            </a:r>
            <a:endParaRPr lang="en-US" altLang="ko-KR" sz="900" dirty="0" smtClean="0"/>
          </a:p>
          <a:p>
            <a:pPr>
              <a:lnSpc>
                <a:spcPct val="150000"/>
              </a:lnSpc>
            </a:pPr>
            <a:r>
              <a:rPr lang="ko-KR" altLang="en-US" sz="900" dirty="0" smtClean="0"/>
              <a:t>□ 학업 및 진로    □ 대인관계    □ 성문제    □ 중독 및 섭식장애    □ 자녀양육 </a:t>
            </a:r>
            <a:r>
              <a:rPr lang="en-US" altLang="ko-KR" sz="900" dirty="0" smtClean="0">
                <a:solidFill>
                  <a:srgbClr val="000000"/>
                </a:solidFill>
              </a:rPr>
              <a:t>(</a:t>
            </a:r>
            <a:r>
              <a:rPr lang="ko-KR" altLang="en-US" sz="900" dirty="0" smtClean="0">
                <a:solidFill>
                  <a:srgbClr val="000000"/>
                </a:solidFill>
              </a:rPr>
              <a:t>□ 정서 및 행동 문제  □ 또래 관계  □ 가족관계  □ 학업 및 진로  □ 성  □ 중독 및 섭식장애</a:t>
            </a:r>
            <a:r>
              <a:rPr lang="en-US" altLang="ko-KR" sz="900" dirty="0" smtClean="0">
                <a:solidFill>
                  <a:srgbClr val="000000"/>
                </a:solidFill>
              </a:rPr>
              <a:t>)</a:t>
            </a:r>
            <a:endParaRPr lang="en-US" altLang="ko-KR" sz="900" dirty="0" smtClean="0"/>
          </a:p>
        </p:txBody>
      </p:sp>
      <p:sp>
        <p:nvSpPr>
          <p:cNvPr id="37" name="슬라이드 번호 개체 틀 36"/>
          <p:cNvSpPr>
            <a:spLocks noGrp="1"/>
          </p:cNvSpPr>
          <p:nvPr>
            <p:ph type="sldNum" sz="quarter" idx="4"/>
          </p:nvPr>
        </p:nvSpPr>
        <p:spPr>
          <a:xfrm>
            <a:off x="3587848" y="6261468"/>
            <a:ext cx="2311400" cy="365125"/>
          </a:xfrm>
        </p:spPr>
        <p:txBody>
          <a:bodyPr/>
          <a:lstStyle/>
          <a:p>
            <a:fld id="{C70D9EDE-4299-4BB9-BBD1-CAF81FD85894}" type="slidenum">
              <a:rPr lang="ko-KR" altLang="en-US" smtClean="0"/>
              <a:pPr/>
              <a:t>83</a:t>
            </a:fld>
            <a:endParaRPr lang="ko-KR" altLang="en-US"/>
          </a:p>
        </p:txBody>
      </p:sp>
      <p:graphicFrame>
        <p:nvGraphicFramePr>
          <p:cNvPr id="38" name="표 37"/>
          <p:cNvGraphicFramePr>
            <a:graphicFrameLocks noGrp="1"/>
          </p:cNvGraphicFramePr>
          <p:nvPr>
            <p:extLst/>
          </p:nvPr>
        </p:nvGraphicFramePr>
        <p:xfrm>
          <a:off x="7808120" y="650426"/>
          <a:ext cx="1967152" cy="11539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smtClean="0">
                          <a:solidFill>
                            <a:schemeClr val="tx1"/>
                          </a:solidFill>
                        </a:rPr>
                        <a:t>Các</a:t>
                      </a:r>
                      <a:r>
                        <a:rPr lang="en-US" altLang="ko-KR" sz="800" b="0" baseline="0" smtClean="0">
                          <a:solidFill>
                            <a:schemeClr val="tx1"/>
                          </a:solidFill>
                        </a:rPr>
                        <a:t> chức năng tương đương như ở trang Counselor Registration </a:t>
                      </a:r>
                      <a:r>
                        <a:rPr lang="en-US" altLang="ko-KR" sz="800" b="0" smtClean="0">
                          <a:solidFill>
                            <a:schemeClr val="tx1"/>
                          </a:solidFill>
                        </a:rPr>
                        <a:t>(</a:t>
                      </a:r>
                      <a:r>
                        <a:rPr lang="en-US" altLang="ko-KR" sz="800" smtClean="0">
                          <a:solidFill>
                            <a:prstClr val="black"/>
                          </a:solidFill>
                        </a:rPr>
                        <a:t>RCW-0202)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en-US" altLang="ko-KR" sz="800" kern="1200" dirty="0" smtClean="0">
                        <a:solidFill>
                          <a:schemeClr val="dk1"/>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en-US" altLang="ko-KR" sz="800" kern="1200" dirty="0" smtClean="0">
                        <a:solidFill>
                          <a:schemeClr val="dk1"/>
                        </a:solidFill>
                        <a:latin typeface="+mn-lt"/>
                        <a:ea typeface="+mn-ea"/>
                        <a:cs typeface="+mn-cs"/>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en-US" altLang="ko-KR" sz="800" kern="1200" dirty="0" smtClean="0">
                        <a:solidFill>
                          <a:schemeClr val="dk1"/>
                        </a:solidFill>
                        <a:latin typeface="+mn-lt"/>
                        <a:ea typeface="+mn-ea"/>
                        <a:cs typeface="+mn-cs"/>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53" name="TextBox 52"/>
          <p:cNvSpPr txBox="1"/>
          <p:nvPr/>
        </p:nvSpPr>
        <p:spPr>
          <a:xfrm>
            <a:off x="1678560" y="5110882"/>
            <a:ext cx="300082" cy="230832"/>
          </a:xfrm>
          <a:prstGeom prst="rect">
            <a:avLst/>
          </a:prstGeom>
          <a:noFill/>
        </p:spPr>
        <p:txBody>
          <a:bodyPr wrap="none" rtlCol="0">
            <a:spAutoFit/>
          </a:bodyPr>
          <a:lstStyle/>
          <a:p>
            <a:r>
              <a:rPr lang="ko-KR" altLang="en-US" sz="900" b="1" dirty="0" smtClean="0"/>
              <a:t>○</a:t>
            </a:r>
            <a:endParaRPr lang="ko-KR" altLang="en-US" sz="900" b="1" dirty="0"/>
          </a:p>
        </p:txBody>
      </p:sp>
      <p:sp>
        <p:nvSpPr>
          <p:cNvPr id="55" name="TextBox 54"/>
          <p:cNvSpPr txBox="1"/>
          <p:nvPr/>
        </p:nvSpPr>
        <p:spPr>
          <a:xfrm>
            <a:off x="1678560" y="5390041"/>
            <a:ext cx="300082" cy="230832"/>
          </a:xfrm>
          <a:prstGeom prst="rect">
            <a:avLst/>
          </a:prstGeom>
          <a:noFill/>
        </p:spPr>
        <p:txBody>
          <a:bodyPr wrap="none" rtlCol="0">
            <a:spAutoFit/>
          </a:bodyPr>
          <a:lstStyle/>
          <a:p>
            <a:r>
              <a:rPr lang="ko-KR" altLang="en-US" sz="900" b="1" dirty="0" smtClean="0"/>
              <a:t>○</a:t>
            </a:r>
            <a:endParaRPr lang="ko-KR" altLang="en-US" sz="900" b="1" dirty="0"/>
          </a:p>
        </p:txBody>
      </p:sp>
      <p:sp>
        <p:nvSpPr>
          <p:cNvPr id="56" name="TextBox 55"/>
          <p:cNvSpPr txBox="1"/>
          <p:nvPr/>
        </p:nvSpPr>
        <p:spPr>
          <a:xfrm>
            <a:off x="1249804" y="117792"/>
            <a:ext cx="1348446" cy="215444"/>
          </a:xfrm>
          <a:prstGeom prst="rect">
            <a:avLst/>
          </a:prstGeom>
          <a:noFill/>
        </p:spPr>
        <p:txBody>
          <a:bodyPr wrap="none" rtlCol="0">
            <a:spAutoFit/>
          </a:bodyPr>
          <a:lstStyle/>
          <a:p>
            <a:r>
              <a:rPr lang="en-US" altLang="ko-KR" sz="800" dirty="0" smtClean="0">
                <a:solidFill>
                  <a:prstClr val="black"/>
                </a:solidFill>
              </a:rPr>
              <a:t>Edit Service Info Display </a:t>
            </a:r>
            <a:endParaRPr lang="ko-KR" altLang="en-US" sz="800" dirty="0">
              <a:solidFill>
                <a:prstClr val="black"/>
              </a:solidFill>
            </a:endParaRPr>
          </a:p>
        </p:txBody>
      </p:sp>
      <p:sp>
        <p:nvSpPr>
          <p:cNvPr id="57" name="TextBox 56"/>
          <p:cNvSpPr txBox="1"/>
          <p:nvPr/>
        </p:nvSpPr>
        <p:spPr>
          <a:xfrm>
            <a:off x="1247708" y="352286"/>
            <a:ext cx="2605200" cy="215444"/>
          </a:xfrm>
          <a:prstGeom prst="rect">
            <a:avLst/>
          </a:prstGeom>
          <a:noFill/>
        </p:spPr>
        <p:txBody>
          <a:bodyPr wrap="none" rtlCol="0">
            <a:spAutoFit/>
          </a:bodyPr>
          <a:lstStyle/>
          <a:p>
            <a:r>
              <a:rPr lang="en-US" altLang="ko-KR" sz="800" dirty="0" smtClean="0">
                <a:solidFill>
                  <a:prstClr val="black"/>
                </a:solidFill>
              </a:rPr>
              <a:t>Edit My Info - Selection &gt; Edit Service Info Display </a:t>
            </a:r>
            <a:endParaRPr lang="ko-KR" altLang="en-US" sz="800" dirty="0" smtClean="0">
              <a:solidFill>
                <a:prstClr val="black"/>
              </a:solidFill>
            </a:endParaRPr>
          </a:p>
        </p:txBody>
      </p:sp>
    </p:spTree>
    <p:extLst>
      <p:ext uri="{BB962C8B-B14F-4D97-AF65-F5344CB8AC3E}">
        <p14:creationId xmlns:p14="http://schemas.microsoft.com/office/powerpoint/2010/main" val="1939768223"/>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표 32"/>
          <p:cNvGraphicFramePr>
            <a:graphicFrameLocks noGrp="1"/>
          </p:cNvGraphicFramePr>
          <p:nvPr>
            <p:extLst>
              <p:ext uri="{D42A27DB-BD31-4B8C-83A1-F6EECF244321}">
                <p14:modId xmlns:p14="http://schemas.microsoft.com/office/powerpoint/2010/main" val="945887165"/>
              </p:ext>
            </p:extLst>
          </p:nvPr>
        </p:nvGraphicFramePr>
        <p:xfrm>
          <a:off x="270622" y="683696"/>
          <a:ext cx="7412681" cy="4185465"/>
        </p:xfrm>
        <a:graphic>
          <a:graphicData uri="http://schemas.openxmlformats.org/drawingml/2006/table">
            <a:tbl>
              <a:tblPr/>
              <a:tblGrid>
                <a:gridCol w="1415766"/>
                <a:gridCol w="5996915"/>
              </a:tblGrid>
              <a:tr h="4185465">
                <a:tc>
                  <a:txBody>
                    <a:bodyPr/>
                    <a:lstStyle/>
                    <a:p>
                      <a:pPr algn="l" fontAlgn="ctr"/>
                      <a:r>
                        <a:rPr lang="en-US" sz="900" b="1" i="0" u="none" strike="noStrike" dirty="0">
                          <a:solidFill>
                            <a:srgbClr val="000000"/>
                          </a:solidFill>
                          <a:latin typeface="맑은 고딕"/>
                        </a:rPr>
                        <a:t> </a:t>
                      </a:r>
                      <a:r>
                        <a:rPr lang="en-US" sz="900" b="1" i="0" u="none" strike="noStrike" dirty="0" smtClean="0">
                          <a:solidFill>
                            <a:srgbClr val="000000"/>
                          </a:solidFill>
                          <a:latin typeface="맑은 고딕"/>
                        </a:rPr>
                        <a:t> </a:t>
                      </a:r>
                      <a:r>
                        <a:rPr lang="ko-KR" altLang="en-US" sz="900" b="1" i="0" u="none" strike="noStrike" dirty="0" smtClean="0">
                          <a:solidFill>
                            <a:srgbClr val="000000"/>
                          </a:solidFill>
                          <a:latin typeface="맑은 고딕"/>
                        </a:rPr>
                        <a:t>자격증</a:t>
                      </a:r>
                      <a:endParaRPr lang="en-US" altLang="ko-KR"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15" name="TextBox 14"/>
          <p:cNvSpPr txBox="1"/>
          <p:nvPr/>
        </p:nvSpPr>
        <p:spPr>
          <a:xfrm>
            <a:off x="1229222" y="117792"/>
            <a:ext cx="1218603" cy="215444"/>
          </a:xfrm>
          <a:prstGeom prst="rect">
            <a:avLst/>
          </a:prstGeom>
          <a:noFill/>
        </p:spPr>
        <p:txBody>
          <a:bodyPr wrap="none" rtlCol="0">
            <a:spAutoFit/>
          </a:bodyPr>
          <a:lstStyle/>
          <a:p>
            <a:r>
              <a:rPr lang="ko-KR" altLang="en-US" sz="800" dirty="0" smtClean="0">
                <a:solidFill>
                  <a:prstClr val="black"/>
                </a:solidFill>
              </a:rPr>
              <a:t>서비스 노출 정보 수정</a:t>
            </a:r>
            <a:endParaRPr lang="ko-KR" altLang="en-US" sz="800" dirty="0">
              <a:solidFill>
                <a:prstClr val="black"/>
              </a:solidFill>
            </a:endParaRPr>
          </a:p>
        </p:txBody>
      </p:sp>
      <p:sp>
        <p:nvSpPr>
          <p:cNvPr id="16" name="TextBox 15"/>
          <p:cNvSpPr txBox="1"/>
          <p:nvPr/>
        </p:nvSpPr>
        <p:spPr>
          <a:xfrm>
            <a:off x="1226951" y="352286"/>
            <a:ext cx="1951175" cy="215444"/>
          </a:xfrm>
          <a:prstGeom prst="rect">
            <a:avLst/>
          </a:prstGeom>
          <a:noFill/>
        </p:spPr>
        <p:txBody>
          <a:bodyPr wrap="none" rtlCol="0">
            <a:spAutoFit/>
          </a:bodyPr>
          <a:lstStyle/>
          <a:p>
            <a:r>
              <a:rPr lang="ko-KR" altLang="en-US" sz="800" dirty="0" smtClean="0">
                <a:solidFill>
                  <a:prstClr val="black"/>
                </a:solidFill>
              </a:rPr>
              <a:t>내 정보 수정 </a:t>
            </a:r>
            <a:r>
              <a:rPr lang="en-US" altLang="ko-KR" sz="800" dirty="0" smtClean="0">
                <a:solidFill>
                  <a:prstClr val="black"/>
                </a:solidFill>
              </a:rPr>
              <a:t>&gt; </a:t>
            </a:r>
            <a:r>
              <a:rPr lang="ko-KR" altLang="en-US" sz="800" dirty="0" smtClean="0">
                <a:solidFill>
                  <a:prstClr val="black"/>
                </a:solidFill>
              </a:rPr>
              <a:t>서비스 노출 정보 수정</a:t>
            </a:r>
            <a:endParaRPr lang="ko-KR" altLang="en-US" sz="800" dirty="0">
              <a:solidFill>
                <a:prstClr val="black"/>
              </a:solidFill>
            </a:endParaRPr>
          </a:p>
        </p:txBody>
      </p:sp>
      <p:sp>
        <p:nvSpPr>
          <p:cNvPr id="21" name="TextBox 20"/>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RCW-0702</a:t>
            </a:r>
            <a:endParaRPr lang="ko-KR" altLang="en-US" sz="800" dirty="0">
              <a:solidFill>
                <a:prstClr val="black"/>
              </a:solidFill>
            </a:endParaRPr>
          </a:p>
        </p:txBody>
      </p:sp>
      <p:graphicFrame>
        <p:nvGraphicFramePr>
          <p:cNvPr id="40" name="표 39"/>
          <p:cNvGraphicFramePr>
            <a:graphicFrameLocks noGrp="1"/>
          </p:cNvGraphicFramePr>
          <p:nvPr/>
        </p:nvGraphicFramePr>
        <p:xfrm>
          <a:off x="7808120" y="650426"/>
          <a:ext cx="1967152" cy="69672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en-US" altLang="ko-KR"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en-US" altLang="ko-KR" sz="800" kern="1200" dirty="0" smtClean="0">
                        <a:solidFill>
                          <a:schemeClr val="dk1"/>
                        </a:solidFill>
                        <a:latin typeface="+mn-lt"/>
                        <a:ea typeface="+mn-ea"/>
                        <a:cs typeface="+mn-cs"/>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6" name="TextBox 85"/>
          <p:cNvSpPr txBox="1"/>
          <p:nvPr/>
        </p:nvSpPr>
        <p:spPr>
          <a:xfrm>
            <a:off x="1708326" y="728700"/>
            <a:ext cx="2119491"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800" dirty="0" smtClean="0"/>
              <a:t>※ </a:t>
            </a:r>
            <a:r>
              <a:rPr lang="ko-KR" altLang="en-US" sz="800" dirty="0" smtClean="0"/>
              <a:t>필수 선택 포함 최대 </a:t>
            </a:r>
            <a:r>
              <a:rPr lang="en-US" altLang="ko-KR" sz="800" dirty="0" smtClean="0"/>
              <a:t>5</a:t>
            </a:r>
            <a:r>
              <a:rPr lang="ko-KR" altLang="en-US" sz="800" dirty="0" smtClean="0"/>
              <a:t>개까지 등록 가능</a:t>
            </a:r>
            <a:endParaRPr lang="ko-KR" altLang="en-US" sz="800" dirty="0"/>
          </a:p>
        </p:txBody>
      </p:sp>
      <p:sp>
        <p:nvSpPr>
          <p:cNvPr id="47" name="TextBox 33"/>
          <p:cNvSpPr txBox="1"/>
          <p:nvPr/>
        </p:nvSpPr>
        <p:spPr>
          <a:xfrm>
            <a:off x="1637632" y="922485"/>
            <a:ext cx="1479892" cy="2308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b="1" dirty="0" smtClean="0"/>
              <a:t>필수 선택 </a:t>
            </a:r>
            <a:r>
              <a:rPr lang="en-US" altLang="ko-KR" sz="800" dirty="0" smtClean="0"/>
              <a:t>(</a:t>
            </a:r>
            <a:r>
              <a:rPr lang="ko-KR" altLang="en-US" sz="800" dirty="0" smtClean="0"/>
              <a:t>중복 선택 가능</a:t>
            </a:r>
            <a:r>
              <a:rPr lang="en-US" altLang="ko-KR" sz="800" dirty="0" smtClean="0"/>
              <a:t>)</a:t>
            </a:r>
            <a:endParaRPr lang="ko-KR" altLang="en-US" sz="900" b="1" dirty="0"/>
          </a:p>
        </p:txBody>
      </p:sp>
      <p:sp>
        <p:nvSpPr>
          <p:cNvPr id="51" name="TextBox 36"/>
          <p:cNvSpPr txBox="1"/>
          <p:nvPr/>
        </p:nvSpPr>
        <p:spPr>
          <a:xfrm>
            <a:off x="1637631" y="4008106"/>
            <a:ext cx="686406" cy="2308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900" b="1" dirty="0" smtClean="0"/>
              <a:t>추가 등록</a:t>
            </a:r>
            <a:endParaRPr lang="ko-KR" altLang="en-US" sz="900" b="1" dirty="0"/>
          </a:p>
        </p:txBody>
      </p:sp>
      <p:sp>
        <p:nvSpPr>
          <p:cNvPr id="61" name="직사각형 60"/>
          <p:cNvSpPr/>
          <p:nvPr/>
        </p:nvSpPr>
        <p:spPr>
          <a:xfrm>
            <a:off x="1752099" y="4238938"/>
            <a:ext cx="1488749"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800" dirty="0" smtClean="0">
                <a:solidFill>
                  <a:schemeClr val="bg1">
                    <a:lumMod val="65000"/>
                  </a:schemeClr>
                </a:solidFill>
              </a:rPr>
              <a:t>자격증 명</a:t>
            </a:r>
            <a:endParaRPr lang="ko-KR" altLang="en-US" sz="800" dirty="0">
              <a:solidFill>
                <a:schemeClr val="bg1">
                  <a:lumMod val="65000"/>
                </a:schemeClr>
              </a:solidFill>
            </a:endParaRPr>
          </a:p>
        </p:txBody>
      </p:sp>
      <p:sp>
        <p:nvSpPr>
          <p:cNvPr id="62" name="직사각형 61"/>
          <p:cNvSpPr/>
          <p:nvPr/>
        </p:nvSpPr>
        <p:spPr>
          <a:xfrm>
            <a:off x="3279681" y="4238938"/>
            <a:ext cx="1488749"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800" dirty="0" smtClean="0">
                <a:solidFill>
                  <a:schemeClr val="bg1">
                    <a:lumMod val="65000"/>
                  </a:schemeClr>
                </a:solidFill>
              </a:rPr>
              <a:t>발급 기관</a:t>
            </a:r>
            <a:endParaRPr lang="ko-KR" altLang="en-US" sz="800" dirty="0">
              <a:solidFill>
                <a:schemeClr val="bg1">
                  <a:lumMod val="65000"/>
                </a:schemeClr>
              </a:solidFill>
            </a:endParaRPr>
          </a:p>
        </p:txBody>
      </p:sp>
      <p:sp>
        <p:nvSpPr>
          <p:cNvPr id="63" name="직사각형 62"/>
          <p:cNvSpPr/>
          <p:nvPr/>
        </p:nvSpPr>
        <p:spPr>
          <a:xfrm>
            <a:off x="4803241" y="4238938"/>
            <a:ext cx="11700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800" dirty="0" smtClean="0">
                <a:solidFill>
                  <a:schemeClr val="bg1">
                    <a:lumMod val="65000"/>
                  </a:schemeClr>
                </a:solidFill>
              </a:rPr>
              <a:t>취득연월</a:t>
            </a:r>
            <a:r>
              <a:rPr lang="en-US" altLang="ko-KR" sz="800" dirty="0" smtClean="0">
                <a:solidFill>
                  <a:schemeClr val="bg1">
                    <a:lumMod val="65000"/>
                  </a:schemeClr>
                </a:solidFill>
              </a:rPr>
              <a:t>(YYYY.MM)</a:t>
            </a:r>
            <a:endParaRPr lang="ko-KR" altLang="en-US" sz="800" dirty="0">
              <a:solidFill>
                <a:schemeClr val="bg1">
                  <a:lumMod val="65000"/>
                </a:schemeClr>
              </a:solidFill>
            </a:endParaRPr>
          </a:p>
        </p:txBody>
      </p:sp>
      <p:sp>
        <p:nvSpPr>
          <p:cNvPr id="65" name="직사각형 64"/>
          <p:cNvSpPr/>
          <p:nvPr/>
        </p:nvSpPr>
        <p:spPr>
          <a:xfrm>
            <a:off x="6094395" y="4238938"/>
            <a:ext cx="507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smtClean="0">
                <a:solidFill>
                  <a:schemeClr val="tx1"/>
                </a:solidFill>
              </a:rPr>
              <a:t>삭제</a:t>
            </a:r>
            <a:endParaRPr lang="ko-KR" altLang="en-US" sz="800" dirty="0">
              <a:solidFill>
                <a:schemeClr val="tx1"/>
              </a:solidFill>
            </a:endParaRPr>
          </a:p>
        </p:txBody>
      </p:sp>
      <p:sp>
        <p:nvSpPr>
          <p:cNvPr id="74" name="직사각형 73"/>
          <p:cNvSpPr/>
          <p:nvPr/>
        </p:nvSpPr>
        <p:spPr>
          <a:xfrm>
            <a:off x="1762152" y="4527150"/>
            <a:ext cx="858000"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smtClean="0">
                <a:solidFill>
                  <a:schemeClr val="tx1"/>
                </a:solidFill>
              </a:rPr>
              <a:t>자격증 사본</a:t>
            </a:r>
            <a:endParaRPr lang="ko-KR" altLang="en-US" sz="800" dirty="0">
              <a:solidFill>
                <a:schemeClr val="tx1"/>
              </a:solidFill>
            </a:endParaRPr>
          </a:p>
        </p:txBody>
      </p:sp>
      <p:sp>
        <p:nvSpPr>
          <p:cNvPr id="75" name="TextBox 66"/>
          <p:cNvSpPr txBox="1"/>
          <p:nvPr/>
        </p:nvSpPr>
        <p:spPr>
          <a:xfrm>
            <a:off x="2620152" y="4563706"/>
            <a:ext cx="1359668" cy="215444"/>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800" dirty="0" smtClean="0"/>
              <a:t>홍길동</a:t>
            </a:r>
            <a:r>
              <a:rPr lang="en-US" altLang="ko-KR" sz="800" dirty="0" smtClean="0"/>
              <a:t>_</a:t>
            </a:r>
            <a:r>
              <a:rPr lang="ko-KR" altLang="en-US" sz="800" dirty="0" smtClean="0"/>
              <a:t>상담자격증</a:t>
            </a:r>
            <a:r>
              <a:rPr lang="en-US" altLang="ko-KR" sz="800" dirty="0" smtClean="0"/>
              <a:t>.jpg </a:t>
            </a:r>
            <a:r>
              <a:rPr lang="ko-KR" altLang="en-US" sz="800" dirty="0" smtClean="0"/>
              <a:t>ⓧ</a:t>
            </a:r>
            <a:endParaRPr lang="ko-KR" altLang="en-US" sz="800" dirty="0"/>
          </a:p>
        </p:txBody>
      </p:sp>
      <p:sp>
        <p:nvSpPr>
          <p:cNvPr id="39" name="슬라이드 번호 개체 틀 38"/>
          <p:cNvSpPr>
            <a:spLocks noGrp="1"/>
          </p:cNvSpPr>
          <p:nvPr>
            <p:ph type="sldNum" sz="quarter" idx="4"/>
          </p:nvPr>
        </p:nvSpPr>
        <p:spPr>
          <a:xfrm>
            <a:off x="3587848" y="6430211"/>
            <a:ext cx="2311400" cy="365125"/>
          </a:xfrm>
        </p:spPr>
        <p:txBody>
          <a:bodyPr/>
          <a:lstStyle/>
          <a:p>
            <a:fld id="{C70D9EDE-4299-4BB9-BBD1-CAF81FD85894}" type="slidenum">
              <a:rPr lang="ko-KR" altLang="en-US" smtClean="0"/>
              <a:pPr/>
              <a:t>84</a:t>
            </a:fld>
            <a:endParaRPr lang="ko-KR" altLang="en-US"/>
          </a:p>
        </p:txBody>
      </p:sp>
      <p:graphicFrame>
        <p:nvGraphicFramePr>
          <p:cNvPr id="28" name="표 27"/>
          <p:cNvGraphicFramePr>
            <a:graphicFrameLocks noGrp="1"/>
          </p:cNvGraphicFramePr>
          <p:nvPr>
            <p:extLst>
              <p:ext uri="{D42A27DB-BD31-4B8C-83A1-F6EECF244321}">
                <p14:modId xmlns:p14="http://schemas.microsoft.com/office/powerpoint/2010/main" val="2497147516"/>
              </p:ext>
            </p:extLst>
          </p:nvPr>
        </p:nvGraphicFramePr>
        <p:xfrm>
          <a:off x="1808479" y="1148660"/>
          <a:ext cx="5941039" cy="1830171"/>
        </p:xfrm>
        <a:graphic>
          <a:graphicData uri="http://schemas.openxmlformats.org/drawingml/2006/table">
            <a:tbl>
              <a:tblPr/>
              <a:tblGrid>
                <a:gridCol w="272035"/>
                <a:gridCol w="847261"/>
                <a:gridCol w="1835939"/>
                <a:gridCol w="273000"/>
                <a:gridCol w="816386"/>
                <a:gridCol w="1896418"/>
              </a:tblGrid>
              <a:tr h="255116">
                <a:tc gridSpan="3">
                  <a:txBody>
                    <a:bodyPr/>
                    <a:lstStyle/>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사</a:t>
                      </a: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한국상담학회</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l"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gridSpan="3">
                  <a:txBody>
                    <a:bodyPr/>
                    <a:lstStyle/>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사</a:t>
                      </a: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한국상담심리학회</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l"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495055">
                <a:tc>
                  <a:txBody>
                    <a:bodyPr/>
                    <a:lstStyle/>
                    <a:p>
                      <a:pPr algn="ctr" fontAlgn="ct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전문상담사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1</a:t>
                      </a:r>
                      <a:r>
                        <a:rPr lang="ko-KR" altLang="en-US" sz="850" b="0" i="0" u="none" strike="noStrike" dirty="0" smtClean="0">
                          <a:solidFill>
                            <a:srgbClr val="000000"/>
                          </a:solidFill>
                          <a:latin typeface="맑은 고딕"/>
                        </a:rPr>
                        <a:t>급</a:t>
                      </a:r>
                      <a:endParaRPr lang="en-US" altLang="ko-KR" sz="850" b="0" i="0" u="none" strike="noStrike" dirty="0" smtClean="0">
                        <a:solidFill>
                          <a:srgbClr val="000000"/>
                        </a:solidFill>
                        <a:latin typeface="맑은 고딕"/>
                      </a:endParaRPr>
                    </a:p>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수련감독자</a:t>
                      </a:r>
                      <a:r>
                        <a:rPr lang="en-US" altLang="ko-KR" sz="850" b="0" i="0" u="none" strike="noStrike" dirty="0" smtClean="0">
                          <a:solidFill>
                            <a:srgbClr val="000000"/>
                          </a:solidFill>
                          <a:latin typeface="맑은 고딕"/>
                        </a:rPr>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상담심리사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1</a:t>
                      </a:r>
                      <a:r>
                        <a:rPr lang="ko-KR" altLang="en-US" sz="850" b="0" i="0" u="none" strike="noStrike" dirty="0" smtClean="0">
                          <a:solidFill>
                            <a:srgbClr val="000000"/>
                          </a:solidFill>
                          <a:latin typeface="맑은 고딕"/>
                        </a:rPr>
                        <a:t>급</a:t>
                      </a:r>
                      <a:endParaRPr lang="en-US" altLang="ko-KR" sz="850" b="0" i="0" u="none" strike="noStrike" dirty="0" smtClean="0">
                        <a:solidFill>
                          <a:srgbClr val="000000"/>
                        </a:solidFill>
                        <a:latin typeface="맑은 고딕"/>
                      </a:endParaRPr>
                    </a:p>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주 </a:t>
                      </a:r>
                      <a:r>
                        <a:rPr lang="ko-KR" altLang="en-US" sz="850" b="0" i="0" u="none" strike="noStrike" dirty="0" err="1" smtClean="0">
                          <a:solidFill>
                            <a:srgbClr val="000000"/>
                          </a:solidFill>
                          <a:latin typeface="맑은 고딕"/>
                        </a:rPr>
                        <a:t>수퍼바이저</a:t>
                      </a:r>
                      <a:r>
                        <a:rPr lang="en-US" altLang="ko-KR" sz="850" b="0" i="0" u="none" strike="noStrike" dirty="0" smtClean="0">
                          <a:solidFill>
                            <a:srgbClr val="000000"/>
                          </a:solidFill>
                          <a:latin typeface="맑은 고딕"/>
                        </a:rPr>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54000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850" dirty="0" smtClean="0"/>
                        <a:t>□</a:t>
                      </a:r>
                      <a:endParaRPr lang="ko-KR" altLang="en-US" sz="850" b="0" i="0" u="none" strike="noStrike" dirty="0" smtClean="0">
                        <a:solidFill>
                          <a:srgbClr val="000000"/>
                        </a:solidFill>
                        <a:latin typeface="+mn-lt"/>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전문상담사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1</a:t>
                      </a:r>
                      <a:r>
                        <a:rPr lang="ko-KR" altLang="en-US" sz="850" b="0" i="0" u="none" strike="noStrike" dirty="0" smtClean="0">
                          <a:solidFill>
                            <a:srgbClr val="000000"/>
                          </a:solidFill>
                          <a:latin typeface="맑은 고딕"/>
                        </a:rPr>
                        <a:t>급</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850" dirty="0" smtClean="0"/>
                        <a:t>□</a:t>
                      </a:r>
                      <a:endParaRPr lang="ko-KR" altLang="en-US" sz="850" b="0" i="0" u="none" strike="noStrike" dirty="0" smtClean="0">
                        <a:solidFill>
                          <a:srgbClr val="000000"/>
                        </a:solidFill>
                        <a:latin typeface="+mn-lt"/>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상담심리사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1</a:t>
                      </a:r>
                      <a:r>
                        <a:rPr lang="ko-KR" altLang="en-US" sz="850" b="0" i="0" u="none" strike="noStrike" dirty="0" smtClean="0">
                          <a:solidFill>
                            <a:srgbClr val="000000"/>
                          </a:solidFill>
                          <a:latin typeface="맑은 고딕"/>
                        </a:rPr>
                        <a:t>급</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54000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전문상담사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2</a:t>
                      </a:r>
                      <a:r>
                        <a:rPr lang="ko-KR" altLang="en-US" sz="850" b="0" i="0" u="none" strike="noStrike" dirty="0" smtClean="0">
                          <a:solidFill>
                            <a:srgbClr val="000000"/>
                          </a:solidFill>
                          <a:latin typeface="맑은 고딕"/>
                        </a:rPr>
                        <a:t>급</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err="1" smtClean="0">
                          <a:solidFill>
                            <a:srgbClr val="000000"/>
                          </a:solidFill>
                          <a:latin typeface="맑은 고딕"/>
                        </a:rPr>
                        <a:t>상담심리사</a:t>
                      </a:r>
                      <a:r>
                        <a:rPr lang="ko-KR" altLang="en-US" sz="850" b="0" i="0" u="none" strike="noStrike" dirty="0" smtClean="0">
                          <a:solidFill>
                            <a:srgbClr val="000000"/>
                          </a:solidFill>
                          <a:latin typeface="맑은 고딕"/>
                        </a:rPr>
                        <a:t> </a:t>
                      </a:r>
                      <a:r>
                        <a:rPr lang="en-US" altLang="ko-KR" sz="850" b="0" i="0" u="none" strike="noStrike" dirty="0" smtClean="0">
                          <a:solidFill>
                            <a:srgbClr val="000000"/>
                          </a:solidFill>
                          <a:latin typeface="맑은 고딕"/>
                        </a:rPr>
                        <a:t>2</a:t>
                      </a:r>
                      <a:r>
                        <a:rPr lang="ko-KR" altLang="en-US" sz="850" b="0" i="0" u="none" strike="noStrike" dirty="0" smtClean="0">
                          <a:solidFill>
                            <a:srgbClr val="000000"/>
                          </a:solidFill>
                          <a:latin typeface="맑은 고딕"/>
                        </a:rPr>
                        <a:t>급</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29" name="Button"/>
          <p:cNvSpPr>
            <a:spLocks/>
          </p:cNvSpPr>
          <p:nvPr/>
        </p:nvSpPr>
        <p:spPr bwMode="auto">
          <a:xfrm>
            <a:off x="3827975" y="1449425"/>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30" name="TextBox 29"/>
          <p:cNvSpPr txBox="1"/>
          <p:nvPr/>
        </p:nvSpPr>
        <p:spPr>
          <a:xfrm>
            <a:off x="3503322" y="1674500"/>
            <a:ext cx="1359668" cy="215444"/>
          </a:xfrm>
          <a:prstGeom prst="rect">
            <a:avLst/>
          </a:prstGeom>
          <a:noFill/>
        </p:spPr>
        <p:txBody>
          <a:bodyPr wrap="none" rtlCol="0">
            <a:spAutoFit/>
          </a:bodyPr>
          <a:lstStyle/>
          <a:p>
            <a:r>
              <a:rPr lang="ko-KR" altLang="en-US" sz="800" dirty="0" smtClean="0"/>
              <a:t>홍길동</a:t>
            </a:r>
            <a:r>
              <a:rPr lang="en-US" altLang="ko-KR" sz="800" dirty="0" smtClean="0"/>
              <a:t>_</a:t>
            </a:r>
            <a:r>
              <a:rPr lang="ko-KR" altLang="en-US" sz="800" dirty="0" smtClean="0"/>
              <a:t>상담자격증</a:t>
            </a:r>
            <a:r>
              <a:rPr lang="en-US" altLang="ko-KR" sz="800" dirty="0" smtClean="0"/>
              <a:t>.jpg </a:t>
            </a:r>
            <a:r>
              <a:rPr lang="ko-KR" altLang="en-US" sz="800" dirty="0" smtClean="0"/>
              <a:t>ⓧ</a:t>
            </a:r>
            <a:endParaRPr lang="ko-KR" altLang="en-US" sz="800" dirty="0"/>
          </a:p>
        </p:txBody>
      </p:sp>
      <p:sp>
        <p:nvSpPr>
          <p:cNvPr id="31" name="Button"/>
          <p:cNvSpPr>
            <a:spLocks/>
          </p:cNvSpPr>
          <p:nvPr/>
        </p:nvSpPr>
        <p:spPr bwMode="auto">
          <a:xfrm>
            <a:off x="6798305" y="1447793"/>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32" name="Button"/>
          <p:cNvSpPr>
            <a:spLocks/>
          </p:cNvSpPr>
          <p:nvPr/>
        </p:nvSpPr>
        <p:spPr bwMode="auto">
          <a:xfrm>
            <a:off x="3827975" y="1979100"/>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34" name="Button"/>
          <p:cNvSpPr>
            <a:spLocks/>
          </p:cNvSpPr>
          <p:nvPr/>
        </p:nvSpPr>
        <p:spPr bwMode="auto">
          <a:xfrm>
            <a:off x="6798305" y="1977468"/>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35" name="Button"/>
          <p:cNvSpPr>
            <a:spLocks/>
          </p:cNvSpPr>
          <p:nvPr/>
        </p:nvSpPr>
        <p:spPr bwMode="auto">
          <a:xfrm>
            <a:off x="3827975" y="2528063"/>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36" name="Button"/>
          <p:cNvSpPr>
            <a:spLocks/>
          </p:cNvSpPr>
          <p:nvPr/>
        </p:nvSpPr>
        <p:spPr bwMode="auto">
          <a:xfrm>
            <a:off x="6798305" y="2526431"/>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graphicFrame>
        <p:nvGraphicFramePr>
          <p:cNvPr id="37" name="표 36"/>
          <p:cNvGraphicFramePr>
            <a:graphicFrameLocks noGrp="1"/>
          </p:cNvGraphicFramePr>
          <p:nvPr>
            <p:extLst>
              <p:ext uri="{D42A27DB-BD31-4B8C-83A1-F6EECF244321}">
                <p14:modId xmlns:p14="http://schemas.microsoft.com/office/powerpoint/2010/main" val="513197761"/>
              </p:ext>
            </p:extLst>
          </p:nvPr>
        </p:nvGraphicFramePr>
        <p:xfrm>
          <a:off x="1808479" y="3068961"/>
          <a:ext cx="2955235" cy="750171"/>
        </p:xfrm>
        <a:graphic>
          <a:graphicData uri="http://schemas.openxmlformats.org/drawingml/2006/table">
            <a:tbl>
              <a:tblPr/>
              <a:tblGrid>
                <a:gridCol w="272035"/>
                <a:gridCol w="847261"/>
                <a:gridCol w="1835939"/>
              </a:tblGrid>
              <a:tr h="255116">
                <a:tc gridSpan="3">
                  <a:txBody>
                    <a:bodyPr/>
                    <a:lstStyle/>
                    <a:p>
                      <a:pPr algn="ctr" fontAlgn="ct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사</a:t>
                      </a:r>
                      <a:r>
                        <a:rPr lang="en-US" altLang="ko-KR" sz="850" b="0" i="0" u="none" strike="noStrike" dirty="0" smtClean="0">
                          <a:solidFill>
                            <a:srgbClr val="000000"/>
                          </a:solidFill>
                          <a:latin typeface="맑은 고딕"/>
                        </a:rPr>
                        <a:t>)</a:t>
                      </a:r>
                      <a:r>
                        <a:rPr lang="ko-KR" altLang="en-US" sz="850" b="0" i="0" u="none" strike="noStrike" dirty="0" smtClean="0">
                          <a:solidFill>
                            <a:srgbClr val="000000"/>
                          </a:solidFill>
                          <a:latin typeface="맑은 고딕"/>
                        </a:rPr>
                        <a:t>한국임상심리학회</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l" fontAlgn="ctr"/>
                      <a:endParaRPr lang="ko-KR" altLang="en-US" sz="900" b="0" i="0" u="none" strike="noStrike" dirty="0">
                        <a:solidFill>
                          <a:srgbClr val="000000"/>
                        </a:solidFill>
                        <a:latin typeface="맑은 고딕"/>
                      </a:endParaRPr>
                    </a:p>
                  </a:txBody>
                  <a:tcPr marL="9505" marR="9505"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495055">
                <a:tc>
                  <a:txBody>
                    <a:bodyPr/>
                    <a:lstStyle/>
                    <a:p>
                      <a:pPr algn="ctr" fontAlgn="ctr"/>
                      <a:r>
                        <a:rPr lang="ko-KR" altLang="en-US" sz="850" dirty="0" smtClean="0"/>
                        <a:t>□</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ko-KR" altLang="en-US" sz="850" b="0" i="0" u="none" strike="noStrike" dirty="0" smtClean="0">
                          <a:solidFill>
                            <a:srgbClr val="000000"/>
                          </a:solidFill>
                          <a:latin typeface="맑은 고딕"/>
                        </a:rPr>
                        <a:t>임상심리전문가</a:t>
                      </a: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fontAlgn="ctr"/>
                      <a:endParaRPr lang="ko-KR" altLang="en-US" sz="850" b="0" i="0" u="none" strike="noStrike" dirty="0">
                        <a:solidFill>
                          <a:srgbClr val="000000"/>
                        </a:solidFill>
                        <a:latin typeface="맑은 고딕"/>
                      </a:endParaRPr>
                    </a:p>
                  </a:txBody>
                  <a:tcPr marL="10297" marR="10297" marT="950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38" name="Button"/>
          <p:cNvSpPr>
            <a:spLocks/>
          </p:cNvSpPr>
          <p:nvPr/>
        </p:nvSpPr>
        <p:spPr bwMode="auto">
          <a:xfrm>
            <a:off x="3836442" y="3376980"/>
            <a:ext cx="900000" cy="225862"/>
          </a:xfrm>
          <a:prstGeom prst="roundRect">
            <a:avLst>
              <a:gd name="adj" fmla="val 8776"/>
            </a:avLst>
          </a:prstGeom>
          <a:solidFill>
            <a:schemeClr val="bg1">
              <a:lumMod val="7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smtClean="0">
                <a:solidFill>
                  <a:schemeClr val="tx1"/>
                </a:solidFill>
                <a:latin typeface="Segoe UI" panose="020B0502040204020203" pitchFamily="34" charset="0"/>
                <a:cs typeface="Segoe UI" panose="020B0502040204020203" pitchFamily="34" charset="0"/>
              </a:rPr>
              <a:t>자격증 사본 등록</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41" name="TextBox 40"/>
          <p:cNvSpPr txBox="1"/>
          <p:nvPr/>
        </p:nvSpPr>
        <p:spPr>
          <a:xfrm>
            <a:off x="3503322" y="3603687"/>
            <a:ext cx="1359668" cy="215444"/>
          </a:xfrm>
          <a:prstGeom prst="rect">
            <a:avLst/>
          </a:prstGeom>
          <a:noFill/>
        </p:spPr>
        <p:txBody>
          <a:bodyPr wrap="none" rtlCol="0">
            <a:spAutoFit/>
          </a:bodyPr>
          <a:lstStyle/>
          <a:p>
            <a:r>
              <a:rPr lang="ko-KR" altLang="en-US" sz="800" dirty="0" smtClean="0"/>
              <a:t>홍길동</a:t>
            </a:r>
            <a:r>
              <a:rPr lang="en-US" altLang="ko-KR" sz="800" dirty="0" smtClean="0"/>
              <a:t>_</a:t>
            </a:r>
            <a:r>
              <a:rPr lang="ko-KR" altLang="en-US" sz="800" dirty="0" smtClean="0"/>
              <a:t>상담자격증</a:t>
            </a:r>
            <a:r>
              <a:rPr lang="en-US" altLang="ko-KR" sz="800" dirty="0" smtClean="0"/>
              <a:t>.jpg </a:t>
            </a:r>
            <a:r>
              <a:rPr lang="ko-KR" altLang="en-US" sz="800" dirty="0" smtClean="0"/>
              <a:t>ⓧ</a:t>
            </a:r>
            <a:endParaRPr lang="ko-KR" altLang="en-US" sz="800" dirty="0"/>
          </a:p>
        </p:txBody>
      </p:sp>
      <p:sp>
        <p:nvSpPr>
          <p:cNvPr id="42" name="직사각형 41"/>
          <p:cNvSpPr/>
          <p:nvPr/>
        </p:nvSpPr>
        <p:spPr>
          <a:xfrm>
            <a:off x="2950149" y="1448780"/>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43" name="직사각형 42"/>
          <p:cNvSpPr/>
          <p:nvPr/>
        </p:nvSpPr>
        <p:spPr>
          <a:xfrm>
            <a:off x="2950149" y="1977468"/>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44" name="직사각형 43"/>
          <p:cNvSpPr/>
          <p:nvPr/>
        </p:nvSpPr>
        <p:spPr>
          <a:xfrm>
            <a:off x="2950149" y="2537925"/>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45" name="직사각형 44"/>
          <p:cNvSpPr/>
          <p:nvPr/>
        </p:nvSpPr>
        <p:spPr>
          <a:xfrm>
            <a:off x="5881430" y="1447793"/>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48" name="직사각형 47"/>
          <p:cNvSpPr/>
          <p:nvPr/>
        </p:nvSpPr>
        <p:spPr>
          <a:xfrm>
            <a:off x="5881430" y="1988962"/>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49" name="직사각형 48"/>
          <p:cNvSpPr/>
          <p:nvPr/>
        </p:nvSpPr>
        <p:spPr>
          <a:xfrm>
            <a:off x="5881430" y="2538526"/>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50" name="직사각형 49"/>
          <p:cNvSpPr/>
          <p:nvPr/>
        </p:nvSpPr>
        <p:spPr>
          <a:xfrm>
            <a:off x="2950149" y="3376980"/>
            <a:ext cx="864000" cy="21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700" dirty="0" smtClean="0">
                <a:solidFill>
                  <a:schemeClr val="bg1">
                    <a:lumMod val="65000"/>
                  </a:schemeClr>
                </a:solidFill>
              </a:rPr>
              <a:t>취득연월</a:t>
            </a:r>
            <a:r>
              <a:rPr lang="en-US" altLang="ko-KR" sz="700" dirty="0" smtClean="0">
                <a:solidFill>
                  <a:schemeClr val="bg1">
                    <a:lumMod val="65000"/>
                  </a:schemeClr>
                </a:solidFill>
              </a:rPr>
              <a:t>(YYYY.MM)</a:t>
            </a:r>
            <a:endParaRPr lang="ko-KR" altLang="en-US" sz="700" dirty="0">
              <a:solidFill>
                <a:schemeClr val="bg1">
                  <a:lumMod val="65000"/>
                </a:schemeClr>
              </a:solidFill>
            </a:endParaRPr>
          </a:p>
        </p:txBody>
      </p:sp>
      <p:sp>
        <p:nvSpPr>
          <p:cNvPr id="52" name="직사각형 51"/>
          <p:cNvSpPr/>
          <p:nvPr/>
        </p:nvSpPr>
        <p:spPr>
          <a:xfrm>
            <a:off x="1746850" y="1102841"/>
            <a:ext cx="6033748" cy="2776209"/>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66349532"/>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표 16"/>
          <p:cNvGraphicFramePr>
            <a:graphicFrameLocks noGrp="1"/>
          </p:cNvGraphicFramePr>
          <p:nvPr>
            <p:extLst/>
          </p:nvPr>
        </p:nvGraphicFramePr>
        <p:xfrm>
          <a:off x="270622" y="773706"/>
          <a:ext cx="7412681" cy="1654969"/>
        </p:xfrm>
        <a:graphic>
          <a:graphicData uri="http://schemas.openxmlformats.org/drawingml/2006/table">
            <a:tbl>
              <a:tblPr/>
              <a:tblGrid>
                <a:gridCol w="1415766"/>
                <a:gridCol w="5996915"/>
              </a:tblGrid>
              <a:tr h="945105">
                <a:tc>
                  <a:txBody>
                    <a:bodyPr/>
                    <a:lstStyle/>
                    <a:p>
                      <a:pPr algn="l" fontAlgn="ctr"/>
                      <a:r>
                        <a:rPr lang="en-US" sz="900" b="1" i="0" u="none" strike="noStrike" dirty="0">
                          <a:solidFill>
                            <a:srgbClr val="000000"/>
                          </a:solidFill>
                          <a:latin typeface="맑은 고딕"/>
                        </a:rPr>
                        <a:t> </a:t>
                      </a:r>
                      <a:r>
                        <a:rPr lang="en-US" sz="900" b="1" i="0" u="none" strike="noStrike" dirty="0" smtClean="0">
                          <a:solidFill>
                            <a:srgbClr val="000000"/>
                          </a:solidFill>
                          <a:latin typeface="맑은 고딕"/>
                        </a:rPr>
                        <a:t> </a:t>
                      </a:r>
                      <a:r>
                        <a:rPr lang="en-US" altLang="ko-KR" sz="900" b="1" i="0" u="none" strike="noStrike" dirty="0" smtClean="0">
                          <a:solidFill>
                            <a:srgbClr val="000000"/>
                          </a:solidFill>
                          <a:latin typeface="+mn-lt"/>
                        </a:rPr>
                        <a:t> </a:t>
                      </a:r>
                      <a:r>
                        <a:rPr lang="ko-KR" altLang="en-US" sz="900" b="1" i="0" u="none" strike="noStrike" dirty="0" smtClean="0">
                          <a:solidFill>
                            <a:srgbClr val="000000"/>
                          </a:solidFill>
                          <a:latin typeface="+mn-lt"/>
                        </a:rPr>
                        <a:t>증명 서류 등록</a:t>
                      </a:r>
                      <a:endParaRPr lang="en-US" altLang="ko-KR"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54932">
                <a:tc>
                  <a:txBody>
                    <a:bodyPr/>
                    <a:lstStyle/>
                    <a:p>
                      <a:pPr algn="l" fontAlgn="ctr"/>
                      <a:r>
                        <a:rPr lang="ko-KR" altLang="en-US" sz="900" b="1" i="0" u="none" strike="noStrike" dirty="0" smtClean="0">
                          <a:solidFill>
                            <a:srgbClr val="000000"/>
                          </a:solidFill>
                          <a:latin typeface="+mn-lt"/>
                        </a:rPr>
                        <a:t> 자격증 취득 후 </a:t>
                      </a:r>
                      <a:endParaRPr lang="en-US" altLang="ko-KR" sz="900" b="1" i="0" u="none" strike="noStrike" dirty="0" smtClean="0">
                        <a:solidFill>
                          <a:srgbClr val="000000"/>
                        </a:solidFill>
                        <a:latin typeface="+mn-lt"/>
                      </a:endParaRPr>
                    </a:p>
                    <a:p>
                      <a:pPr algn="l" fontAlgn="ctr"/>
                      <a:r>
                        <a:rPr lang="ko-KR" altLang="en-US" sz="900" b="1" i="0" u="none" strike="noStrike" dirty="0" smtClean="0">
                          <a:solidFill>
                            <a:srgbClr val="000000"/>
                          </a:solidFill>
                          <a:latin typeface="+mn-lt"/>
                        </a:rPr>
                        <a:t> 상담 횟수</a:t>
                      </a: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endParaRPr lang="ko-KR" altLang="en-US" sz="900" b="0" i="0" u="none" strike="noStrike" dirty="0">
                        <a:solidFill>
                          <a:srgbClr val="000000"/>
                        </a:solidFill>
                        <a:latin typeface="맑은 고딕"/>
                      </a:endParaRP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54932">
                <a:tc>
                  <a:txBody>
                    <a:bodyPr/>
                    <a:lstStyle/>
                    <a:p>
                      <a:pPr algn="l" fontAlgn="ctr"/>
                      <a:r>
                        <a:rPr lang="ko-KR" altLang="en-US" sz="900" b="1" i="0" u="none" strike="noStrike" dirty="0" smtClean="0">
                          <a:solidFill>
                            <a:srgbClr val="000000"/>
                          </a:solidFill>
                          <a:latin typeface="+mn-lt"/>
                        </a:rPr>
                        <a:t> 상담 가격 설정</a:t>
                      </a:r>
                      <a:endParaRPr lang="ko-KR" altLang="en-US" sz="900" b="1" i="0" u="none" strike="noStrike" dirty="0">
                        <a:solidFill>
                          <a:srgbClr val="000000"/>
                        </a:solidFill>
                        <a:latin typeface="+mn-lt"/>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24" name="직사각형 23"/>
          <p:cNvSpPr/>
          <p:nvPr/>
        </p:nvSpPr>
        <p:spPr>
          <a:xfrm>
            <a:off x="1773579" y="1763815"/>
            <a:ext cx="1326715"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ko-KR" altLang="en-US" sz="800" dirty="0" smtClean="0">
                <a:solidFill>
                  <a:schemeClr val="tx1"/>
                </a:solidFill>
              </a:rPr>
              <a:t>상담 횟수 선택     ▼</a:t>
            </a:r>
            <a:endParaRPr lang="ko-KR" altLang="en-US" sz="800" dirty="0">
              <a:solidFill>
                <a:schemeClr val="tx1"/>
              </a:solidFill>
            </a:endParaRPr>
          </a:p>
        </p:txBody>
      </p:sp>
      <p:graphicFrame>
        <p:nvGraphicFramePr>
          <p:cNvPr id="34" name="표 33"/>
          <p:cNvGraphicFramePr>
            <a:graphicFrameLocks noGrp="1"/>
          </p:cNvGraphicFramePr>
          <p:nvPr>
            <p:extLst/>
          </p:nvPr>
        </p:nvGraphicFramePr>
        <p:xfrm>
          <a:off x="7808120" y="650426"/>
          <a:ext cx="1967152" cy="22816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Khi</a:t>
                      </a:r>
                      <a:r>
                        <a:rPr lang="en-US" altLang="ko-KR" sz="800" dirty="0" smtClean="0">
                          <a:solidFill>
                            <a:prstClr val="black"/>
                          </a:solidFill>
                        </a:rPr>
                        <a:t> click </a:t>
                      </a:r>
                      <a:r>
                        <a:rPr lang="en-US" altLang="ko-KR" sz="800" dirty="0" err="1" smtClean="0">
                          <a:solidFill>
                            <a:prstClr val="black"/>
                          </a:solidFill>
                        </a:rPr>
                        <a:t>vào</a:t>
                      </a:r>
                      <a:r>
                        <a:rPr lang="en-US" altLang="ko-KR" sz="800" baseline="0" dirty="0" smtClean="0">
                          <a:solidFill>
                            <a:prstClr val="black"/>
                          </a:solidFill>
                        </a:rPr>
                        <a:t>, </a:t>
                      </a:r>
                      <a:r>
                        <a:rPr lang="en-US" altLang="ko-KR" sz="800" baseline="0" dirty="0" err="1" smtClean="0">
                          <a:solidFill>
                            <a:prstClr val="black"/>
                          </a:solidFill>
                        </a:rPr>
                        <a:t>hiển</a:t>
                      </a:r>
                      <a:r>
                        <a:rPr lang="en-US" altLang="ko-KR" sz="800" baseline="0" dirty="0" smtClean="0">
                          <a:solidFill>
                            <a:prstClr val="black"/>
                          </a:solidFill>
                        </a:rPr>
                        <a:t> </a:t>
                      </a:r>
                      <a:r>
                        <a:rPr lang="en-US" altLang="ko-KR" sz="800" baseline="0" dirty="0" err="1" smtClean="0">
                          <a:solidFill>
                            <a:prstClr val="black"/>
                          </a:solidFill>
                        </a:rPr>
                        <a:t>thị</a:t>
                      </a:r>
                      <a:r>
                        <a:rPr lang="en-US" altLang="ko-KR" sz="800" baseline="0" dirty="0" smtClean="0">
                          <a:solidFill>
                            <a:prstClr val="black"/>
                          </a:solidFill>
                        </a:rPr>
                        <a:t> Pop-up </a:t>
                      </a:r>
                      <a:r>
                        <a:rPr lang="en-US" altLang="ko-KR" sz="800" baseline="0" dirty="0" err="1" smtClean="0">
                          <a:solidFill>
                            <a:prstClr val="black"/>
                          </a:solidFill>
                        </a:rPr>
                        <a:t>cho</a:t>
                      </a:r>
                      <a:r>
                        <a:rPr lang="en-US" altLang="ko-KR" sz="800" baseline="0" dirty="0" smtClean="0">
                          <a:solidFill>
                            <a:prstClr val="black"/>
                          </a:solidFill>
                        </a:rPr>
                        <a:t> </a:t>
                      </a:r>
                      <a:r>
                        <a:rPr lang="en-US" altLang="ko-KR" sz="800" baseline="0" dirty="0" err="1" smtClean="0">
                          <a:solidFill>
                            <a:prstClr val="black"/>
                          </a:solidFill>
                        </a:rPr>
                        <a:t>xem</a:t>
                      </a:r>
                      <a:r>
                        <a:rPr lang="en-US" altLang="ko-KR" sz="800" baseline="0" dirty="0" smtClean="0">
                          <a:solidFill>
                            <a:prstClr val="black"/>
                          </a:solidFill>
                        </a:rPr>
                        <a:t> </a:t>
                      </a:r>
                      <a:r>
                        <a:rPr lang="en-US" altLang="ko-KR" sz="800" baseline="0" dirty="0" err="1" smtClean="0">
                          <a:solidFill>
                            <a:prstClr val="black"/>
                          </a:solidFill>
                        </a:rPr>
                        <a:t>trước</a:t>
                      </a:r>
                      <a:r>
                        <a:rPr lang="en-US" altLang="ko-KR" sz="800" baseline="0" dirty="0" smtClean="0">
                          <a:solidFill>
                            <a:prstClr val="black"/>
                          </a:solidFill>
                        </a:rPr>
                        <a:t> – Preview pop-up</a:t>
                      </a:r>
                      <a:endParaRPr lang="en-US" altLang="ko-KR"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Nếu</a:t>
                      </a:r>
                      <a:r>
                        <a:rPr lang="en-US" altLang="ko-KR" sz="800" baseline="0" dirty="0" smtClean="0"/>
                        <a:t> </a:t>
                      </a:r>
                      <a:r>
                        <a:rPr lang="en-US" altLang="ko-KR" sz="800" baseline="0" dirty="0" err="1" smtClean="0"/>
                        <a:t>đã</a:t>
                      </a:r>
                      <a:r>
                        <a:rPr lang="en-US" altLang="ko-KR" sz="800" baseline="0" dirty="0" smtClean="0"/>
                        <a:t> </a:t>
                      </a:r>
                      <a:r>
                        <a:rPr lang="en-US" altLang="ko-KR" sz="800" baseline="0" dirty="0" err="1" smtClean="0"/>
                        <a:t>thay</a:t>
                      </a:r>
                      <a:r>
                        <a:rPr lang="en-US" altLang="ko-KR" sz="800" baseline="0" dirty="0" smtClean="0"/>
                        <a:t> </a:t>
                      </a:r>
                      <a:r>
                        <a:rPr lang="en-US" altLang="ko-KR" sz="800" baseline="0" dirty="0" err="1" smtClean="0"/>
                        <a:t>đổi</a:t>
                      </a:r>
                      <a:r>
                        <a:rPr lang="en-US" altLang="ko-KR" sz="800" baseline="0" dirty="0" smtClean="0"/>
                        <a:t> </a:t>
                      </a:r>
                      <a:r>
                        <a:rPr lang="en-US" altLang="ko-KR" sz="800" baseline="0" dirty="0" err="1" smtClean="0"/>
                        <a:t>xong</a:t>
                      </a:r>
                      <a:r>
                        <a:rPr lang="en-US" altLang="ko-KR" sz="800" baseline="0" dirty="0" smtClean="0"/>
                        <a:t> </a:t>
                      </a:r>
                      <a:r>
                        <a:rPr lang="en-US" altLang="ko-KR" sz="800" baseline="0" dirty="0" err="1" smtClean="0"/>
                        <a:t>thông</a:t>
                      </a:r>
                      <a:r>
                        <a:rPr lang="en-US" altLang="ko-KR" sz="800" baseline="0" dirty="0" smtClean="0"/>
                        <a:t> tin </a:t>
                      </a:r>
                      <a:r>
                        <a:rPr lang="en-US" altLang="ko-KR" sz="800" baseline="0" dirty="0" err="1" smtClean="0"/>
                        <a:t>cá</a:t>
                      </a:r>
                      <a:r>
                        <a:rPr lang="en-US" altLang="ko-KR" sz="800" baseline="0" dirty="0" smtClean="0"/>
                        <a:t> </a:t>
                      </a:r>
                      <a:r>
                        <a:rPr lang="en-US" altLang="ko-KR" sz="800" baseline="0" dirty="0" err="1" smtClean="0"/>
                        <a:t>nhân</a:t>
                      </a:r>
                      <a:r>
                        <a:rPr lang="en-US" altLang="ko-KR" sz="800" baseline="0" dirty="0" smtClean="0"/>
                        <a:t> </a:t>
                      </a:r>
                      <a:r>
                        <a:rPr lang="en-US" altLang="ko-KR" sz="800" baseline="0" dirty="0" err="1" smtClean="0"/>
                        <a:t>và</a:t>
                      </a:r>
                      <a:r>
                        <a:rPr lang="en-US" altLang="ko-KR" sz="800" baseline="0" dirty="0" smtClean="0"/>
                        <a:t> </a:t>
                      </a:r>
                      <a:r>
                        <a:rPr lang="en-US" altLang="ko-KR" sz="800" baseline="0" dirty="0" err="1" smtClean="0"/>
                        <a:t>được</a:t>
                      </a:r>
                      <a:r>
                        <a:rPr lang="en-US" altLang="ko-KR" sz="800" baseline="0" dirty="0" smtClean="0"/>
                        <a:t> </a:t>
                      </a:r>
                      <a:r>
                        <a:rPr lang="en-US" altLang="ko-KR" sz="800" baseline="0" dirty="0" err="1" smtClean="0"/>
                        <a:t>xét</a:t>
                      </a:r>
                      <a:r>
                        <a:rPr lang="en-US" altLang="ko-KR" sz="800" baseline="0" dirty="0" smtClean="0"/>
                        <a:t> </a:t>
                      </a:r>
                      <a:r>
                        <a:rPr lang="en-US" altLang="ko-KR" sz="800" baseline="0" dirty="0" err="1" smtClean="0"/>
                        <a:t>duyệt</a:t>
                      </a:r>
                      <a:r>
                        <a:rPr lang="en-US" altLang="ko-KR" sz="800" baseline="0" dirty="0" smtClean="0"/>
                        <a:t>, </a:t>
                      </a:r>
                      <a:r>
                        <a:rPr lang="en-US" altLang="ko-KR" sz="800" baseline="0" dirty="0" err="1" smtClean="0"/>
                        <a:t>chỉ</a:t>
                      </a:r>
                      <a:r>
                        <a:rPr lang="en-US" altLang="ko-KR" sz="800" baseline="0" dirty="0" smtClean="0"/>
                        <a:t> </a:t>
                      </a:r>
                      <a:r>
                        <a:rPr lang="en-US" altLang="ko-KR" sz="800" baseline="0" dirty="0" err="1" smtClean="0"/>
                        <a:t>sau</a:t>
                      </a:r>
                      <a:r>
                        <a:rPr lang="en-US" altLang="ko-KR" sz="800" baseline="0" dirty="0" smtClean="0"/>
                        <a:t> </a:t>
                      </a:r>
                      <a:r>
                        <a:rPr lang="en-US" altLang="ko-KR" sz="800" baseline="0" dirty="0" err="1" smtClean="0"/>
                        <a:t>khi</a:t>
                      </a:r>
                      <a:r>
                        <a:rPr lang="en-US" altLang="ko-KR" sz="800" baseline="0" dirty="0" smtClean="0"/>
                        <a:t> </a:t>
                      </a:r>
                      <a:r>
                        <a:rPr lang="en-US" altLang="ko-KR" sz="800" baseline="0" dirty="0" err="1" smtClean="0"/>
                        <a:t>xét</a:t>
                      </a:r>
                      <a:r>
                        <a:rPr lang="en-US" altLang="ko-KR" sz="800" baseline="0" dirty="0" smtClean="0"/>
                        <a:t> </a:t>
                      </a:r>
                      <a:r>
                        <a:rPr lang="en-US" altLang="ko-KR" sz="800" baseline="0" dirty="0" err="1" smtClean="0"/>
                        <a:t>duyệt</a:t>
                      </a:r>
                      <a:r>
                        <a:rPr lang="en-US" altLang="ko-KR" sz="800" baseline="0" dirty="0" smtClean="0"/>
                        <a:t> </a:t>
                      </a:r>
                      <a:r>
                        <a:rPr lang="en-US" altLang="ko-KR" sz="800" baseline="0" dirty="0" err="1" smtClean="0"/>
                        <a:t>thì</a:t>
                      </a:r>
                      <a:r>
                        <a:rPr lang="en-US" altLang="ko-KR" sz="800" baseline="0" dirty="0" smtClean="0"/>
                        <a:t> </a:t>
                      </a:r>
                      <a:r>
                        <a:rPr lang="en-US" altLang="ko-KR" sz="800" baseline="0" dirty="0" err="1" smtClean="0"/>
                        <a:t>thông</a:t>
                      </a:r>
                      <a:r>
                        <a:rPr lang="en-US" altLang="ko-KR" sz="800" baseline="0" dirty="0" smtClean="0"/>
                        <a:t> tin </a:t>
                      </a:r>
                      <a:r>
                        <a:rPr lang="en-US" altLang="ko-KR" sz="800" baseline="0" dirty="0" err="1" smtClean="0"/>
                        <a:t>thay</a:t>
                      </a:r>
                      <a:r>
                        <a:rPr lang="en-US" altLang="ko-KR" sz="800" baseline="0" dirty="0" smtClean="0"/>
                        <a:t> </a:t>
                      </a:r>
                      <a:r>
                        <a:rPr lang="en-US" altLang="ko-KR" sz="800" baseline="0" dirty="0" err="1" smtClean="0"/>
                        <a:t>đổi</a:t>
                      </a:r>
                      <a:r>
                        <a:rPr lang="en-US" altLang="ko-KR" sz="800" baseline="0" dirty="0" smtClean="0"/>
                        <a:t> </a:t>
                      </a:r>
                      <a:r>
                        <a:rPr lang="en-US" altLang="ko-KR" sz="800" baseline="0" dirty="0" err="1" smtClean="0"/>
                        <a:t>mới</a:t>
                      </a:r>
                      <a:r>
                        <a:rPr lang="en-US" altLang="ko-KR" sz="800" baseline="0" dirty="0" smtClean="0"/>
                        <a:t> </a:t>
                      </a:r>
                      <a:r>
                        <a:rPr lang="en-US" altLang="ko-KR" sz="800" baseline="0" dirty="0" err="1" smtClean="0"/>
                        <a:t>có</a:t>
                      </a:r>
                      <a:r>
                        <a:rPr lang="en-US" altLang="ko-KR" sz="800" baseline="0" dirty="0" smtClean="0"/>
                        <a:t> </a:t>
                      </a:r>
                      <a:r>
                        <a:rPr lang="en-US" altLang="ko-KR" sz="800" baseline="0" dirty="0" err="1" smtClean="0"/>
                        <a:t>thể</a:t>
                      </a:r>
                      <a:r>
                        <a:rPr lang="en-US" altLang="ko-KR" sz="800" baseline="0" dirty="0" smtClean="0"/>
                        <a:t> </a:t>
                      </a:r>
                      <a:r>
                        <a:rPr lang="en-US" altLang="ko-KR" sz="800" baseline="0" dirty="0" err="1" smtClean="0"/>
                        <a:t>được</a:t>
                      </a:r>
                      <a:r>
                        <a:rPr lang="en-US" altLang="ko-KR" sz="800" baseline="0" dirty="0" smtClean="0"/>
                        <a:t> </a:t>
                      </a:r>
                      <a:r>
                        <a:rPr lang="en-US" altLang="ko-KR" sz="800" baseline="0" dirty="0" err="1" smtClean="0"/>
                        <a:t>lưu</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Phải</a:t>
                      </a:r>
                      <a:r>
                        <a:rPr lang="en-US" altLang="ko-KR" sz="800" baseline="0" dirty="0" smtClean="0"/>
                        <a:t> </a:t>
                      </a:r>
                      <a:r>
                        <a:rPr lang="en-US" altLang="ko-KR" sz="800" baseline="0" dirty="0" err="1" smtClean="0"/>
                        <a:t>điền</a:t>
                      </a:r>
                      <a:r>
                        <a:rPr lang="en-US" altLang="ko-KR" sz="800" baseline="0" dirty="0" smtClean="0"/>
                        <a:t> </a:t>
                      </a:r>
                      <a:r>
                        <a:rPr lang="en-US" altLang="ko-KR" sz="800" baseline="0" dirty="0" err="1" smtClean="0"/>
                        <a:t>đầy</a:t>
                      </a:r>
                      <a:r>
                        <a:rPr lang="en-US" altLang="ko-KR" sz="800" baseline="0" dirty="0" smtClean="0"/>
                        <a:t> </a:t>
                      </a:r>
                      <a:r>
                        <a:rPr lang="en-US" altLang="ko-KR" sz="800" baseline="0" dirty="0" err="1" smtClean="0"/>
                        <a:t>đủ</a:t>
                      </a:r>
                      <a:r>
                        <a:rPr lang="en-US" altLang="ko-KR" sz="800" baseline="0" dirty="0" smtClean="0"/>
                        <a:t> </a:t>
                      </a:r>
                      <a:r>
                        <a:rPr lang="en-US" altLang="ko-KR" sz="800" baseline="0" dirty="0" err="1" smtClean="0"/>
                        <a:t>tất</a:t>
                      </a:r>
                      <a:r>
                        <a:rPr lang="en-US" altLang="ko-KR" sz="800" baseline="0" dirty="0" smtClean="0"/>
                        <a:t> </a:t>
                      </a:r>
                      <a:r>
                        <a:rPr lang="en-US" altLang="ko-KR" sz="800" baseline="0" dirty="0" err="1" smtClean="0"/>
                        <a:t>cả</a:t>
                      </a:r>
                      <a:r>
                        <a:rPr lang="en-US" altLang="ko-KR" sz="800" baseline="0" dirty="0" smtClean="0"/>
                        <a:t> </a:t>
                      </a:r>
                      <a:r>
                        <a:rPr lang="en-US" altLang="ko-KR" sz="800" baseline="0" dirty="0" err="1" smtClean="0"/>
                        <a:t>các</a:t>
                      </a:r>
                      <a:r>
                        <a:rPr lang="en-US" altLang="ko-KR" sz="800" baseline="0" dirty="0" smtClean="0"/>
                        <a:t> </a:t>
                      </a:r>
                      <a:r>
                        <a:rPr lang="en-US" altLang="ko-KR" sz="800" baseline="0" dirty="0" err="1" smtClean="0"/>
                        <a:t>trường</a:t>
                      </a:r>
                      <a:r>
                        <a:rPr lang="en-US" altLang="ko-KR" sz="800" baseline="0" dirty="0" smtClean="0"/>
                        <a:t> </a:t>
                      </a:r>
                      <a:endParaRPr lang="ko-KR" altLang="en-US" sz="800" dirty="0" smtClean="0"/>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Nếu</a:t>
                      </a:r>
                      <a:r>
                        <a:rPr lang="en-US" altLang="ko-KR" sz="800" baseline="0" dirty="0" smtClean="0"/>
                        <a:t> </a:t>
                      </a:r>
                      <a:r>
                        <a:rPr lang="en-US" altLang="ko-KR" sz="800" baseline="0" dirty="0" err="1" smtClean="0"/>
                        <a:t>còn</a:t>
                      </a:r>
                      <a:r>
                        <a:rPr lang="en-US" altLang="ko-KR" sz="800" baseline="0" dirty="0" smtClean="0"/>
                        <a:t> </a:t>
                      </a:r>
                      <a:r>
                        <a:rPr lang="en-US" altLang="ko-KR" sz="800" baseline="0" dirty="0" err="1" smtClean="0"/>
                        <a:t>tồn</a:t>
                      </a:r>
                      <a:r>
                        <a:rPr lang="en-US" altLang="ko-KR" sz="800" baseline="0" dirty="0" smtClean="0"/>
                        <a:t> </a:t>
                      </a:r>
                      <a:r>
                        <a:rPr lang="en-US" altLang="ko-KR" sz="800" baseline="0" dirty="0" err="1" smtClean="0"/>
                        <a:t>tại</a:t>
                      </a:r>
                      <a:r>
                        <a:rPr lang="en-US" altLang="ko-KR" sz="800" baseline="0" dirty="0" smtClean="0"/>
                        <a:t> </a:t>
                      </a:r>
                      <a:r>
                        <a:rPr lang="en-US" altLang="ko-KR" sz="800" baseline="0" dirty="0" err="1" smtClean="0"/>
                        <a:t>trường</a:t>
                      </a:r>
                      <a:r>
                        <a:rPr lang="en-US" altLang="ko-KR" sz="800" baseline="0" dirty="0" smtClean="0"/>
                        <a:t> </a:t>
                      </a:r>
                      <a:r>
                        <a:rPr lang="en-US" altLang="ko-KR" sz="800" baseline="0" dirty="0" err="1" smtClean="0"/>
                        <a:t>nào</a:t>
                      </a:r>
                      <a:r>
                        <a:rPr lang="en-US" altLang="ko-KR" sz="800" baseline="0" dirty="0" smtClean="0"/>
                        <a:t> </a:t>
                      </a:r>
                      <a:r>
                        <a:rPr lang="en-US" altLang="ko-KR" sz="800" baseline="0" dirty="0" err="1" smtClean="0"/>
                        <a:t>đó</a:t>
                      </a:r>
                      <a:r>
                        <a:rPr lang="en-US" altLang="ko-KR" sz="800" baseline="0" dirty="0" smtClean="0"/>
                        <a:t> </a:t>
                      </a:r>
                      <a:r>
                        <a:rPr lang="en-US" altLang="ko-KR" sz="800" baseline="0" dirty="0" err="1" smtClean="0"/>
                        <a:t>chưa</a:t>
                      </a:r>
                      <a:r>
                        <a:rPr lang="en-US" altLang="ko-KR" sz="800" baseline="0" dirty="0" smtClean="0"/>
                        <a:t> </a:t>
                      </a:r>
                      <a:r>
                        <a:rPr lang="en-US" altLang="ko-KR" sz="800" baseline="0" dirty="0" err="1" smtClean="0"/>
                        <a:t>điền</a:t>
                      </a:r>
                      <a:r>
                        <a:rPr lang="en-US" altLang="ko-KR" sz="800" baseline="0" dirty="0" smtClean="0"/>
                        <a:t>, </a:t>
                      </a:r>
                      <a:r>
                        <a:rPr lang="en-US" altLang="ko-KR" sz="800" baseline="0" dirty="0" err="1" smtClean="0"/>
                        <a:t>hiển</a:t>
                      </a:r>
                      <a:r>
                        <a:rPr lang="en-US" altLang="ko-KR" sz="800" baseline="0" dirty="0" smtClean="0"/>
                        <a:t> </a:t>
                      </a:r>
                      <a:r>
                        <a:rPr lang="en-US" altLang="ko-KR" sz="800" baseline="0" dirty="0" err="1" smtClean="0"/>
                        <a:t>thị</a:t>
                      </a:r>
                      <a:r>
                        <a:rPr lang="en-US" altLang="ko-KR" sz="800" baseline="0" dirty="0" smtClean="0"/>
                        <a:t> alert pop-up</a:t>
                      </a:r>
                      <a:r>
                        <a:rPr lang="ko-KR" altLang="en-US" sz="800" dirty="0" smtClean="0"/>
                        <a:t> </a:t>
                      </a:r>
                      <a:r>
                        <a:rPr lang="en-US" altLang="ko-KR" sz="800" dirty="0" smtClean="0"/>
                        <a:t>alert</a:t>
                      </a:r>
                      <a:r>
                        <a:rPr lang="ko-KR" altLang="en-US" sz="800" dirty="0" smtClean="0"/>
                        <a:t> </a:t>
                      </a:r>
                      <a:r>
                        <a:rPr lang="en-US" altLang="ko-KR" sz="800" dirty="0" smtClean="0"/>
                        <a:t>: </a:t>
                      </a:r>
                      <a:r>
                        <a:rPr lang="ko-KR" altLang="en-US" sz="800" kern="1200" dirty="0" smtClean="0">
                          <a:solidFill>
                            <a:schemeClr val="dk1"/>
                          </a:solidFill>
                          <a:latin typeface="+mn-lt"/>
                          <a:ea typeface="+mn-ea"/>
                          <a:cs typeface="+mn-cs"/>
                        </a:rPr>
                        <a:t>입력하지 않은 항목이 있습니다</a:t>
                      </a:r>
                      <a:r>
                        <a:rPr lang="en-US" altLang="ko-KR" sz="800" kern="1200" dirty="0" smtClean="0">
                          <a:solidFill>
                            <a:schemeClr val="dk1"/>
                          </a:solidFill>
                          <a:latin typeface="+mn-lt"/>
                          <a:ea typeface="+mn-ea"/>
                          <a:cs typeface="+mn-cs"/>
                        </a:rPr>
                        <a:t>.</a:t>
                      </a:r>
                    </a:p>
                    <a:p>
                      <a:pPr marL="85725" marR="0" indent="-85725" algn="l" defTabSz="914400" rtl="0" eaLnBrk="1" fontAlgn="auto" latinLnBrk="1" hangingPunct="1">
                        <a:lnSpc>
                          <a:spcPct val="100000"/>
                        </a:lnSpc>
                        <a:spcBef>
                          <a:spcPts val="0"/>
                        </a:spcBef>
                        <a:spcAft>
                          <a:spcPts val="0"/>
                        </a:spcAft>
                        <a:buClrTx/>
                        <a:buSzTx/>
                        <a:buFontTx/>
                        <a:buNone/>
                        <a:tabLst/>
                        <a:defRPr/>
                      </a:pPr>
                      <a:r>
                        <a:rPr lang="en-US" altLang="ko-KR" sz="800" kern="1200" dirty="0" smtClean="0">
                          <a:solidFill>
                            <a:schemeClr val="dk1"/>
                          </a:solidFill>
                          <a:latin typeface="+mn-lt"/>
                          <a:ea typeface="+mn-ea"/>
                          <a:cs typeface="+mn-cs"/>
                        </a:rPr>
                        <a:t>   [{</a:t>
                      </a:r>
                      <a:r>
                        <a:rPr lang="en-US" altLang="ko-KR" sz="800" kern="1200" dirty="0" err="1" smtClean="0">
                          <a:solidFill>
                            <a:schemeClr val="dk1"/>
                          </a:solidFill>
                          <a:latin typeface="+mn-lt"/>
                          <a:ea typeface="+mn-ea"/>
                          <a:cs typeface="+mn-cs"/>
                        </a:rPr>
                        <a:t>Tên</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hạng</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mục</a:t>
                      </a:r>
                      <a:r>
                        <a:rPr lang="en-US" altLang="ko-KR" sz="800" kern="1200" baseline="0" dirty="0" smtClean="0">
                          <a:solidFill>
                            <a:schemeClr val="dk1"/>
                          </a:solidFill>
                          <a:latin typeface="+mn-lt"/>
                          <a:ea typeface="+mn-ea"/>
                          <a:cs typeface="+mn-cs"/>
                        </a:rPr>
                        <a:t> </a:t>
                      </a:r>
                      <a:r>
                        <a:rPr lang="en-US" altLang="ko-KR" sz="800" kern="1200" baseline="0" dirty="0" err="1" smtClean="0">
                          <a:solidFill>
                            <a:schemeClr val="dk1"/>
                          </a:solidFill>
                          <a:latin typeface="+mn-lt"/>
                          <a:ea typeface="+mn-ea"/>
                          <a:cs typeface="+mn-cs"/>
                        </a:rPr>
                        <a:t>đó</a:t>
                      </a:r>
                      <a:r>
                        <a:rPr lang="en-US" altLang="ko-KR" sz="800" kern="1200" baseline="0" dirty="0" smtClean="0">
                          <a:solidFill>
                            <a:schemeClr val="dk1"/>
                          </a:solidFill>
                          <a:latin typeface="+mn-lt"/>
                          <a:ea typeface="+mn-ea"/>
                          <a:cs typeface="+mn-cs"/>
                        </a:rPr>
                        <a:t>}</a:t>
                      </a:r>
                      <a:r>
                        <a:rPr lang="en-US" altLang="ko-KR" sz="800" kern="1200" dirty="0" smtClean="0">
                          <a:solidFill>
                            <a:schemeClr val="dk1"/>
                          </a:solidFill>
                          <a:latin typeface="+mn-lt"/>
                          <a:ea typeface="+mn-ea"/>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슬라이드 번호 개체 틀 32"/>
          <p:cNvSpPr>
            <a:spLocks noGrp="1"/>
          </p:cNvSpPr>
          <p:nvPr>
            <p:ph type="sldNum" sz="quarter" idx="4"/>
          </p:nvPr>
        </p:nvSpPr>
        <p:spPr/>
        <p:txBody>
          <a:bodyPr/>
          <a:lstStyle/>
          <a:p>
            <a:fld id="{C70D9EDE-4299-4BB9-BBD1-CAF81FD85894}" type="slidenum">
              <a:rPr lang="ko-KR" altLang="en-US" smtClean="0"/>
              <a:pPr/>
              <a:t>85</a:t>
            </a:fld>
            <a:endParaRPr lang="ko-KR" altLang="en-US"/>
          </a:p>
        </p:txBody>
      </p:sp>
      <p:sp>
        <p:nvSpPr>
          <p:cNvPr id="36" name="직사각형 35"/>
          <p:cNvSpPr/>
          <p:nvPr/>
        </p:nvSpPr>
        <p:spPr>
          <a:xfrm>
            <a:off x="1773579" y="2121884"/>
            <a:ext cx="1326715"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ko-KR" sz="800" dirty="0" smtClean="0">
                <a:solidFill>
                  <a:schemeClr val="tx1"/>
                </a:solidFill>
              </a:rPr>
              <a:t>30,000</a:t>
            </a:r>
            <a:r>
              <a:rPr lang="ko-KR" altLang="en-US" sz="800" dirty="0" smtClean="0">
                <a:solidFill>
                  <a:schemeClr val="tx1"/>
                </a:solidFill>
              </a:rPr>
              <a:t>원</a:t>
            </a:r>
            <a:r>
              <a:rPr lang="en-US" altLang="ko-KR" sz="800" dirty="0" smtClean="0">
                <a:solidFill>
                  <a:schemeClr val="tx1"/>
                </a:solidFill>
              </a:rPr>
              <a:t>            </a:t>
            </a:r>
            <a:r>
              <a:rPr lang="ko-KR" altLang="en-US" sz="800" dirty="0" smtClean="0">
                <a:solidFill>
                  <a:schemeClr val="tx1"/>
                </a:solidFill>
              </a:rPr>
              <a:t> ▼</a:t>
            </a:r>
            <a:endParaRPr lang="ko-KR" altLang="en-US" sz="800" dirty="0">
              <a:solidFill>
                <a:schemeClr val="tx1"/>
              </a:solidFill>
            </a:endParaRPr>
          </a:p>
        </p:txBody>
      </p:sp>
      <p:sp>
        <p:nvSpPr>
          <p:cNvPr id="37" name="직사각형 36"/>
          <p:cNvSpPr/>
          <p:nvPr/>
        </p:nvSpPr>
        <p:spPr>
          <a:xfrm>
            <a:off x="4124353" y="3380824"/>
            <a:ext cx="1755000" cy="324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수정 완료</a:t>
            </a:r>
            <a:endParaRPr lang="ko-KR" altLang="en-US" sz="1000" b="1" dirty="0">
              <a:solidFill>
                <a:schemeClr val="tx1"/>
              </a:solidFill>
            </a:endParaRPr>
          </a:p>
        </p:txBody>
      </p:sp>
      <p:sp>
        <p:nvSpPr>
          <p:cNvPr id="38" name="직사각형 37"/>
          <p:cNvSpPr/>
          <p:nvPr/>
        </p:nvSpPr>
        <p:spPr>
          <a:xfrm>
            <a:off x="2224512" y="3380749"/>
            <a:ext cx="1755000" cy="32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smtClean="0">
                <a:solidFill>
                  <a:schemeClr val="tx1"/>
                </a:solidFill>
              </a:rPr>
              <a:t>미리보기</a:t>
            </a:r>
            <a:endParaRPr lang="ko-KR" altLang="en-US" sz="1000" b="1" dirty="0">
              <a:solidFill>
                <a:schemeClr val="tx1"/>
              </a:solidFill>
            </a:endParaRPr>
          </a:p>
        </p:txBody>
      </p:sp>
      <p:sp>
        <p:nvSpPr>
          <p:cNvPr id="39" name="TextBox 38"/>
          <p:cNvSpPr txBox="1"/>
          <p:nvPr/>
        </p:nvSpPr>
        <p:spPr>
          <a:xfrm>
            <a:off x="223725" y="2528900"/>
            <a:ext cx="1986441" cy="230832"/>
          </a:xfrm>
          <a:prstGeom prst="rect">
            <a:avLst/>
          </a:prstGeom>
          <a:noFill/>
        </p:spPr>
        <p:txBody>
          <a:bodyPr wrap="none" rtlCol="0">
            <a:spAutoFit/>
          </a:bodyPr>
          <a:lstStyle/>
          <a:p>
            <a:r>
              <a:rPr lang="ko-KR" altLang="en-US" sz="900" dirty="0" smtClean="0"/>
              <a:t>아래의 추가 정보를 입력해 주세요</a:t>
            </a:r>
            <a:r>
              <a:rPr lang="en-US" altLang="ko-KR" sz="900" dirty="0" smtClean="0"/>
              <a:t>.</a:t>
            </a:r>
            <a:endParaRPr lang="ko-KR" altLang="en-US" sz="900" dirty="0"/>
          </a:p>
        </p:txBody>
      </p:sp>
      <p:graphicFrame>
        <p:nvGraphicFramePr>
          <p:cNvPr id="40" name="표 39"/>
          <p:cNvGraphicFramePr>
            <a:graphicFrameLocks noGrp="1"/>
          </p:cNvGraphicFramePr>
          <p:nvPr/>
        </p:nvGraphicFramePr>
        <p:xfrm>
          <a:off x="272481" y="2795685"/>
          <a:ext cx="7412681" cy="495055"/>
        </p:xfrm>
        <a:graphic>
          <a:graphicData uri="http://schemas.openxmlformats.org/drawingml/2006/table">
            <a:tbl>
              <a:tblPr/>
              <a:tblGrid>
                <a:gridCol w="1415766"/>
                <a:gridCol w="5996915"/>
              </a:tblGrid>
              <a:tr h="495055">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900" b="1" i="0" u="none" strike="noStrike" dirty="0">
                          <a:solidFill>
                            <a:srgbClr val="000000"/>
                          </a:solidFill>
                          <a:latin typeface="맑은 고딕"/>
                        </a:rPr>
                        <a:t> </a:t>
                      </a:r>
                      <a:r>
                        <a:rPr lang="en-US" sz="900" b="1" i="0" u="none" strike="noStrike" dirty="0" smtClean="0">
                          <a:solidFill>
                            <a:srgbClr val="000000"/>
                          </a:solidFill>
                          <a:latin typeface="맑은 고딕"/>
                        </a:rPr>
                        <a:t> </a:t>
                      </a:r>
                      <a:r>
                        <a:rPr lang="ko-KR" altLang="en-US" sz="900" b="1" i="0" u="none" strike="noStrike" dirty="0" smtClean="0">
                          <a:solidFill>
                            <a:srgbClr val="000000"/>
                          </a:solidFill>
                          <a:latin typeface="+mn-lt"/>
                        </a:rPr>
                        <a:t>㈜어세스타 </a:t>
                      </a:r>
                    </a:p>
                    <a:p>
                      <a:pPr marL="0" marR="0" indent="0" algn="l" defTabSz="914400" rtl="0" eaLnBrk="1" fontAlgn="ctr" latinLnBrk="1" hangingPunct="1">
                        <a:lnSpc>
                          <a:spcPct val="100000"/>
                        </a:lnSpc>
                        <a:spcBef>
                          <a:spcPts val="0"/>
                        </a:spcBef>
                        <a:spcAft>
                          <a:spcPts val="0"/>
                        </a:spcAft>
                        <a:buClrTx/>
                        <a:buSzTx/>
                        <a:buFontTx/>
                        <a:buNone/>
                        <a:tabLst/>
                        <a:defRPr/>
                      </a:pPr>
                      <a:r>
                        <a:rPr lang="ko-KR" altLang="en-US" sz="900" b="1" i="0" u="none" strike="noStrike" dirty="0" smtClean="0">
                          <a:solidFill>
                            <a:srgbClr val="000000"/>
                          </a:solidFill>
                          <a:latin typeface="+mn-lt"/>
                        </a:rPr>
                        <a:t>  교육 수료 여부</a:t>
                      </a:r>
                      <a:endParaRPr lang="en-US" altLang="ko-KR"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41" name="TextBox 40"/>
          <p:cNvSpPr txBox="1"/>
          <p:nvPr/>
        </p:nvSpPr>
        <p:spPr>
          <a:xfrm>
            <a:off x="1763783" y="2942845"/>
            <a:ext cx="2727029" cy="246221"/>
          </a:xfrm>
          <a:prstGeom prst="rect">
            <a:avLst/>
          </a:prstGeom>
          <a:noFill/>
        </p:spPr>
        <p:txBody>
          <a:bodyPr wrap="none" rtlCol="0">
            <a:spAutoFit/>
          </a:bodyPr>
          <a:lstStyle/>
          <a:p>
            <a:r>
              <a:rPr lang="en-US" altLang="ko-KR" sz="1000" dirty="0" smtClean="0"/>
              <a:t>MBTI </a:t>
            </a:r>
            <a:r>
              <a:rPr lang="ko-KR" altLang="en-US" sz="1000" dirty="0" smtClean="0"/>
              <a:t>자격교육 보수과정을 수료하셨습니까</a:t>
            </a:r>
            <a:r>
              <a:rPr lang="en-US" altLang="ko-KR" sz="1000" dirty="0" smtClean="0"/>
              <a:t>?</a:t>
            </a:r>
            <a:endParaRPr lang="ko-KR" altLang="en-US" sz="1000" dirty="0"/>
          </a:p>
        </p:txBody>
      </p:sp>
      <p:sp>
        <p:nvSpPr>
          <p:cNvPr id="42" name="TextBox 41"/>
          <p:cNvSpPr txBox="1"/>
          <p:nvPr/>
        </p:nvSpPr>
        <p:spPr>
          <a:xfrm>
            <a:off x="4678789" y="2933320"/>
            <a:ext cx="1268296" cy="246221"/>
          </a:xfrm>
          <a:prstGeom prst="rect">
            <a:avLst/>
          </a:prstGeom>
          <a:noFill/>
        </p:spPr>
        <p:txBody>
          <a:bodyPr wrap="none" rtlCol="0">
            <a:spAutoFit/>
          </a:bodyPr>
          <a:lstStyle/>
          <a:p>
            <a:r>
              <a:rPr lang="ko-KR" altLang="en-US" sz="1000" b="1" dirty="0" smtClean="0"/>
              <a:t>○ 예     ○ 아니오</a:t>
            </a:r>
            <a:endParaRPr lang="ko-KR" altLang="en-US" sz="1000" b="1" dirty="0"/>
          </a:p>
        </p:txBody>
      </p:sp>
      <p:sp>
        <p:nvSpPr>
          <p:cNvPr id="43" name="직사각형 42"/>
          <p:cNvSpPr/>
          <p:nvPr/>
        </p:nvSpPr>
        <p:spPr>
          <a:xfrm>
            <a:off x="6211366" y="2914269"/>
            <a:ext cx="1465949"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bg1">
                    <a:lumMod val="50000"/>
                  </a:schemeClr>
                </a:solidFill>
              </a:rPr>
              <a:t>수료번호 입력</a:t>
            </a:r>
            <a:endParaRPr lang="ko-KR" altLang="en-US" sz="900" dirty="0">
              <a:solidFill>
                <a:schemeClr val="bg1">
                  <a:lumMod val="50000"/>
                </a:schemeClr>
              </a:solidFill>
            </a:endParaRPr>
          </a:p>
        </p:txBody>
      </p:sp>
      <p:sp>
        <p:nvSpPr>
          <p:cNvPr id="44" name="타원 43"/>
          <p:cNvSpPr/>
          <p:nvPr/>
        </p:nvSpPr>
        <p:spPr>
          <a:xfrm>
            <a:off x="2193474" y="340939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45" name="타원 44"/>
          <p:cNvSpPr/>
          <p:nvPr/>
        </p:nvSpPr>
        <p:spPr>
          <a:xfrm>
            <a:off x="4094935" y="341622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46" name="직사각형 45"/>
          <p:cNvSpPr/>
          <p:nvPr/>
        </p:nvSpPr>
        <p:spPr>
          <a:xfrm>
            <a:off x="1871090" y="1059666"/>
            <a:ext cx="993118"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찾아보기</a:t>
            </a:r>
            <a:endParaRPr lang="ko-KR" altLang="en-US" sz="800" dirty="0">
              <a:solidFill>
                <a:schemeClr val="tx1"/>
              </a:solidFill>
            </a:endParaRPr>
          </a:p>
        </p:txBody>
      </p:sp>
      <p:sp>
        <p:nvSpPr>
          <p:cNvPr id="47" name="TextBox 46"/>
          <p:cNvSpPr txBox="1"/>
          <p:nvPr/>
        </p:nvSpPr>
        <p:spPr>
          <a:xfrm>
            <a:off x="1791901" y="792256"/>
            <a:ext cx="2114681" cy="215444"/>
          </a:xfrm>
          <a:prstGeom prst="rect">
            <a:avLst/>
          </a:prstGeom>
          <a:noFill/>
        </p:spPr>
        <p:txBody>
          <a:bodyPr wrap="none" rtlCol="0">
            <a:spAutoFit/>
          </a:bodyPr>
          <a:lstStyle/>
          <a:p>
            <a:r>
              <a:rPr lang="en-US" altLang="ko-KR" sz="800" dirty="0" smtClean="0"/>
              <a:t>※ </a:t>
            </a:r>
            <a:r>
              <a:rPr lang="ko-KR" altLang="en-US" sz="800" dirty="0" smtClean="0"/>
              <a:t>이력서</a:t>
            </a:r>
            <a:r>
              <a:rPr lang="en-US" altLang="ko-KR" sz="800" dirty="0" smtClean="0"/>
              <a:t> </a:t>
            </a:r>
            <a:r>
              <a:rPr lang="ko-KR" altLang="en-US" sz="800" dirty="0" smtClean="0"/>
              <a:t>및 기타 증명서를 등록해주세요</a:t>
            </a:r>
            <a:r>
              <a:rPr lang="en-US" altLang="ko-KR" sz="800" dirty="0" smtClean="0"/>
              <a:t>.</a:t>
            </a:r>
            <a:endParaRPr lang="ko-KR" altLang="en-US" sz="800" dirty="0"/>
          </a:p>
        </p:txBody>
      </p:sp>
      <p:sp>
        <p:nvSpPr>
          <p:cNvPr id="48" name="직사각형 47"/>
          <p:cNvSpPr/>
          <p:nvPr/>
        </p:nvSpPr>
        <p:spPr>
          <a:xfrm>
            <a:off x="1822335" y="1330716"/>
            <a:ext cx="2427452" cy="300082"/>
          </a:xfrm>
          <a:prstGeom prst="rect">
            <a:avLst/>
          </a:prstGeom>
        </p:spPr>
        <p:txBody>
          <a:bodyPr wrap="square">
            <a:spAutoFit/>
          </a:bodyPr>
          <a:lstStyle/>
          <a:p>
            <a:pPr>
              <a:lnSpc>
                <a:spcPct val="150000"/>
              </a:lnSpc>
            </a:pPr>
            <a:r>
              <a:rPr lang="ko-KR" altLang="en-US" sz="900" dirty="0" smtClean="0"/>
              <a:t>홍길동</a:t>
            </a:r>
            <a:r>
              <a:rPr lang="en-US" altLang="ko-KR" sz="900" dirty="0" smtClean="0"/>
              <a:t>_</a:t>
            </a:r>
            <a:r>
              <a:rPr lang="ko-KR" altLang="en-US" sz="900" dirty="0" smtClean="0"/>
              <a:t>자격증</a:t>
            </a:r>
            <a:r>
              <a:rPr lang="en-US" altLang="ko-KR" sz="900" dirty="0" smtClean="0"/>
              <a:t>.</a:t>
            </a:r>
            <a:r>
              <a:rPr lang="en-US" altLang="ko-KR" sz="900" dirty="0" err="1" smtClean="0"/>
              <a:t>png</a:t>
            </a:r>
            <a:r>
              <a:rPr lang="ko-KR" altLang="en-US" sz="900" dirty="0" smtClean="0"/>
              <a:t> ⓧ</a:t>
            </a:r>
            <a:endParaRPr lang="en-US" altLang="ko-KR" sz="900" dirty="0" smtClean="0"/>
          </a:p>
        </p:txBody>
      </p:sp>
      <p:sp>
        <p:nvSpPr>
          <p:cNvPr id="49" name="TextBox 48"/>
          <p:cNvSpPr txBox="1"/>
          <p:nvPr/>
        </p:nvSpPr>
        <p:spPr>
          <a:xfrm>
            <a:off x="1229222" y="117792"/>
            <a:ext cx="1218603" cy="215444"/>
          </a:xfrm>
          <a:prstGeom prst="rect">
            <a:avLst/>
          </a:prstGeom>
          <a:noFill/>
        </p:spPr>
        <p:txBody>
          <a:bodyPr wrap="none" rtlCol="0">
            <a:spAutoFit/>
          </a:bodyPr>
          <a:lstStyle/>
          <a:p>
            <a:r>
              <a:rPr lang="ko-KR" altLang="en-US" sz="800" dirty="0" smtClean="0">
                <a:solidFill>
                  <a:prstClr val="black"/>
                </a:solidFill>
              </a:rPr>
              <a:t>서비스 노출 정보 수정</a:t>
            </a:r>
            <a:endParaRPr lang="ko-KR" altLang="en-US" sz="800" dirty="0">
              <a:solidFill>
                <a:prstClr val="black"/>
              </a:solidFill>
            </a:endParaRPr>
          </a:p>
        </p:txBody>
      </p:sp>
      <p:sp>
        <p:nvSpPr>
          <p:cNvPr id="50" name="TextBox 49"/>
          <p:cNvSpPr txBox="1"/>
          <p:nvPr/>
        </p:nvSpPr>
        <p:spPr>
          <a:xfrm>
            <a:off x="1226951" y="352286"/>
            <a:ext cx="1951175" cy="215444"/>
          </a:xfrm>
          <a:prstGeom prst="rect">
            <a:avLst/>
          </a:prstGeom>
          <a:noFill/>
        </p:spPr>
        <p:txBody>
          <a:bodyPr wrap="none" rtlCol="0">
            <a:spAutoFit/>
          </a:bodyPr>
          <a:lstStyle/>
          <a:p>
            <a:r>
              <a:rPr lang="ko-KR" altLang="en-US" sz="800" dirty="0" smtClean="0">
                <a:solidFill>
                  <a:prstClr val="black"/>
                </a:solidFill>
              </a:rPr>
              <a:t>내 정보 수정 </a:t>
            </a:r>
            <a:r>
              <a:rPr lang="en-US" altLang="ko-KR" sz="800" dirty="0" smtClean="0">
                <a:solidFill>
                  <a:prstClr val="black"/>
                </a:solidFill>
              </a:rPr>
              <a:t>&gt; </a:t>
            </a:r>
            <a:r>
              <a:rPr lang="ko-KR" altLang="en-US" sz="800" dirty="0" smtClean="0">
                <a:solidFill>
                  <a:prstClr val="black"/>
                </a:solidFill>
              </a:rPr>
              <a:t>서비스 노출 정보 수정</a:t>
            </a:r>
            <a:endParaRPr lang="ko-KR" altLang="en-US" sz="800" dirty="0">
              <a:solidFill>
                <a:prstClr val="black"/>
              </a:solidFill>
            </a:endParaRPr>
          </a:p>
        </p:txBody>
      </p:sp>
      <p:sp>
        <p:nvSpPr>
          <p:cNvPr id="51" name="TextBox 50"/>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RCW-0702</a:t>
            </a:r>
            <a:endParaRPr lang="ko-KR" altLang="en-US" sz="800" dirty="0">
              <a:solidFill>
                <a:prstClr val="black"/>
              </a:solidFill>
            </a:endParaRPr>
          </a:p>
        </p:txBody>
      </p:sp>
      <p:sp>
        <p:nvSpPr>
          <p:cNvPr id="22" name="직사각형 21"/>
          <p:cNvSpPr/>
          <p:nvPr/>
        </p:nvSpPr>
        <p:spPr>
          <a:xfrm>
            <a:off x="272480" y="2096852"/>
            <a:ext cx="3060339" cy="331823"/>
          </a:xfrm>
          <a:prstGeom prst="rect">
            <a:avLst/>
          </a:prstGeom>
          <a:solidFill>
            <a:srgbClr val="FFFF00">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rgbClr val="FF0000"/>
                </a:solidFill>
              </a:rPr>
              <a:t>Xóa</a:t>
            </a:r>
            <a:endParaRPr lang="ko-KR" altLang="en-US" dirty="0">
              <a:solidFill>
                <a:srgbClr val="FF0000"/>
              </a:solidFill>
            </a:endParaRPr>
          </a:p>
        </p:txBody>
      </p:sp>
    </p:spTree>
    <p:extLst>
      <p:ext uri="{BB962C8B-B14F-4D97-AF65-F5344CB8AC3E}">
        <p14:creationId xmlns:p14="http://schemas.microsoft.com/office/powerpoint/2010/main" val="1953200020"/>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928109" y="117792"/>
            <a:ext cx="792205" cy="215444"/>
          </a:xfrm>
          <a:prstGeom prst="rect">
            <a:avLst/>
          </a:prstGeom>
          <a:noFill/>
        </p:spPr>
        <p:txBody>
          <a:bodyPr wrap="none" rtlCol="0">
            <a:spAutoFit/>
          </a:bodyPr>
          <a:lstStyle/>
          <a:p>
            <a:r>
              <a:rPr lang="en-US" altLang="ko-KR" sz="800" dirty="0" smtClean="0">
                <a:solidFill>
                  <a:prstClr val="black"/>
                </a:solidFill>
              </a:rPr>
              <a:t>RCW-0702P1</a:t>
            </a:r>
            <a:endParaRPr lang="ko-KR" altLang="en-US" sz="800" dirty="0">
              <a:solidFill>
                <a:prstClr val="black"/>
              </a:solidFill>
            </a:endParaRPr>
          </a:p>
        </p:txBody>
      </p:sp>
      <p:graphicFrame>
        <p:nvGraphicFramePr>
          <p:cNvPr id="34" name="표 33"/>
          <p:cNvGraphicFramePr>
            <a:graphicFrameLocks noGrp="1"/>
          </p:cNvGraphicFramePr>
          <p:nvPr>
            <p:extLst/>
          </p:nvPr>
        </p:nvGraphicFramePr>
        <p:xfrm>
          <a:off x="7808120" y="650426"/>
          <a:ext cx="1967152" cy="6052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prstClr val="black"/>
                          </a:solidFill>
                        </a:rPr>
                        <a:t>Cho thấy</a:t>
                      </a:r>
                      <a:r>
                        <a:rPr lang="en-US" altLang="ko-KR" sz="800" baseline="0" smtClean="0">
                          <a:solidFill>
                            <a:prstClr val="black"/>
                          </a:solidFill>
                        </a:rPr>
                        <a:t> </a:t>
                      </a:r>
                      <a:r>
                        <a:rPr lang="en-US" altLang="ko-KR" sz="800" smtClean="0">
                          <a:solidFill>
                            <a:prstClr val="black"/>
                          </a:solidFill>
                        </a:rPr>
                        <a:t>cách</a:t>
                      </a:r>
                      <a:r>
                        <a:rPr lang="en-US" altLang="ko-KR" sz="800" baseline="0" smtClean="0">
                          <a:solidFill>
                            <a:prstClr val="black"/>
                          </a:solidFill>
                        </a:rPr>
                        <a:t> hiển thị thông tin trên App </a:t>
                      </a:r>
                      <a:endParaRPr lang="en-US" altLang="ko-KR" sz="800" dirty="0" smtClean="0"/>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1" name="타원 30"/>
          <p:cNvSpPr/>
          <p:nvPr/>
        </p:nvSpPr>
        <p:spPr>
          <a:xfrm>
            <a:off x="918353" y="1205159"/>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3" name="슬라이드 번호 개체 틀 32"/>
          <p:cNvSpPr>
            <a:spLocks noGrp="1"/>
          </p:cNvSpPr>
          <p:nvPr>
            <p:ph type="sldNum" sz="quarter" idx="4"/>
          </p:nvPr>
        </p:nvSpPr>
        <p:spPr/>
        <p:txBody>
          <a:bodyPr/>
          <a:lstStyle/>
          <a:p>
            <a:fld id="{C70D9EDE-4299-4BB9-BBD1-CAF81FD85894}" type="slidenum">
              <a:rPr lang="ko-KR" altLang="en-US" smtClean="0"/>
              <a:pPr/>
              <a:t>86</a:t>
            </a:fld>
            <a:endParaRPr lang="ko-KR" altLang="en-US"/>
          </a:p>
        </p:txBody>
      </p:sp>
      <p:grpSp>
        <p:nvGrpSpPr>
          <p:cNvPr id="12" name="그룹 11"/>
          <p:cNvGrpSpPr/>
          <p:nvPr/>
        </p:nvGrpSpPr>
        <p:grpSpPr>
          <a:xfrm>
            <a:off x="704341" y="879135"/>
            <a:ext cx="2863454" cy="5500687"/>
            <a:chOff x="704341" y="879135"/>
            <a:chExt cx="2863454" cy="5500687"/>
          </a:xfrm>
        </p:grpSpPr>
        <p:pic>
          <p:nvPicPr>
            <p:cNvPr id="14" name="A112A02C-D77B-44A3-8EE3-1527809CE27B" descr="image002"/>
            <p:cNvPicPr>
              <a:picLocks noChangeAspect="1" noChangeArrowheads="1"/>
            </p:cNvPicPr>
            <p:nvPr/>
          </p:nvPicPr>
          <p:blipFill>
            <a:blip r:embed="rId3" cstate="print"/>
            <a:srcRect l="27893" t="6108" r="30750" b="9251"/>
            <a:stretch>
              <a:fillRect/>
            </a:stretch>
          </p:blipFill>
          <p:spPr bwMode="auto">
            <a:xfrm>
              <a:off x="704341" y="879135"/>
              <a:ext cx="2863454" cy="5500687"/>
            </a:xfrm>
            <a:prstGeom prst="rect">
              <a:avLst/>
            </a:prstGeom>
            <a:noFill/>
            <a:ln w="9525">
              <a:noFill/>
              <a:miter lim="800000"/>
              <a:headEnd/>
              <a:tailEnd/>
            </a:ln>
          </p:spPr>
        </p:pic>
        <p:pic>
          <p:nvPicPr>
            <p:cNvPr id="3" name="Picture 2"/>
            <p:cNvPicPr>
              <a:picLocks noChangeAspect="1" noChangeArrowheads="1"/>
            </p:cNvPicPr>
            <p:nvPr/>
          </p:nvPicPr>
          <p:blipFill>
            <a:blip r:embed="rId4" cstate="print"/>
            <a:srcRect b="12132"/>
            <a:stretch>
              <a:fillRect/>
            </a:stretch>
          </p:blipFill>
          <p:spPr bwMode="auto">
            <a:xfrm>
              <a:off x="935444" y="1649066"/>
              <a:ext cx="2451205" cy="3996000"/>
            </a:xfrm>
            <a:prstGeom prst="rect">
              <a:avLst/>
            </a:prstGeom>
            <a:noFill/>
            <a:ln w="9525">
              <a:noFill/>
              <a:miter lim="800000"/>
              <a:headEnd/>
              <a:tailEnd/>
            </a:ln>
          </p:spPr>
        </p:pic>
      </p:grpSp>
      <p:sp>
        <p:nvSpPr>
          <p:cNvPr id="11" name="TextBox 10"/>
          <p:cNvSpPr txBox="1"/>
          <p:nvPr/>
        </p:nvSpPr>
        <p:spPr>
          <a:xfrm>
            <a:off x="1224771" y="117792"/>
            <a:ext cx="886781" cy="215444"/>
          </a:xfrm>
          <a:prstGeom prst="rect">
            <a:avLst/>
          </a:prstGeom>
          <a:noFill/>
        </p:spPr>
        <p:txBody>
          <a:bodyPr wrap="none" rtlCol="0">
            <a:spAutoFit/>
          </a:bodyPr>
          <a:lstStyle/>
          <a:p>
            <a:r>
              <a:rPr lang="en-US" altLang="ko-KR" sz="800" dirty="0" smtClean="0">
                <a:solidFill>
                  <a:prstClr val="black"/>
                </a:solidFill>
              </a:rPr>
              <a:t>Preview Screen</a:t>
            </a:r>
            <a:endParaRPr lang="ko-KR" altLang="en-US" sz="800" dirty="0">
              <a:solidFill>
                <a:prstClr val="black"/>
              </a:solidFill>
            </a:endParaRPr>
          </a:p>
        </p:txBody>
      </p:sp>
      <p:sp>
        <p:nvSpPr>
          <p:cNvPr id="13" name="TextBox 12"/>
          <p:cNvSpPr txBox="1"/>
          <p:nvPr/>
        </p:nvSpPr>
        <p:spPr>
          <a:xfrm>
            <a:off x="1222675" y="352286"/>
            <a:ext cx="2605200" cy="338554"/>
          </a:xfrm>
          <a:prstGeom prst="rect">
            <a:avLst/>
          </a:prstGeom>
          <a:noFill/>
        </p:spPr>
        <p:txBody>
          <a:bodyPr wrap="none" rtlCol="0">
            <a:spAutoFit/>
          </a:bodyPr>
          <a:lstStyle/>
          <a:p>
            <a:r>
              <a:rPr lang="en-US" altLang="ko-KR" sz="800" dirty="0" smtClean="0">
                <a:solidFill>
                  <a:prstClr val="black"/>
                </a:solidFill>
              </a:rPr>
              <a:t>Edit My Info - Selection &gt; Edit Service Info Display </a:t>
            </a:r>
            <a:endParaRPr lang="ko-KR" altLang="en-US" sz="800" dirty="0" smtClean="0">
              <a:solidFill>
                <a:prstClr val="black"/>
              </a:solidFill>
            </a:endParaRPr>
          </a:p>
          <a:p>
            <a:r>
              <a:rPr lang="en-US" altLang="ko-KR" sz="800" dirty="0" smtClean="0">
                <a:solidFill>
                  <a:prstClr val="black"/>
                </a:solidFill>
              </a:rPr>
              <a:t>&gt; Click to </a:t>
            </a:r>
            <a:r>
              <a:rPr lang="ko-KR" altLang="en-US" sz="800" dirty="0" smtClean="0">
                <a:solidFill>
                  <a:prstClr val="black"/>
                </a:solidFill>
              </a:rPr>
              <a:t>미리보기 </a:t>
            </a:r>
            <a:r>
              <a:rPr lang="en-US" altLang="ko-KR" sz="800" dirty="0" smtClean="0">
                <a:solidFill>
                  <a:prstClr val="black"/>
                </a:solidFill>
              </a:rPr>
              <a:t>– Preview Button</a:t>
            </a:r>
            <a:endParaRPr lang="ko-KR" altLang="en-US" sz="800" dirty="0">
              <a:solidFill>
                <a:prstClr val="black"/>
              </a:solidFill>
            </a:endParaRPr>
          </a:p>
        </p:txBody>
      </p:sp>
    </p:spTree>
    <p:extLst>
      <p:ext uri="{BB962C8B-B14F-4D97-AF65-F5344CB8AC3E}">
        <p14:creationId xmlns:p14="http://schemas.microsoft.com/office/powerpoint/2010/main" val="2310169064"/>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23734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853825"/>
            <a:ext cx="657552" cy="261610"/>
          </a:xfrm>
          <a:prstGeom prst="rect">
            <a:avLst/>
          </a:prstGeom>
          <a:noFill/>
        </p:spPr>
        <p:txBody>
          <a:bodyPr wrap="none" rtlCol="0">
            <a:spAutoFit/>
          </a:bodyPr>
          <a:lstStyle/>
          <a:p>
            <a:r>
              <a:rPr lang="ko-KR" altLang="en-US" sz="1100" b="1" dirty="0" smtClean="0"/>
              <a:t>내 정보</a:t>
            </a:r>
            <a:endParaRPr lang="ko-KR" altLang="en-US" sz="1100" b="1" dirty="0"/>
          </a:p>
        </p:txBody>
      </p:sp>
      <p:sp>
        <p:nvSpPr>
          <p:cNvPr id="54" name="직사각형 53"/>
          <p:cNvSpPr/>
          <p:nvPr/>
        </p:nvSpPr>
        <p:spPr>
          <a:xfrm>
            <a:off x="267887" y="239388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기본 정보</a:t>
            </a:r>
            <a:endParaRPr lang="ko-KR" altLang="en-US" sz="900" dirty="0">
              <a:solidFill>
                <a:schemeClr val="tx1"/>
              </a:solidFill>
            </a:endParaRPr>
          </a:p>
        </p:txBody>
      </p:sp>
      <p:sp>
        <p:nvSpPr>
          <p:cNvPr id="60" name="직사각형 59"/>
          <p:cNvSpPr/>
          <p:nvPr/>
        </p:nvSpPr>
        <p:spPr>
          <a:xfrm>
            <a:off x="1737770" y="239388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서비스 노출 정보</a:t>
            </a:r>
            <a:endParaRPr lang="ko-KR" altLang="en-US" sz="900" dirty="0">
              <a:solidFill>
                <a:schemeClr val="tx1"/>
              </a:solidFill>
            </a:endParaRPr>
          </a:p>
        </p:txBody>
      </p:sp>
      <p:sp>
        <p:nvSpPr>
          <p:cNvPr id="61" name="직사각형 60"/>
          <p:cNvSpPr/>
          <p:nvPr/>
        </p:nvSpPr>
        <p:spPr>
          <a:xfrm>
            <a:off x="3200432" y="2393885"/>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탈퇴 신청</a:t>
            </a:r>
            <a:endParaRPr lang="ko-KR" altLang="en-US" sz="900" dirty="0">
              <a:solidFill>
                <a:schemeClr val="bg1"/>
              </a:solidFill>
            </a:endParaRPr>
          </a:p>
        </p:txBody>
      </p:sp>
      <p:graphicFrame>
        <p:nvGraphicFramePr>
          <p:cNvPr id="33" name="표 32"/>
          <p:cNvGraphicFramePr>
            <a:graphicFrameLocks noGrp="1"/>
          </p:cNvGraphicFramePr>
          <p:nvPr/>
        </p:nvGraphicFramePr>
        <p:xfrm>
          <a:off x="270622" y="2876501"/>
          <a:ext cx="7412681" cy="777524"/>
        </p:xfrm>
        <a:graphic>
          <a:graphicData uri="http://schemas.openxmlformats.org/drawingml/2006/table">
            <a:tbl>
              <a:tblPr/>
              <a:tblGrid>
                <a:gridCol w="7412681"/>
              </a:tblGrid>
              <a:tr h="777524">
                <a:tc>
                  <a:txBody>
                    <a:bodyPr/>
                    <a:lstStyle/>
                    <a:p>
                      <a:pPr algn="l" fontAlgn="ctr"/>
                      <a:endParaRPr lang="en-US" altLang="ko-KR" sz="900" b="1" i="0" u="none" strike="noStrike" dirty="0">
                        <a:solidFill>
                          <a:srgbClr val="000000"/>
                        </a:solidFill>
                        <a:latin typeface="맑은 고딕"/>
                      </a:endParaRPr>
                    </a:p>
                  </a:txBody>
                  <a:tcPr marL="10297" marR="10297" marT="9505"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bl>
          </a:graphicData>
        </a:graphic>
      </p:graphicFrame>
      <p:sp>
        <p:nvSpPr>
          <p:cNvPr id="56" name="직사각형 55"/>
          <p:cNvSpPr/>
          <p:nvPr/>
        </p:nvSpPr>
        <p:spPr>
          <a:xfrm>
            <a:off x="3100294" y="6335835"/>
            <a:ext cx="1755000" cy="324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탈퇴 신청</a:t>
            </a:r>
            <a:endParaRPr lang="ko-KR" altLang="en-US" sz="1000" b="1" dirty="0">
              <a:solidFill>
                <a:schemeClr val="tx1"/>
              </a:solidFill>
            </a:endParaRPr>
          </a:p>
        </p:txBody>
      </p:sp>
      <p:sp>
        <p:nvSpPr>
          <p:cNvPr id="23" name="TextBox 22"/>
          <p:cNvSpPr txBox="1"/>
          <p:nvPr/>
        </p:nvSpPr>
        <p:spPr>
          <a:xfrm>
            <a:off x="321236" y="2952996"/>
            <a:ext cx="6617517" cy="632481"/>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당분간 상담을 진행할 수 없는 상황이라면 스케줄 메뉴에서 </a:t>
            </a:r>
            <a:r>
              <a:rPr lang="en-US" altLang="ko-KR" sz="900" dirty="0" smtClean="0"/>
              <a:t>[</a:t>
            </a:r>
            <a:r>
              <a:rPr lang="ko-KR" altLang="en-US" sz="900" dirty="0" smtClean="0"/>
              <a:t>서비스 노출 </a:t>
            </a:r>
            <a:r>
              <a:rPr lang="en-US" altLang="ko-KR" sz="900" dirty="0" smtClean="0"/>
              <a:t>: OFF]</a:t>
            </a:r>
            <a:r>
              <a:rPr lang="ko-KR" altLang="en-US" sz="900" dirty="0" smtClean="0"/>
              <a:t>를 하시면 서비스 상에 노출되지 않습니다</a:t>
            </a:r>
            <a:r>
              <a:rPr lang="en-US" altLang="ko-KR" sz="900" dirty="0" smtClean="0"/>
              <a:t>.</a:t>
            </a:r>
          </a:p>
          <a:p>
            <a:pPr>
              <a:lnSpc>
                <a:spcPct val="130000"/>
              </a:lnSpc>
            </a:pPr>
            <a:r>
              <a:rPr lang="ko-KR" altLang="en-US" sz="900" dirty="0" err="1" smtClean="0"/>
              <a:t>ㆍ</a:t>
            </a:r>
            <a:r>
              <a:rPr lang="ko-KR" altLang="en-US" sz="900" dirty="0" smtClean="0"/>
              <a:t> 서비스 탈퇴 시 </a:t>
            </a:r>
            <a:r>
              <a:rPr lang="ko-KR" altLang="en-US" sz="900" dirty="0" err="1" smtClean="0"/>
              <a:t>상담사님의</a:t>
            </a:r>
            <a:r>
              <a:rPr lang="ko-KR" altLang="en-US" sz="900" dirty="0" smtClean="0"/>
              <a:t> 개인정보는 개인정보 취급방침에 의거하여 삭제될 예정입니다</a:t>
            </a:r>
            <a:r>
              <a:rPr lang="en-US" altLang="ko-KR" sz="900" dirty="0" smtClean="0"/>
              <a:t>.</a:t>
            </a:r>
          </a:p>
          <a:p>
            <a:pPr>
              <a:lnSpc>
                <a:spcPct val="130000"/>
              </a:lnSpc>
            </a:pPr>
            <a:r>
              <a:rPr lang="ko-KR" altLang="en-US" sz="900" dirty="0" err="1" smtClean="0"/>
              <a:t>ㆍ</a:t>
            </a:r>
            <a:r>
              <a:rPr lang="ko-KR" altLang="en-US" sz="900" dirty="0" smtClean="0"/>
              <a:t> 탈퇴 후에는 삭제된 개인 정보를 복원할 수 없습니다</a:t>
            </a:r>
            <a:r>
              <a:rPr lang="en-US" altLang="ko-KR" sz="900" dirty="0" smtClean="0"/>
              <a:t>.</a:t>
            </a:r>
          </a:p>
        </p:txBody>
      </p:sp>
      <p:graphicFrame>
        <p:nvGraphicFramePr>
          <p:cNvPr id="25" name="표 24"/>
          <p:cNvGraphicFramePr>
            <a:graphicFrameLocks noGrp="1"/>
          </p:cNvGraphicFramePr>
          <p:nvPr/>
        </p:nvGraphicFramePr>
        <p:xfrm>
          <a:off x="270623" y="4093783"/>
          <a:ext cx="7412681" cy="2170533"/>
        </p:xfrm>
        <a:graphic>
          <a:graphicData uri="http://schemas.openxmlformats.org/drawingml/2006/table">
            <a:tbl>
              <a:tblPr/>
              <a:tblGrid>
                <a:gridCol w="7412681"/>
              </a:tblGrid>
              <a:tr h="2170533">
                <a:tc>
                  <a:txBody>
                    <a:bodyPr/>
                    <a:lstStyle/>
                    <a:p>
                      <a:pPr algn="l" fontAlgn="ctr"/>
                      <a:endParaRPr lang="en-US" altLang="ko-KR" sz="900" b="1" i="0" u="none" strike="noStrike" dirty="0">
                        <a:solidFill>
                          <a:srgbClr val="000000"/>
                        </a:solidFill>
                        <a:latin typeface="맑은 고딕"/>
                      </a:endParaRPr>
                    </a:p>
                  </a:txBody>
                  <a:tcPr marL="10297" marR="10297" marT="9505"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bl>
          </a:graphicData>
        </a:graphic>
      </p:graphicFrame>
      <p:sp>
        <p:nvSpPr>
          <p:cNvPr id="27" name="TextBox 26"/>
          <p:cNvSpPr txBox="1"/>
          <p:nvPr/>
        </p:nvSpPr>
        <p:spPr>
          <a:xfrm>
            <a:off x="321236" y="3789041"/>
            <a:ext cx="742511" cy="246221"/>
          </a:xfrm>
          <a:prstGeom prst="rect">
            <a:avLst/>
          </a:prstGeom>
          <a:noFill/>
        </p:spPr>
        <p:txBody>
          <a:bodyPr wrap="none" rtlCol="0">
            <a:spAutoFit/>
          </a:bodyPr>
          <a:lstStyle/>
          <a:p>
            <a:r>
              <a:rPr lang="ko-KR" altLang="en-US" sz="1000" b="1" dirty="0" smtClean="0"/>
              <a:t>탈퇴 사유</a:t>
            </a:r>
            <a:endParaRPr lang="ko-KR" altLang="en-US" sz="1000" b="1" dirty="0"/>
          </a:p>
        </p:txBody>
      </p:sp>
      <p:cxnSp>
        <p:nvCxnSpPr>
          <p:cNvPr id="36" name="직선 연결선 35"/>
          <p:cNvCxnSpPr/>
          <p:nvPr/>
        </p:nvCxnSpPr>
        <p:spPr>
          <a:xfrm>
            <a:off x="565013" y="4449831"/>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575331" y="4809871"/>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613768" y="5160386"/>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624087" y="5510901"/>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613768" y="5870941"/>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8747" y="4141407"/>
            <a:ext cx="1729961" cy="300082"/>
          </a:xfrm>
          <a:prstGeom prst="rect">
            <a:avLst/>
          </a:prstGeom>
          <a:noFill/>
        </p:spPr>
        <p:txBody>
          <a:bodyPr wrap="none" rtlCol="0">
            <a:spAutoFit/>
          </a:bodyPr>
          <a:lstStyle/>
          <a:p>
            <a:pPr>
              <a:lnSpc>
                <a:spcPct val="150000"/>
              </a:lnSpc>
            </a:pPr>
            <a:r>
              <a:rPr lang="ko-KR" altLang="en-US" sz="900" dirty="0" smtClean="0"/>
              <a:t>○ 다른 서비스와 스케줄 중복</a:t>
            </a:r>
            <a:endParaRPr lang="en-US" altLang="ko-KR" sz="900" dirty="0" smtClean="0"/>
          </a:p>
        </p:txBody>
      </p:sp>
      <p:sp>
        <p:nvSpPr>
          <p:cNvPr id="48" name="TextBox 47"/>
          <p:cNvSpPr txBox="1"/>
          <p:nvPr/>
        </p:nvSpPr>
        <p:spPr>
          <a:xfrm>
            <a:off x="418747" y="4486820"/>
            <a:ext cx="1885453" cy="300082"/>
          </a:xfrm>
          <a:prstGeom prst="rect">
            <a:avLst/>
          </a:prstGeom>
          <a:noFill/>
        </p:spPr>
        <p:txBody>
          <a:bodyPr wrap="none" rtlCol="0">
            <a:spAutoFit/>
          </a:bodyPr>
          <a:lstStyle/>
          <a:p>
            <a:pPr>
              <a:lnSpc>
                <a:spcPct val="150000"/>
              </a:lnSpc>
            </a:pPr>
            <a:r>
              <a:rPr lang="ko-KR" altLang="en-US" sz="900" dirty="0" smtClean="0"/>
              <a:t>○ 회원들의 예의 없는 말과 행동</a:t>
            </a:r>
            <a:endParaRPr lang="en-US" altLang="ko-KR" sz="900" dirty="0" smtClean="0"/>
          </a:p>
        </p:txBody>
      </p:sp>
      <p:sp>
        <p:nvSpPr>
          <p:cNvPr id="49" name="TextBox 48"/>
          <p:cNvSpPr txBox="1"/>
          <p:nvPr/>
        </p:nvSpPr>
        <p:spPr>
          <a:xfrm>
            <a:off x="418747" y="4849480"/>
            <a:ext cx="2000869" cy="300082"/>
          </a:xfrm>
          <a:prstGeom prst="rect">
            <a:avLst/>
          </a:prstGeom>
          <a:noFill/>
        </p:spPr>
        <p:txBody>
          <a:bodyPr wrap="none" rtlCol="0">
            <a:spAutoFit/>
          </a:bodyPr>
          <a:lstStyle/>
          <a:p>
            <a:pPr>
              <a:lnSpc>
                <a:spcPct val="150000"/>
              </a:lnSpc>
            </a:pPr>
            <a:r>
              <a:rPr lang="ko-KR" altLang="en-US" sz="900" dirty="0" smtClean="0"/>
              <a:t>○ 수익 개선의 여지가 보이지 않음</a:t>
            </a:r>
            <a:endParaRPr lang="en-US" altLang="ko-KR" sz="900" dirty="0" smtClean="0"/>
          </a:p>
        </p:txBody>
      </p:sp>
      <p:sp>
        <p:nvSpPr>
          <p:cNvPr id="50" name="TextBox 49"/>
          <p:cNvSpPr txBox="1"/>
          <p:nvPr/>
        </p:nvSpPr>
        <p:spPr>
          <a:xfrm>
            <a:off x="418747" y="5199995"/>
            <a:ext cx="2231701" cy="300082"/>
          </a:xfrm>
          <a:prstGeom prst="rect">
            <a:avLst/>
          </a:prstGeom>
          <a:noFill/>
        </p:spPr>
        <p:txBody>
          <a:bodyPr wrap="none" rtlCol="0">
            <a:spAutoFit/>
          </a:bodyPr>
          <a:lstStyle/>
          <a:p>
            <a:pPr>
              <a:lnSpc>
                <a:spcPct val="150000"/>
              </a:lnSpc>
            </a:pPr>
            <a:r>
              <a:rPr lang="ko-KR" altLang="en-US" sz="900" dirty="0" smtClean="0"/>
              <a:t>○ 사이트나 시스템 등 사용하기 불편함</a:t>
            </a:r>
            <a:endParaRPr lang="en-US" altLang="ko-KR" sz="900" dirty="0" smtClean="0"/>
          </a:p>
        </p:txBody>
      </p:sp>
      <p:sp>
        <p:nvSpPr>
          <p:cNvPr id="51" name="TextBox 50"/>
          <p:cNvSpPr txBox="1"/>
          <p:nvPr/>
        </p:nvSpPr>
        <p:spPr>
          <a:xfrm>
            <a:off x="418746" y="5560035"/>
            <a:ext cx="1459054" cy="300082"/>
          </a:xfrm>
          <a:prstGeom prst="rect">
            <a:avLst/>
          </a:prstGeom>
          <a:noFill/>
        </p:spPr>
        <p:txBody>
          <a:bodyPr wrap="none" rtlCol="0">
            <a:spAutoFit/>
          </a:bodyPr>
          <a:lstStyle/>
          <a:p>
            <a:pPr>
              <a:lnSpc>
                <a:spcPct val="150000"/>
              </a:lnSpc>
            </a:pPr>
            <a:r>
              <a:rPr lang="ko-KR" altLang="en-US" sz="900" dirty="0" smtClean="0"/>
              <a:t>○ 불합리한 서비스 정책</a:t>
            </a:r>
            <a:endParaRPr lang="en-US" altLang="ko-KR" sz="900" dirty="0" smtClean="0"/>
          </a:p>
        </p:txBody>
      </p:sp>
      <p:sp>
        <p:nvSpPr>
          <p:cNvPr id="52" name="TextBox 51"/>
          <p:cNvSpPr txBox="1"/>
          <p:nvPr/>
        </p:nvSpPr>
        <p:spPr>
          <a:xfrm>
            <a:off x="418747" y="5920075"/>
            <a:ext cx="841897" cy="300082"/>
          </a:xfrm>
          <a:prstGeom prst="rect">
            <a:avLst/>
          </a:prstGeom>
          <a:noFill/>
        </p:spPr>
        <p:txBody>
          <a:bodyPr wrap="none" rtlCol="0">
            <a:spAutoFit/>
          </a:bodyPr>
          <a:lstStyle/>
          <a:p>
            <a:pPr>
              <a:lnSpc>
                <a:spcPct val="150000"/>
              </a:lnSpc>
            </a:pPr>
            <a:r>
              <a:rPr lang="ko-KR" altLang="en-US" sz="900" dirty="0" smtClean="0"/>
              <a:t>○ 기타 사유</a:t>
            </a:r>
            <a:endParaRPr lang="en-US" altLang="ko-KR" sz="900" dirty="0" smtClean="0"/>
          </a:p>
        </p:txBody>
      </p:sp>
      <p:sp>
        <p:nvSpPr>
          <p:cNvPr id="37" name="TextBox 36"/>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RCW-0703</a:t>
            </a:r>
            <a:endParaRPr lang="ko-KR" altLang="en-US" sz="800" dirty="0">
              <a:solidFill>
                <a:prstClr val="black"/>
              </a:solidFill>
            </a:endParaRPr>
          </a:p>
        </p:txBody>
      </p:sp>
      <p:sp>
        <p:nvSpPr>
          <p:cNvPr id="40" name="직사각형 39"/>
          <p:cNvSpPr/>
          <p:nvPr/>
        </p:nvSpPr>
        <p:spPr>
          <a:xfrm>
            <a:off x="1491365" y="5948650"/>
            <a:ext cx="4777462"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bg1">
                  <a:lumMod val="50000"/>
                </a:schemeClr>
              </a:solidFill>
            </a:endParaRPr>
          </a:p>
        </p:txBody>
      </p:sp>
      <p:sp>
        <p:nvSpPr>
          <p:cNvPr id="42" name="타원 41"/>
          <p:cNvSpPr/>
          <p:nvPr/>
        </p:nvSpPr>
        <p:spPr>
          <a:xfrm>
            <a:off x="2876050" y="636441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53" name="타원 52"/>
          <p:cNvSpPr/>
          <p:nvPr/>
        </p:nvSpPr>
        <p:spPr>
          <a:xfrm>
            <a:off x="225390" y="396778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0" name="슬라이드 번호 개체 틀 29"/>
          <p:cNvSpPr>
            <a:spLocks noGrp="1"/>
          </p:cNvSpPr>
          <p:nvPr>
            <p:ph type="sldNum" sz="quarter" idx="4"/>
          </p:nvPr>
        </p:nvSpPr>
        <p:spPr/>
        <p:txBody>
          <a:bodyPr/>
          <a:lstStyle/>
          <a:p>
            <a:fld id="{C70D9EDE-4299-4BB9-BBD1-CAF81FD85894}" type="slidenum">
              <a:rPr lang="ko-KR" altLang="en-US" smtClean="0"/>
              <a:pPr/>
              <a:t>87</a:t>
            </a:fld>
            <a:endParaRPr lang="ko-KR" altLang="en-US"/>
          </a:p>
        </p:txBody>
      </p:sp>
      <p:sp>
        <p:nvSpPr>
          <p:cNvPr id="31" name="TextBox 30"/>
          <p:cNvSpPr txBox="1"/>
          <p:nvPr/>
        </p:nvSpPr>
        <p:spPr>
          <a:xfrm>
            <a:off x="1249804" y="117792"/>
            <a:ext cx="1119217" cy="215444"/>
          </a:xfrm>
          <a:prstGeom prst="rect">
            <a:avLst/>
          </a:prstGeom>
          <a:noFill/>
        </p:spPr>
        <p:txBody>
          <a:bodyPr wrap="none" rtlCol="0">
            <a:spAutoFit/>
          </a:bodyPr>
          <a:lstStyle/>
          <a:p>
            <a:r>
              <a:rPr lang="en-US" altLang="ko-KR" sz="800" dirty="0" smtClean="0">
                <a:solidFill>
                  <a:prstClr val="black"/>
                </a:solidFill>
              </a:rPr>
              <a:t>Withdrawal Request</a:t>
            </a:r>
            <a:endParaRPr lang="ko-KR" altLang="en-US" sz="800" dirty="0">
              <a:solidFill>
                <a:prstClr val="black"/>
              </a:solidFill>
            </a:endParaRPr>
          </a:p>
        </p:txBody>
      </p:sp>
      <p:sp>
        <p:nvSpPr>
          <p:cNvPr id="32" name="TextBox 31"/>
          <p:cNvSpPr txBox="1"/>
          <p:nvPr/>
        </p:nvSpPr>
        <p:spPr>
          <a:xfrm>
            <a:off x="1247708" y="352286"/>
            <a:ext cx="3368230" cy="215444"/>
          </a:xfrm>
          <a:prstGeom prst="rect">
            <a:avLst/>
          </a:prstGeom>
          <a:noFill/>
        </p:spPr>
        <p:txBody>
          <a:bodyPr wrap="none" rtlCol="0">
            <a:spAutoFit/>
          </a:bodyPr>
          <a:lstStyle/>
          <a:p>
            <a:r>
              <a:rPr lang="en-US" altLang="ko-KR" sz="800" dirty="0" smtClean="0">
                <a:solidFill>
                  <a:prstClr val="black"/>
                </a:solidFill>
              </a:rPr>
              <a:t>Edit My Info - Selection &gt; Edit Basic Info &gt; Withdrawal Request tab</a:t>
            </a:r>
            <a:endParaRPr lang="ko-KR" altLang="en-US" sz="800" dirty="0">
              <a:solidFill>
                <a:prstClr val="black"/>
              </a:solidFill>
            </a:endParaRPr>
          </a:p>
        </p:txBody>
      </p:sp>
      <p:graphicFrame>
        <p:nvGraphicFramePr>
          <p:cNvPr id="34" name="표 54"/>
          <p:cNvGraphicFramePr>
            <a:graphicFrameLocks noGrp="1"/>
          </p:cNvGraphicFramePr>
          <p:nvPr>
            <p:extLst/>
          </p:nvPr>
        </p:nvGraphicFramePr>
        <p:xfrm>
          <a:off x="7833320" y="650426"/>
          <a:ext cx="1890210" cy="3378960"/>
        </p:xfrm>
        <a:graphic>
          <a:graphicData uri="http://schemas.openxmlformats.org/drawingml/2006/table">
            <a:tbl>
              <a:tblPr firstRow="1" bandRow="1">
                <a:tableStyleId>{5C22544A-7EE6-4342-B048-85BDC9FD1C3A}</a:tableStyleId>
              </a:tblPr>
              <a:tblGrid>
                <a:gridCol w="216811"/>
                <a:gridCol w="1673399"/>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Chỉ</a:t>
                      </a:r>
                      <a:r>
                        <a:rPr lang="en-US" altLang="ko-KR" sz="800" baseline="0" dirty="0" smtClean="0">
                          <a:solidFill>
                            <a:prstClr val="black"/>
                          </a:solidFill>
                        </a:rPr>
                        <a:t> </a:t>
                      </a:r>
                      <a:r>
                        <a:rPr lang="en-US" altLang="ko-KR" sz="800" dirty="0" err="1" smtClean="0">
                          <a:solidFill>
                            <a:prstClr val="black"/>
                          </a:solidFill>
                        </a:rPr>
                        <a:t>có</a:t>
                      </a:r>
                      <a:r>
                        <a:rPr lang="en-US" altLang="ko-KR" sz="800" baseline="0" dirty="0" smtClean="0">
                          <a:solidFill>
                            <a:prstClr val="black"/>
                          </a:solidFill>
                        </a:rPr>
                        <a:t> </a:t>
                      </a:r>
                      <a:r>
                        <a:rPr lang="en-US" altLang="ko-KR" sz="800" baseline="0" dirty="0" err="1" smtClean="0">
                          <a:solidFill>
                            <a:prstClr val="black"/>
                          </a:solidFill>
                        </a:rPr>
                        <a:t>thể</a:t>
                      </a:r>
                      <a:r>
                        <a:rPr lang="en-US" altLang="ko-KR" sz="800" baseline="0" dirty="0" smtClean="0">
                          <a:solidFill>
                            <a:prstClr val="black"/>
                          </a:solidFill>
                        </a:rPr>
                        <a:t> </a:t>
                      </a:r>
                      <a:r>
                        <a:rPr lang="en-US" altLang="ko-KR" sz="800" baseline="0" dirty="0" err="1" smtClean="0">
                          <a:solidFill>
                            <a:prstClr val="black"/>
                          </a:solidFill>
                        </a:rPr>
                        <a:t>chọn</a:t>
                      </a:r>
                      <a:r>
                        <a:rPr lang="en-US" altLang="ko-KR" sz="800" baseline="0" dirty="0" smtClean="0">
                          <a:solidFill>
                            <a:prstClr val="black"/>
                          </a:solidFill>
                        </a:rPr>
                        <a:t> </a:t>
                      </a:r>
                      <a:r>
                        <a:rPr lang="en-US" altLang="ko-KR" sz="800" baseline="0" dirty="0" err="1" smtClean="0">
                          <a:solidFill>
                            <a:prstClr val="black"/>
                          </a:solidFill>
                        </a:rPr>
                        <a:t>duy</a:t>
                      </a:r>
                      <a:r>
                        <a:rPr lang="en-US" altLang="ko-KR" sz="800" baseline="0" dirty="0" smtClean="0">
                          <a:solidFill>
                            <a:prstClr val="black"/>
                          </a:solidFill>
                        </a:rPr>
                        <a:t> </a:t>
                      </a:r>
                      <a:r>
                        <a:rPr lang="en-US" altLang="ko-KR" sz="800" baseline="0" dirty="0" err="1" smtClean="0">
                          <a:solidFill>
                            <a:prstClr val="black"/>
                          </a:solidFill>
                        </a:rPr>
                        <a:t>nhất</a:t>
                      </a:r>
                      <a:r>
                        <a:rPr lang="en-US" altLang="ko-KR" sz="800" baseline="0" dirty="0" smtClean="0">
                          <a:solidFill>
                            <a:prstClr val="black"/>
                          </a:solidFill>
                        </a:rPr>
                        <a:t> 1 </a:t>
                      </a:r>
                      <a:r>
                        <a:rPr lang="en-US" altLang="ko-KR" sz="800" baseline="0" dirty="0" err="1" smtClean="0">
                          <a:solidFill>
                            <a:prstClr val="black"/>
                          </a:solidFill>
                        </a:rPr>
                        <a:t>lý</a:t>
                      </a:r>
                      <a:r>
                        <a:rPr lang="en-US" altLang="ko-KR" sz="800" baseline="0" dirty="0" smtClean="0">
                          <a:solidFill>
                            <a:prstClr val="black"/>
                          </a:solidFill>
                        </a:rPr>
                        <a:t> do </a:t>
                      </a:r>
                      <a:endParaRPr lang="ko-KR" altLang="en-US" sz="800" dirty="0" smtClean="0">
                        <a:solidFill>
                          <a:prstClr val="black"/>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Nếu</a:t>
                      </a:r>
                      <a:r>
                        <a:rPr lang="en-US" altLang="ko-KR" sz="800" baseline="0" dirty="0" smtClean="0">
                          <a:solidFill>
                            <a:prstClr val="black"/>
                          </a:solidFill>
                        </a:rPr>
                        <a:t> </a:t>
                      </a:r>
                      <a:r>
                        <a:rPr lang="en-US" altLang="ko-KR" sz="800" baseline="0" dirty="0" err="1" smtClean="0">
                          <a:solidFill>
                            <a:prstClr val="black"/>
                          </a:solidFill>
                        </a:rPr>
                        <a:t>chọn</a:t>
                      </a:r>
                      <a:r>
                        <a:rPr lang="en-US" altLang="ko-KR" sz="800" baseline="0" dirty="0" smtClean="0">
                          <a:solidFill>
                            <a:prstClr val="black"/>
                          </a:solidFill>
                        </a:rPr>
                        <a:t> </a:t>
                      </a:r>
                      <a:r>
                        <a:rPr lang="ko-KR" altLang="en-US" sz="800" dirty="0" smtClean="0"/>
                        <a:t>기타 사유 </a:t>
                      </a:r>
                      <a:r>
                        <a:rPr lang="en-US" altLang="ko-KR" sz="800" dirty="0" smtClean="0"/>
                        <a:t>- </a:t>
                      </a:r>
                      <a:r>
                        <a:rPr lang="en-US" altLang="ko-KR" sz="800" baseline="0" dirty="0" err="1" smtClean="0">
                          <a:solidFill>
                            <a:prstClr val="black"/>
                          </a:solidFill>
                        </a:rPr>
                        <a:t>Lý</a:t>
                      </a:r>
                      <a:r>
                        <a:rPr lang="en-US" altLang="ko-KR" sz="800" baseline="0" dirty="0" smtClean="0">
                          <a:solidFill>
                            <a:prstClr val="black"/>
                          </a:solidFill>
                        </a:rPr>
                        <a:t> do </a:t>
                      </a:r>
                      <a:r>
                        <a:rPr lang="en-US" altLang="ko-KR" sz="800" baseline="0" dirty="0" err="1" smtClean="0">
                          <a:solidFill>
                            <a:prstClr val="black"/>
                          </a:solidFill>
                        </a:rPr>
                        <a:t>khác</a:t>
                      </a:r>
                      <a:r>
                        <a:rPr lang="en-US" altLang="ko-KR" sz="800" baseline="0" dirty="0" smtClean="0">
                          <a:solidFill>
                            <a:prstClr val="black"/>
                          </a:solidFill>
                        </a:rPr>
                        <a:t> </a:t>
                      </a:r>
                      <a:r>
                        <a:rPr lang="en-US" altLang="ko-KR" sz="800" baseline="0" dirty="0" err="1" smtClean="0">
                          <a:solidFill>
                            <a:prstClr val="black"/>
                          </a:solidFill>
                        </a:rPr>
                        <a:t>thì</a:t>
                      </a:r>
                      <a:r>
                        <a:rPr lang="en-US" altLang="ko-KR" sz="800" baseline="0" dirty="0" smtClean="0">
                          <a:solidFill>
                            <a:prstClr val="black"/>
                          </a:solidFill>
                        </a:rPr>
                        <a:t> </a:t>
                      </a:r>
                      <a:r>
                        <a:rPr lang="en-US" altLang="ko-KR" sz="800" baseline="0" dirty="0" err="1" smtClean="0">
                          <a:solidFill>
                            <a:prstClr val="black"/>
                          </a:solidFill>
                        </a:rPr>
                        <a:t>khả</a:t>
                      </a:r>
                      <a:r>
                        <a:rPr lang="en-US" altLang="ko-KR" sz="800" baseline="0" dirty="0" smtClean="0">
                          <a:solidFill>
                            <a:prstClr val="black"/>
                          </a:solidFill>
                        </a:rPr>
                        <a:t> </a:t>
                      </a:r>
                      <a:r>
                        <a:rPr lang="en-US" altLang="ko-KR" sz="800" baseline="0" dirty="0" err="1" smtClean="0">
                          <a:solidFill>
                            <a:prstClr val="black"/>
                          </a:solidFill>
                        </a:rPr>
                        <a:t>dụng</a:t>
                      </a:r>
                      <a:r>
                        <a:rPr lang="en-US" altLang="ko-KR" sz="800" baseline="0" dirty="0" smtClean="0">
                          <a:solidFill>
                            <a:prstClr val="black"/>
                          </a:solidFill>
                        </a:rPr>
                        <a:t> </a:t>
                      </a:r>
                      <a:r>
                        <a:rPr lang="en-US" altLang="ko-KR" sz="800" baseline="0" dirty="0" err="1" smtClean="0">
                          <a:solidFill>
                            <a:prstClr val="black"/>
                          </a:solidFill>
                        </a:rPr>
                        <a:t>hóa</a:t>
                      </a:r>
                      <a:r>
                        <a:rPr lang="en-US" altLang="ko-KR" sz="800" baseline="0" dirty="0" smtClean="0">
                          <a:solidFill>
                            <a:prstClr val="black"/>
                          </a:solidFill>
                        </a:rPr>
                        <a:t> </a:t>
                      </a:r>
                      <a:r>
                        <a:rPr lang="en-US" altLang="ko-KR" sz="800" baseline="0" dirty="0" err="1" smtClean="0">
                          <a:solidFill>
                            <a:prstClr val="black"/>
                          </a:solidFill>
                        </a:rPr>
                        <a:t>trường</a:t>
                      </a:r>
                      <a:r>
                        <a:rPr lang="en-US" altLang="ko-KR" sz="800" baseline="0" dirty="0" smtClean="0">
                          <a:solidFill>
                            <a:prstClr val="black"/>
                          </a:solidFill>
                        </a:rPr>
                        <a:t> </a:t>
                      </a:r>
                      <a:r>
                        <a:rPr lang="en-US" altLang="ko-KR" sz="800" baseline="0" dirty="0" err="1" smtClean="0">
                          <a:solidFill>
                            <a:prstClr val="black"/>
                          </a:solidFill>
                        </a:rPr>
                        <a:t>nhập</a:t>
                      </a:r>
                      <a:r>
                        <a:rPr lang="en-US" altLang="ko-KR" sz="800" baseline="0" dirty="0" smtClean="0">
                          <a:solidFill>
                            <a:prstClr val="black"/>
                          </a:solidFill>
                        </a:rPr>
                        <a:t> text ở </a:t>
                      </a:r>
                      <a:r>
                        <a:rPr lang="en-US" altLang="ko-KR" sz="800" baseline="0" dirty="0" err="1" smtClean="0">
                          <a:solidFill>
                            <a:prstClr val="black"/>
                          </a:solidFill>
                        </a:rPr>
                        <a:t>bên</a:t>
                      </a:r>
                      <a:r>
                        <a:rPr lang="en-US" altLang="ko-KR" sz="800" baseline="0" dirty="0" smtClean="0">
                          <a:solidFill>
                            <a:prstClr val="black"/>
                          </a:solidFill>
                        </a:rPr>
                        <a:t> </a:t>
                      </a:r>
                      <a:r>
                        <a:rPr lang="en-US" altLang="ko-KR" sz="800" baseline="0" dirty="0" err="1" smtClean="0">
                          <a:solidFill>
                            <a:prstClr val="black"/>
                          </a:solidFill>
                        </a:rPr>
                        <a:t>canh</a:t>
                      </a:r>
                      <a:endParaRPr lang="ko-KR" altLang="en-US" sz="800" dirty="0" smtClean="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Trường</a:t>
                      </a:r>
                      <a:r>
                        <a:rPr lang="en-US" altLang="ko-KR" sz="800" baseline="0" dirty="0" smtClean="0">
                          <a:solidFill>
                            <a:prstClr val="black"/>
                          </a:solidFill>
                        </a:rPr>
                        <a:t> </a:t>
                      </a:r>
                      <a:r>
                        <a:rPr lang="en-US" altLang="ko-KR" sz="800" baseline="0" dirty="0" err="1" smtClean="0">
                          <a:solidFill>
                            <a:prstClr val="black"/>
                          </a:solidFill>
                        </a:rPr>
                        <a:t>hợp</a:t>
                      </a:r>
                      <a:r>
                        <a:rPr lang="en-US" altLang="ko-KR" sz="800" baseline="0" dirty="0" smtClean="0">
                          <a:solidFill>
                            <a:prstClr val="black"/>
                          </a:solidFill>
                        </a:rPr>
                        <a:t> Counselor ở </a:t>
                      </a:r>
                      <a:r>
                        <a:rPr lang="en-US" altLang="ko-KR" sz="800" baseline="0" dirty="0" err="1" smtClean="0">
                          <a:solidFill>
                            <a:prstClr val="black"/>
                          </a:solidFill>
                        </a:rPr>
                        <a:t>trạng</a:t>
                      </a:r>
                      <a:r>
                        <a:rPr lang="en-US" altLang="ko-KR" sz="800" baseline="0" dirty="0" smtClean="0">
                          <a:solidFill>
                            <a:prstClr val="black"/>
                          </a:solidFill>
                        </a:rPr>
                        <a:t> </a:t>
                      </a:r>
                      <a:r>
                        <a:rPr lang="en-US" altLang="ko-KR" sz="800" baseline="0" dirty="0" err="1" smtClean="0">
                          <a:solidFill>
                            <a:prstClr val="black"/>
                          </a:solidFill>
                        </a:rPr>
                        <a:t>thái</a:t>
                      </a:r>
                      <a:r>
                        <a:rPr lang="en-US" altLang="ko-KR" sz="800" baseline="0" dirty="0" smtClean="0">
                          <a:solidFill>
                            <a:prstClr val="black"/>
                          </a:solidFill>
                        </a:rPr>
                        <a:t> </a:t>
                      </a:r>
                      <a:r>
                        <a:rPr lang="en-US" altLang="ko-KR" sz="800" baseline="0" dirty="0" err="1" smtClean="0">
                          <a:solidFill>
                            <a:prstClr val="black"/>
                          </a:solidFill>
                        </a:rPr>
                        <a:t>có</a:t>
                      </a:r>
                      <a:r>
                        <a:rPr lang="en-US" altLang="ko-KR" sz="800" baseline="0" dirty="0" smtClean="0">
                          <a:solidFill>
                            <a:prstClr val="black"/>
                          </a:solidFill>
                        </a:rPr>
                        <a:t> </a:t>
                      </a:r>
                      <a:r>
                        <a:rPr lang="en-US" altLang="ko-KR" sz="800" baseline="0" dirty="0" err="1" smtClean="0">
                          <a:solidFill>
                            <a:prstClr val="black"/>
                          </a:solidFill>
                        </a:rPr>
                        <a:t>thể</a:t>
                      </a:r>
                      <a:r>
                        <a:rPr lang="en-US" altLang="ko-KR" sz="800" baseline="0" dirty="0" smtClean="0">
                          <a:solidFill>
                            <a:prstClr val="black"/>
                          </a:solidFill>
                        </a:rPr>
                        <a:t> </a:t>
                      </a:r>
                      <a:r>
                        <a:rPr lang="en-US" altLang="ko-KR" sz="800" baseline="0" dirty="0" err="1" smtClean="0">
                          <a:solidFill>
                            <a:prstClr val="black"/>
                          </a:solidFill>
                        </a:rPr>
                        <a:t>Rút</a:t>
                      </a:r>
                      <a:r>
                        <a:rPr lang="en-US" altLang="ko-KR" sz="800" baseline="0" dirty="0" smtClean="0">
                          <a:solidFill>
                            <a:prstClr val="black"/>
                          </a:solidFill>
                        </a:rPr>
                        <a:t> </a:t>
                      </a:r>
                      <a:r>
                        <a:rPr lang="en-US" altLang="ko-KR" sz="800" baseline="0" dirty="0" err="1" smtClean="0">
                          <a:solidFill>
                            <a:prstClr val="black"/>
                          </a:solidFill>
                        </a:rPr>
                        <a:t>lui</a:t>
                      </a:r>
                      <a:r>
                        <a:rPr lang="en-US" altLang="ko-KR" sz="800" baseline="0" dirty="0" smtClean="0">
                          <a:solidFill>
                            <a:prstClr val="black"/>
                          </a:solidFill>
                        </a:rPr>
                        <a:t>, </a:t>
                      </a:r>
                      <a:r>
                        <a:rPr lang="en-US" altLang="ko-KR" sz="800" baseline="0" dirty="0" err="1" smtClean="0">
                          <a:solidFill>
                            <a:prstClr val="black"/>
                          </a:solidFill>
                        </a:rPr>
                        <a:t>hiển</a:t>
                      </a:r>
                      <a:r>
                        <a:rPr lang="en-US" altLang="ko-KR" sz="800" baseline="0" dirty="0" smtClean="0">
                          <a:solidFill>
                            <a:prstClr val="black"/>
                          </a:solidFill>
                        </a:rPr>
                        <a:t> </a:t>
                      </a:r>
                      <a:r>
                        <a:rPr lang="en-US" altLang="ko-KR" sz="800" baseline="0" dirty="0" err="1" smtClean="0">
                          <a:solidFill>
                            <a:prstClr val="black"/>
                          </a:solidFill>
                        </a:rPr>
                        <a:t>thị</a:t>
                      </a:r>
                      <a:r>
                        <a:rPr lang="en-US" altLang="ko-KR" sz="800" baseline="0" dirty="0" smtClean="0">
                          <a:solidFill>
                            <a:prstClr val="black"/>
                          </a:solidFill>
                        </a:rPr>
                        <a:t> pop-up </a:t>
                      </a:r>
                      <a:r>
                        <a:rPr lang="en-US" altLang="ko-KR" sz="800" baseline="0" dirty="0" err="1" smtClean="0">
                          <a:solidFill>
                            <a:prstClr val="black"/>
                          </a:solidFill>
                        </a:rPr>
                        <a:t>xác</a:t>
                      </a:r>
                      <a:r>
                        <a:rPr lang="en-US" altLang="ko-KR" sz="800" baseline="0" dirty="0" smtClean="0">
                          <a:solidFill>
                            <a:prstClr val="black"/>
                          </a:solidFill>
                        </a:rPr>
                        <a:t> </a:t>
                      </a:r>
                      <a:r>
                        <a:rPr lang="en-US" altLang="ko-KR" sz="800" baseline="0" dirty="0" err="1" smtClean="0">
                          <a:solidFill>
                            <a:prstClr val="black"/>
                          </a:solidFill>
                        </a:rPr>
                        <a:t>nhận</a:t>
                      </a:r>
                      <a:r>
                        <a:rPr lang="en-US" altLang="ko-KR" sz="800" baseline="0" dirty="0" smtClean="0">
                          <a:solidFill>
                            <a:prstClr val="black"/>
                          </a:solidFill>
                        </a:rPr>
                        <a:t> </a:t>
                      </a:r>
                      <a:r>
                        <a:rPr lang="en-US" altLang="ko-KR" sz="800" baseline="0" dirty="0" err="1" smtClean="0">
                          <a:solidFill>
                            <a:prstClr val="black"/>
                          </a:solidFill>
                        </a:rPr>
                        <a:t>yêu</a:t>
                      </a:r>
                      <a:r>
                        <a:rPr lang="en-US" altLang="ko-KR" sz="800" baseline="0" dirty="0" smtClean="0">
                          <a:solidFill>
                            <a:prstClr val="black"/>
                          </a:solidFill>
                        </a:rPr>
                        <a:t> </a:t>
                      </a:r>
                      <a:r>
                        <a:rPr lang="en-US" altLang="ko-KR" sz="800" baseline="0" dirty="0" err="1" smtClean="0">
                          <a:solidFill>
                            <a:prstClr val="black"/>
                          </a:solidFill>
                        </a:rPr>
                        <a:t>cầu</a:t>
                      </a:r>
                      <a:r>
                        <a:rPr lang="en-US" altLang="ko-KR" sz="800" baseline="0" dirty="0" smtClean="0">
                          <a:solidFill>
                            <a:prstClr val="black"/>
                          </a:solidFill>
                        </a:rPr>
                        <a:t> </a:t>
                      </a:r>
                      <a:r>
                        <a:rPr lang="en-US" altLang="ko-KR" sz="800" baseline="0" dirty="0" err="1" smtClean="0">
                          <a:solidFill>
                            <a:prstClr val="black"/>
                          </a:solidFill>
                        </a:rPr>
                        <a:t>Rút</a:t>
                      </a:r>
                      <a:r>
                        <a:rPr lang="en-US" altLang="ko-KR" sz="800" baseline="0" dirty="0" smtClean="0">
                          <a:solidFill>
                            <a:prstClr val="black"/>
                          </a:solidFill>
                        </a:rPr>
                        <a:t> </a:t>
                      </a:r>
                      <a:r>
                        <a:rPr lang="en-US" altLang="ko-KR" sz="800" baseline="0" dirty="0" err="1" smtClean="0">
                          <a:solidFill>
                            <a:prstClr val="black"/>
                          </a:solidFill>
                        </a:rPr>
                        <a:t>lui</a:t>
                      </a:r>
                      <a:r>
                        <a:rPr lang="en-US" altLang="ko-KR" sz="800" baseline="0" dirty="0" smtClean="0">
                          <a:solidFill>
                            <a:prstClr val="black"/>
                          </a:solidFill>
                        </a:rPr>
                        <a:t> </a:t>
                      </a:r>
                      <a:endParaRPr lang="ko-KR" altLang="en-US" sz="800" dirty="0" smtClean="0">
                        <a:solidFill>
                          <a:prstClr val="black"/>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ko-KR" altLang="en-US" sz="800" dirty="0" smtClean="0">
                          <a:solidFill>
                            <a:prstClr val="black"/>
                          </a:solidFill>
                        </a:rPr>
                        <a:t>예약되어 있는 상담 건이 있거나 아직 정산이 완료되지 않은 경우 </a:t>
                      </a:r>
                      <a:r>
                        <a:rPr lang="en-US" altLang="ko-KR" sz="800" dirty="0" err="1" smtClean="0">
                          <a:solidFill>
                            <a:prstClr val="black"/>
                          </a:solidFill>
                        </a:rPr>
                        <a:t>Trường</a:t>
                      </a:r>
                      <a:r>
                        <a:rPr lang="en-US" altLang="ko-KR" sz="800" baseline="0" dirty="0" smtClean="0">
                          <a:solidFill>
                            <a:prstClr val="black"/>
                          </a:solidFill>
                        </a:rPr>
                        <a:t> </a:t>
                      </a:r>
                      <a:r>
                        <a:rPr lang="en-US" altLang="ko-KR" sz="800" baseline="0" dirty="0" err="1" smtClean="0">
                          <a:solidFill>
                            <a:prstClr val="black"/>
                          </a:solidFill>
                        </a:rPr>
                        <a:t>hợp</a:t>
                      </a:r>
                      <a:r>
                        <a:rPr lang="en-US" altLang="ko-KR" sz="800" baseline="0" dirty="0" smtClean="0">
                          <a:solidFill>
                            <a:prstClr val="black"/>
                          </a:solidFill>
                        </a:rPr>
                        <a:t> </a:t>
                      </a:r>
                      <a:r>
                        <a:rPr lang="en-US" altLang="ko-KR" sz="800" baseline="0" dirty="0" err="1" smtClean="0">
                          <a:solidFill>
                            <a:prstClr val="black"/>
                          </a:solidFill>
                        </a:rPr>
                        <a:t>Vẫn</a:t>
                      </a:r>
                      <a:r>
                        <a:rPr lang="en-US" altLang="ko-KR" sz="800" baseline="0" dirty="0" smtClean="0">
                          <a:solidFill>
                            <a:prstClr val="black"/>
                          </a:solidFill>
                        </a:rPr>
                        <a:t> </a:t>
                      </a:r>
                      <a:r>
                        <a:rPr lang="en-US" altLang="ko-KR" sz="800" baseline="0" dirty="0" err="1" smtClean="0">
                          <a:solidFill>
                            <a:prstClr val="black"/>
                          </a:solidFill>
                        </a:rPr>
                        <a:t>còn</a:t>
                      </a:r>
                      <a:r>
                        <a:rPr lang="en-US" altLang="ko-KR" sz="800" baseline="0" dirty="0" smtClean="0">
                          <a:solidFill>
                            <a:prstClr val="black"/>
                          </a:solidFill>
                        </a:rPr>
                        <a:t> </a:t>
                      </a:r>
                      <a:r>
                        <a:rPr lang="en-US" altLang="ko-KR" sz="800" baseline="0" dirty="0" err="1" smtClean="0">
                          <a:solidFill>
                            <a:prstClr val="black"/>
                          </a:solidFill>
                        </a:rPr>
                        <a:t>buổi</a:t>
                      </a:r>
                      <a:r>
                        <a:rPr lang="en-US" altLang="ko-KR" sz="800" baseline="0" dirty="0" smtClean="0">
                          <a:solidFill>
                            <a:prstClr val="black"/>
                          </a:solidFill>
                        </a:rPr>
                        <a:t> </a:t>
                      </a:r>
                      <a:r>
                        <a:rPr lang="en-US" altLang="ko-KR" sz="800" baseline="0" dirty="0" err="1" smtClean="0">
                          <a:solidFill>
                            <a:prstClr val="black"/>
                          </a:solidFill>
                        </a:rPr>
                        <a:t>hẹn</a:t>
                      </a:r>
                      <a:r>
                        <a:rPr lang="en-US" altLang="ko-KR" sz="800" baseline="0" dirty="0" smtClean="0">
                          <a:solidFill>
                            <a:prstClr val="black"/>
                          </a:solidFill>
                        </a:rPr>
                        <a:t> </a:t>
                      </a:r>
                      <a:r>
                        <a:rPr lang="en-US" altLang="ko-KR" sz="800" baseline="0" dirty="0" err="1" smtClean="0">
                          <a:solidFill>
                            <a:prstClr val="black"/>
                          </a:solidFill>
                        </a:rPr>
                        <a:t>tư</a:t>
                      </a:r>
                      <a:r>
                        <a:rPr lang="en-US" altLang="ko-KR" sz="800" baseline="0" dirty="0" smtClean="0">
                          <a:solidFill>
                            <a:prstClr val="black"/>
                          </a:solidFill>
                        </a:rPr>
                        <a:t> </a:t>
                      </a:r>
                      <a:r>
                        <a:rPr lang="en-US" altLang="ko-KR" sz="800" baseline="0" dirty="0" err="1" smtClean="0">
                          <a:solidFill>
                            <a:prstClr val="black"/>
                          </a:solidFill>
                        </a:rPr>
                        <a:t>vấn</a:t>
                      </a:r>
                      <a:r>
                        <a:rPr lang="en-US" altLang="ko-KR" sz="800" baseline="0" dirty="0" smtClean="0">
                          <a:solidFill>
                            <a:prstClr val="black"/>
                          </a:solidFill>
                        </a:rPr>
                        <a:t> </a:t>
                      </a:r>
                      <a:r>
                        <a:rPr lang="en-US" altLang="ko-KR" sz="800" baseline="0" dirty="0" err="1" smtClean="0">
                          <a:solidFill>
                            <a:prstClr val="black"/>
                          </a:solidFill>
                        </a:rPr>
                        <a:t>hoặc</a:t>
                      </a:r>
                      <a:r>
                        <a:rPr lang="en-US" altLang="ko-KR" sz="800" baseline="0" dirty="0" smtClean="0">
                          <a:solidFill>
                            <a:prstClr val="black"/>
                          </a:solidFill>
                        </a:rPr>
                        <a:t> </a:t>
                      </a:r>
                      <a:r>
                        <a:rPr lang="en-US" altLang="ko-KR" sz="800" baseline="0" dirty="0" err="1" smtClean="0">
                          <a:solidFill>
                            <a:prstClr val="black"/>
                          </a:solidFill>
                        </a:rPr>
                        <a:t>chưa</a:t>
                      </a:r>
                      <a:r>
                        <a:rPr lang="en-US" altLang="ko-KR" sz="800" baseline="0" dirty="0" smtClean="0">
                          <a:solidFill>
                            <a:prstClr val="black"/>
                          </a:solidFill>
                        </a:rPr>
                        <a:t> </a:t>
                      </a:r>
                      <a:r>
                        <a:rPr lang="en-US" altLang="ko-KR" sz="800" baseline="0" dirty="0" err="1" smtClean="0">
                          <a:solidFill>
                            <a:prstClr val="black"/>
                          </a:solidFill>
                        </a:rPr>
                        <a:t>hoàn</a:t>
                      </a:r>
                      <a:r>
                        <a:rPr lang="en-US" altLang="ko-KR" sz="800" baseline="0" dirty="0" smtClean="0">
                          <a:solidFill>
                            <a:prstClr val="black"/>
                          </a:solidFill>
                        </a:rPr>
                        <a:t> </a:t>
                      </a:r>
                      <a:r>
                        <a:rPr lang="en-US" altLang="ko-KR" sz="800" baseline="0" dirty="0" err="1" smtClean="0">
                          <a:solidFill>
                            <a:prstClr val="black"/>
                          </a:solidFill>
                        </a:rPr>
                        <a:t>tất</a:t>
                      </a:r>
                      <a:r>
                        <a:rPr lang="en-US" altLang="ko-KR" sz="800" baseline="0" dirty="0" smtClean="0">
                          <a:solidFill>
                            <a:prstClr val="black"/>
                          </a:solidFill>
                        </a:rPr>
                        <a:t> </a:t>
                      </a:r>
                      <a:r>
                        <a:rPr lang="en-US" altLang="ko-KR" sz="800" baseline="0" dirty="0" err="1" smtClean="0">
                          <a:solidFill>
                            <a:prstClr val="black"/>
                          </a:solidFill>
                        </a:rPr>
                        <a:t>việc</a:t>
                      </a:r>
                      <a:r>
                        <a:rPr lang="en-US" altLang="ko-KR" sz="800" baseline="0" dirty="0" smtClean="0">
                          <a:solidFill>
                            <a:prstClr val="black"/>
                          </a:solidFill>
                        </a:rPr>
                        <a:t> </a:t>
                      </a:r>
                      <a:r>
                        <a:rPr lang="en-US" altLang="ko-KR" sz="800" baseline="0" dirty="0" err="1" smtClean="0">
                          <a:solidFill>
                            <a:prstClr val="black"/>
                          </a:solidFill>
                        </a:rPr>
                        <a:t>thanh</a:t>
                      </a:r>
                      <a:r>
                        <a:rPr lang="en-US" altLang="ko-KR" sz="800" baseline="0" dirty="0" smtClean="0">
                          <a:solidFill>
                            <a:prstClr val="black"/>
                          </a:solidFill>
                        </a:rPr>
                        <a:t> </a:t>
                      </a:r>
                      <a:r>
                        <a:rPr lang="en-US" altLang="ko-KR" sz="800" baseline="0" dirty="0" err="1" smtClean="0">
                          <a:solidFill>
                            <a:prstClr val="black"/>
                          </a:solidFill>
                        </a:rPr>
                        <a:t>toán</a:t>
                      </a:r>
                      <a:r>
                        <a:rPr lang="en-US" altLang="ko-KR" sz="800" baseline="0" dirty="0" smtClean="0">
                          <a:solidFill>
                            <a:prstClr val="black"/>
                          </a:solidFill>
                        </a:rPr>
                        <a:t> </a:t>
                      </a:r>
                      <a:r>
                        <a:rPr lang="en-US" altLang="ko-KR" sz="800" baseline="0" dirty="0" err="1" smtClean="0">
                          <a:solidFill>
                            <a:prstClr val="black"/>
                          </a:solidFill>
                        </a:rPr>
                        <a:t>thì</a:t>
                      </a:r>
                      <a:r>
                        <a:rPr lang="en-US" altLang="ko-KR" sz="800" baseline="0" dirty="0" smtClean="0">
                          <a:solidFill>
                            <a:prstClr val="black"/>
                          </a:solidFill>
                        </a:rPr>
                        <a:t> </a:t>
                      </a:r>
                      <a:r>
                        <a:rPr lang="en-US" altLang="ko-KR" sz="800" baseline="0" dirty="0" err="1" smtClean="0">
                          <a:solidFill>
                            <a:prstClr val="black"/>
                          </a:solidFill>
                        </a:rPr>
                        <a:t>không</a:t>
                      </a:r>
                      <a:r>
                        <a:rPr lang="en-US" altLang="ko-KR" sz="800" baseline="0" dirty="0" smtClean="0">
                          <a:solidFill>
                            <a:prstClr val="black"/>
                          </a:solidFill>
                        </a:rPr>
                        <a:t> </a:t>
                      </a:r>
                      <a:r>
                        <a:rPr lang="en-US" altLang="ko-KR" sz="800" baseline="0" dirty="0" err="1" smtClean="0">
                          <a:solidFill>
                            <a:prstClr val="black"/>
                          </a:solidFill>
                        </a:rPr>
                        <a:t>thể</a:t>
                      </a:r>
                      <a:r>
                        <a:rPr lang="en-US" altLang="ko-KR" sz="800" baseline="0" dirty="0" smtClean="0">
                          <a:solidFill>
                            <a:prstClr val="black"/>
                          </a:solidFill>
                        </a:rPr>
                        <a:t> </a:t>
                      </a:r>
                      <a:r>
                        <a:rPr lang="en-US" altLang="ko-KR" sz="800" baseline="0" dirty="0" err="1" smtClean="0">
                          <a:solidFill>
                            <a:prstClr val="black"/>
                          </a:solidFill>
                        </a:rPr>
                        <a:t>Rút</a:t>
                      </a:r>
                      <a:r>
                        <a:rPr lang="en-US" altLang="ko-KR" sz="800" baseline="0" dirty="0" smtClean="0">
                          <a:solidFill>
                            <a:prstClr val="black"/>
                          </a:solidFill>
                        </a:rPr>
                        <a:t> </a:t>
                      </a:r>
                      <a:r>
                        <a:rPr lang="en-US" altLang="ko-KR" sz="800" baseline="0" dirty="0" err="1" smtClean="0">
                          <a:solidFill>
                            <a:prstClr val="black"/>
                          </a:solidFill>
                        </a:rPr>
                        <a:t>lui</a:t>
                      </a:r>
                      <a:r>
                        <a:rPr lang="en-US" altLang="ko-KR" sz="800" baseline="0" dirty="0" smtClean="0">
                          <a:solidFill>
                            <a:prstClr val="black"/>
                          </a:solidFill>
                        </a:rPr>
                        <a:t> </a:t>
                      </a:r>
                      <a:r>
                        <a:rPr lang="en-US" altLang="ko-KR" sz="800" baseline="0" dirty="0" err="1" smtClean="0">
                          <a:solidFill>
                            <a:prstClr val="black"/>
                          </a:solidFill>
                        </a:rPr>
                        <a:t>và</a:t>
                      </a:r>
                      <a:r>
                        <a:rPr lang="en-US" altLang="ko-KR" sz="800" baseline="0" dirty="0" smtClean="0">
                          <a:solidFill>
                            <a:prstClr val="black"/>
                          </a:solidFill>
                        </a:rPr>
                        <a:t> </a:t>
                      </a:r>
                      <a:r>
                        <a:rPr lang="en-US" altLang="ko-KR" sz="800" baseline="0" dirty="0" err="1" smtClean="0">
                          <a:solidFill>
                            <a:prstClr val="black"/>
                          </a:solidFill>
                        </a:rPr>
                        <a:t>hiển</a:t>
                      </a:r>
                      <a:r>
                        <a:rPr lang="en-US" altLang="ko-KR" sz="800" baseline="0" dirty="0" smtClean="0">
                          <a:solidFill>
                            <a:prstClr val="black"/>
                          </a:solidFill>
                        </a:rPr>
                        <a:t> </a:t>
                      </a:r>
                      <a:r>
                        <a:rPr lang="en-US" altLang="ko-KR" sz="800" baseline="0" dirty="0" err="1" smtClean="0">
                          <a:solidFill>
                            <a:prstClr val="black"/>
                          </a:solidFill>
                        </a:rPr>
                        <a:t>thị</a:t>
                      </a:r>
                      <a:r>
                        <a:rPr lang="en-US" altLang="ko-KR" sz="800" baseline="0" dirty="0" smtClean="0">
                          <a:solidFill>
                            <a:prstClr val="black"/>
                          </a:solidFill>
                        </a:rPr>
                        <a:t> pop-up </a:t>
                      </a:r>
                      <a:r>
                        <a:rPr lang="en-US" altLang="ko-KR" sz="800" baseline="0" dirty="0" err="1" smtClean="0">
                          <a:solidFill>
                            <a:prstClr val="black"/>
                          </a:solidFill>
                        </a:rPr>
                        <a:t>như</a:t>
                      </a:r>
                      <a:r>
                        <a:rPr lang="en-US" altLang="ko-KR" sz="800" baseline="0" dirty="0" smtClean="0">
                          <a:solidFill>
                            <a:prstClr val="black"/>
                          </a:solidFill>
                        </a:rPr>
                        <a:t> </a:t>
                      </a:r>
                      <a:r>
                        <a:rPr lang="en-US" altLang="ko-KR" sz="800" baseline="0" dirty="0" err="1" smtClean="0">
                          <a:solidFill>
                            <a:prstClr val="black"/>
                          </a:solidFill>
                        </a:rPr>
                        <a:t>sau</a:t>
                      </a:r>
                      <a:endParaRPr lang="ko-KR" altLang="en-US" sz="800" dirty="0" smtClean="0">
                        <a:solidFill>
                          <a:prstClr val="black"/>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Nếu</a:t>
                      </a:r>
                      <a:r>
                        <a:rPr lang="en-US" altLang="ko-KR" sz="800" baseline="0" dirty="0" smtClean="0">
                          <a:solidFill>
                            <a:prstClr val="black"/>
                          </a:solidFill>
                        </a:rPr>
                        <a:t> </a:t>
                      </a:r>
                      <a:r>
                        <a:rPr lang="en-US" altLang="ko-KR" sz="800" baseline="0" dirty="0" err="1" smtClean="0">
                          <a:solidFill>
                            <a:prstClr val="black"/>
                          </a:solidFill>
                        </a:rPr>
                        <a:t>còn</a:t>
                      </a:r>
                      <a:r>
                        <a:rPr lang="en-US" altLang="ko-KR" sz="800" baseline="0" dirty="0" smtClean="0">
                          <a:solidFill>
                            <a:prstClr val="black"/>
                          </a:solidFill>
                        </a:rPr>
                        <a:t> </a:t>
                      </a:r>
                      <a:r>
                        <a:rPr lang="en-US" altLang="ko-KR" sz="800" baseline="0" dirty="0" err="1" smtClean="0">
                          <a:solidFill>
                            <a:prstClr val="black"/>
                          </a:solidFill>
                        </a:rPr>
                        <a:t>buổi</a:t>
                      </a:r>
                      <a:r>
                        <a:rPr lang="en-US" altLang="ko-KR" sz="800" baseline="0" dirty="0" smtClean="0">
                          <a:solidFill>
                            <a:prstClr val="black"/>
                          </a:solidFill>
                        </a:rPr>
                        <a:t> </a:t>
                      </a:r>
                      <a:r>
                        <a:rPr lang="en-US" altLang="ko-KR" sz="800" baseline="0" dirty="0" err="1" smtClean="0">
                          <a:solidFill>
                            <a:prstClr val="black"/>
                          </a:solidFill>
                        </a:rPr>
                        <a:t>hẹn</a:t>
                      </a:r>
                      <a:r>
                        <a:rPr lang="en-US" altLang="ko-KR" sz="800" baseline="0" dirty="0" smtClean="0">
                          <a:solidFill>
                            <a:prstClr val="black"/>
                          </a:solidFill>
                        </a:rPr>
                        <a:t> </a:t>
                      </a:r>
                      <a:r>
                        <a:rPr lang="en-US" altLang="ko-KR" sz="800" baseline="0" dirty="0" err="1" smtClean="0">
                          <a:solidFill>
                            <a:prstClr val="black"/>
                          </a:solidFill>
                        </a:rPr>
                        <a:t>tư</a:t>
                      </a:r>
                      <a:r>
                        <a:rPr lang="en-US" altLang="ko-KR" sz="800" baseline="0" dirty="0" smtClean="0">
                          <a:solidFill>
                            <a:prstClr val="black"/>
                          </a:solidFill>
                        </a:rPr>
                        <a:t> </a:t>
                      </a:r>
                      <a:r>
                        <a:rPr lang="en-US" altLang="ko-KR" sz="800" baseline="0" dirty="0" err="1" smtClean="0">
                          <a:solidFill>
                            <a:prstClr val="black"/>
                          </a:solidFill>
                        </a:rPr>
                        <a:t>vấn</a:t>
                      </a:r>
                      <a:r>
                        <a:rPr lang="en-US" altLang="ko-KR" sz="800" baseline="0" dirty="0" smtClean="0">
                          <a:solidFill>
                            <a:prstClr val="black"/>
                          </a:solidFill>
                        </a:rPr>
                        <a:t> </a:t>
                      </a:r>
                      <a:r>
                        <a:rPr lang="en-US" altLang="ko-KR" sz="800" baseline="0" dirty="0" err="1" smtClean="0">
                          <a:solidFill>
                            <a:prstClr val="black"/>
                          </a:solidFill>
                        </a:rPr>
                        <a:t>chư</a:t>
                      </a:r>
                      <a:r>
                        <a:rPr lang="en-US" altLang="ko-KR" sz="800" baseline="0" dirty="0" smtClean="0">
                          <a:solidFill>
                            <a:prstClr val="black"/>
                          </a:solidFill>
                        </a:rPr>
                        <a:t> </a:t>
                      </a:r>
                      <a:r>
                        <a:rPr lang="en-US" altLang="ko-KR" sz="800" baseline="0" dirty="0" err="1" smtClean="0">
                          <a:solidFill>
                            <a:prstClr val="black"/>
                          </a:solidFill>
                        </a:rPr>
                        <a:t>thực</a:t>
                      </a:r>
                      <a:r>
                        <a:rPr lang="en-US" altLang="ko-KR" sz="800" baseline="0" dirty="0" smtClean="0">
                          <a:solidFill>
                            <a:prstClr val="black"/>
                          </a:solidFill>
                        </a:rPr>
                        <a:t> </a:t>
                      </a:r>
                      <a:r>
                        <a:rPr lang="en-US" altLang="ko-KR" sz="800" baseline="0" dirty="0" err="1" smtClean="0">
                          <a:solidFill>
                            <a:prstClr val="black"/>
                          </a:solidFill>
                        </a:rPr>
                        <a:t>hiện</a:t>
                      </a:r>
                      <a:r>
                        <a:rPr lang="en-US" altLang="ko-KR" sz="800" baseline="0" dirty="0" smtClean="0">
                          <a:solidFill>
                            <a:prstClr val="black"/>
                          </a:solidFill>
                        </a:rPr>
                        <a:t> - </a:t>
                      </a:r>
                      <a:r>
                        <a:rPr lang="en-US" altLang="ko-KR" sz="800" dirty="0" smtClean="0">
                          <a:solidFill>
                            <a:prstClr val="black"/>
                          </a:solidFill>
                        </a:rPr>
                        <a:t>Alert(1) : </a:t>
                      </a:r>
                      <a:r>
                        <a:rPr lang="ko-KR" altLang="en-US" sz="800" dirty="0" smtClean="0">
                          <a:solidFill>
                            <a:prstClr val="black"/>
                          </a:solidFill>
                        </a:rPr>
                        <a:t>예약된 상담 건이 있습니다</a:t>
                      </a:r>
                      <a:r>
                        <a:rPr lang="en-US" altLang="ko-KR" sz="800" dirty="0" smtClean="0">
                          <a:solidFill>
                            <a:prstClr val="black"/>
                          </a:solidFill>
                        </a:rPr>
                        <a:t>. </a:t>
                      </a:r>
                      <a:r>
                        <a:rPr lang="ko-KR" altLang="en-US" sz="800" dirty="0" smtClean="0">
                          <a:solidFill>
                            <a:prstClr val="black"/>
                          </a:solidFill>
                        </a:rPr>
                        <a:t>상담 완료 후 탈퇴가 가능합니다</a:t>
                      </a:r>
                      <a:r>
                        <a:rPr lang="en-US" altLang="ko-KR" sz="800" dirty="0" smtClean="0">
                          <a:solidFill>
                            <a:prstClr val="black"/>
                          </a:solidFill>
                        </a:rPr>
                        <a:t>.</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Nếu</a:t>
                      </a:r>
                      <a:r>
                        <a:rPr lang="en-US" altLang="ko-KR" sz="800" baseline="0" dirty="0" smtClean="0">
                          <a:solidFill>
                            <a:prstClr val="black"/>
                          </a:solidFill>
                        </a:rPr>
                        <a:t> </a:t>
                      </a:r>
                      <a:r>
                        <a:rPr lang="en-US" altLang="ko-KR" sz="800" baseline="0" dirty="0" err="1" smtClean="0">
                          <a:solidFill>
                            <a:prstClr val="black"/>
                          </a:solidFill>
                        </a:rPr>
                        <a:t>chưa</a:t>
                      </a:r>
                      <a:r>
                        <a:rPr lang="en-US" altLang="ko-KR" sz="800" baseline="0" dirty="0" smtClean="0">
                          <a:solidFill>
                            <a:prstClr val="black"/>
                          </a:solidFill>
                        </a:rPr>
                        <a:t> </a:t>
                      </a:r>
                      <a:r>
                        <a:rPr lang="en-US" altLang="ko-KR" sz="800" baseline="0" dirty="0" err="1" smtClean="0">
                          <a:solidFill>
                            <a:prstClr val="black"/>
                          </a:solidFill>
                        </a:rPr>
                        <a:t>hoàn</a:t>
                      </a:r>
                      <a:r>
                        <a:rPr lang="en-US" altLang="ko-KR" sz="800" baseline="0" dirty="0" smtClean="0">
                          <a:solidFill>
                            <a:prstClr val="black"/>
                          </a:solidFill>
                        </a:rPr>
                        <a:t> </a:t>
                      </a:r>
                      <a:r>
                        <a:rPr lang="en-US" altLang="ko-KR" sz="800" baseline="0" dirty="0" err="1" smtClean="0">
                          <a:solidFill>
                            <a:prstClr val="black"/>
                          </a:solidFill>
                        </a:rPr>
                        <a:t>tất</a:t>
                      </a:r>
                      <a:r>
                        <a:rPr lang="en-US" altLang="ko-KR" sz="800" baseline="0" dirty="0" smtClean="0">
                          <a:solidFill>
                            <a:prstClr val="black"/>
                          </a:solidFill>
                        </a:rPr>
                        <a:t> </a:t>
                      </a:r>
                      <a:r>
                        <a:rPr lang="en-US" altLang="ko-KR" sz="800" baseline="0" dirty="0" err="1" smtClean="0">
                          <a:solidFill>
                            <a:prstClr val="black"/>
                          </a:solidFill>
                        </a:rPr>
                        <a:t>thanh</a:t>
                      </a:r>
                      <a:r>
                        <a:rPr lang="en-US" altLang="ko-KR" sz="800" baseline="0" dirty="0" smtClean="0">
                          <a:solidFill>
                            <a:prstClr val="black"/>
                          </a:solidFill>
                        </a:rPr>
                        <a:t> </a:t>
                      </a:r>
                      <a:r>
                        <a:rPr lang="en-US" altLang="ko-KR" sz="800" baseline="0" dirty="0" err="1" smtClean="0">
                          <a:solidFill>
                            <a:prstClr val="black"/>
                          </a:solidFill>
                        </a:rPr>
                        <a:t>toán</a:t>
                      </a:r>
                      <a:r>
                        <a:rPr lang="en-US" altLang="ko-KR" sz="800" baseline="0" dirty="0" smtClean="0">
                          <a:solidFill>
                            <a:prstClr val="black"/>
                          </a:solidFill>
                        </a:rPr>
                        <a:t> - </a:t>
                      </a:r>
                      <a:r>
                        <a:rPr lang="en-US" altLang="ko-KR" sz="800" dirty="0" smtClean="0">
                          <a:solidFill>
                            <a:prstClr val="black"/>
                          </a:solidFill>
                        </a:rPr>
                        <a:t>Alert(2) : </a:t>
                      </a:r>
                      <a:r>
                        <a:rPr lang="ko-KR" altLang="en-US" sz="800" dirty="0" smtClean="0">
                          <a:solidFill>
                            <a:prstClr val="black"/>
                          </a:solidFill>
                        </a:rPr>
                        <a:t>아직 정산이 완료되지 않았습니다</a:t>
                      </a:r>
                      <a:r>
                        <a:rPr lang="en-US" altLang="ko-KR" sz="800" dirty="0" smtClean="0">
                          <a:solidFill>
                            <a:prstClr val="black"/>
                          </a:solidFill>
                        </a:rPr>
                        <a:t>. </a:t>
                      </a:r>
                      <a:r>
                        <a:rPr lang="ko-KR" altLang="en-US" sz="800" dirty="0" smtClean="0">
                          <a:solidFill>
                            <a:prstClr val="black"/>
                          </a:solidFill>
                        </a:rPr>
                        <a:t>정산 완료 후 탈퇴가 가능합니다</a:t>
                      </a:r>
                      <a:r>
                        <a:rPr lang="en-US" altLang="ko-KR" sz="800" dirty="0" smtClean="0">
                          <a:solidFill>
                            <a:prstClr val="black"/>
                          </a:solidFill>
                        </a:rPr>
                        <a:t>.</a:t>
                      </a:r>
                      <a:endParaRPr lang="ko-KR" altLang="en-US" sz="800" dirty="0" smtClean="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48660272"/>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223734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853825"/>
            <a:ext cx="657552" cy="261610"/>
          </a:xfrm>
          <a:prstGeom prst="rect">
            <a:avLst/>
          </a:prstGeom>
          <a:noFill/>
        </p:spPr>
        <p:txBody>
          <a:bodyPr wrap="none" rtlCol="0">
            <a:spAutoFit/>
          </a:bodyPr>
          <a:lstStyle/>
          <a:p>
            <a:r>
              <a:rPr lang="ko-KR" altLang="en-US" sz="1100" b="1" dirty="0" smtClean="0"/>
              <a:t>내 정보</a:t>
            </a:r>
            <a:endParaRPr lang="ko-KR" altLang="en-US" sz="1100" b="1" dirty="0"/>
          </a:p>
        </p:txBody>
      </p:sp>
      <p:graphicFrame>
        <p:nvGraphicFramePr>
          <p:cNvPr id="33" name="표 32"/>
          <p:cNvGraphicFramePr>
            <a:graphicFrameLocks noGrp="1"/>
          </p:cNvGraphicFramePr>
          <p:nvPr/>
        </p:nvGraphicFramePr>
        <p:xfrm>
          <a:off x="270622" y="2876501"/>
          <a:ext cx="7412681" cy="777524"/>
        </p:xfrm>
        <a:graphic>
          <a:graphicData uri="http://schemas.openxmlformats.org/drawingml/2006/table">
            <a:tbl>
              <a:tblPr/>
              <a:tblGrid>
                <a:gridCol w="7412681"/>
              </a:tblGrid>
              <a:tr h="777524">
                <a:tc>
                  <a:txBody>
                    <a:bodyPr/>
                    <a:lstStyle/>
                    <a:p>
                      <a:pPr algn="l" fontAlgn="ctr"/>
                      <a:endParaRPr lang="en-US" altLang="ko-KR" sz="900" b="1" i="0" u="none" strike="noStrike" dirty="0">
                        <a:solidFill>
                          <a:srgbClr val="000000"/>
                        </a:solidFill>
                        <a:latin typeface="맑은 고딕"/>
                      </a:endParaRPr>
                    </a:p>
                  </a:txBody>
                  <a:tcPr marL="10297" marR="10297" marT="9505"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95000"/>
                      </a:schemeClr>
                    </a:solidFill>
                  </a:tcPr>
                </a:tc>
              </a:tr>
            </a:tbl>
          </a:graphicData>
        </a:graphic>
      </p:graphicFrame>
      <p:sp>
        <p:nvSpPr>
          <p:cNvPr id="56" name="직사각형 55"/>
          <p:cNvSpPr/>
          <p:nvPr/>
        </p:nvSpPr>
        <p:spPr>
          <a:xfrm>
            <a:off x="3100294" y="6335835"/>
            <a:ext cx="1755000" cy="324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탈퇴 신청</a:t>
            </a:r>
            <a:endParaRPr lang="ko-KR" altLang="en-US" sz="1000" b="1" dirty="0">
              <a:solidFill>
                <a:schemeClr val="tx1"/>
              </a:solidFill>
            </a:endParaRPr>
          </a:p>
        </p:txBody>
      </p:sp>
      <p:sp>
        <p:nvSpPr>
          <p:cNvPr id="23" name="TextBox 22"/>
          <p:cNvSpPr txBox="1"/>
          <p:nvPr/>
        </p:nvSpPr>
        <p:spPr>
          <a:xfrm>
            <a:off x="321236" y="2952996"/>
            <a:ext cx="6617517" cy="632481"/>
          </a:xfrm>
          <a:prstGeom prst="rect">
            <a:avLst/>
          </a:prstGeom>
          <a:noFill/>
        </p:spPr>
        <p:txBody>
          <a:bodyPr wrap="none" rtlCol="0">
            <a:spAutoFit/>
          </a:bodyPr>
          <a:lstStyle/>
          <a:p>
            <a:pPr>
              <a:lnSpc>
                <a:spcPct val="130000"/>
              </a:lnSpc>
            </a:pPr>
            <a:r>
              <a:rPr lang="ko-KR" altLang="en-US" sz="900" dirty="0" err="1" smtClean="0"/>
              <a:t>ㆍ</a:t>
            </a:r>
            <a:r>
              <a:rPr lang="ko-KR" altLang="en-US" sz="900" dirty="0" smtClean="0"/>
              <a:t> 당분간 상담을 진행할 수 없는 상황이라면 스케줄 메뉴에서 </a:t>
            </a:r>
            <a:r>
              <a:rPr lang="en-US" altLang="ko-KR" sz="900" dirty="0" smtClean="0"/>
              <a:t>[</a:t>
            </a:r>
            <a:r>
              <a:rPr lang="ko-KR" altLang="en-US" sz="900" dirty="0" smtClean="0"/>
              <a:t>서비스 노출 </a:t>
            </a:r>
            <a:r>
              <a:rPr lang="en-US" altLang="ko-KR" sz="900" dirty="0" smtClean="0"/>
              <a:t>: OFF]</a:t>
            </a:r>
            <a:r>
              <a:rPr lang="ko-KR" altLang="en-US" sz="900" dirty="0" smtClean="0"/>
              <a:t>를 하시면 서비스 상에 노출되지 않습니다</a:t>
            </a:r>
            <a:r>
              <a:rPr lang="en-US" altLang="ko-KR" sz="900" dirty="0" smtClean="0"/>
              <a:t>.</a:t>
            </a:r>
          </a:p>
          <a:p>
            <a:pPr>
              <a:lnSpc>
                <a:spcPct val="130000"/>
              </a:lnSpc>
            </a:pPr>
            <a:r>
              <a:rPr lang="ko-KR" altLang="en-US" sz="900" dirty="0" err="1" smtClean="0"/>
              <a:t>ㆍ</a:t>
            </a:r>
            <a:r>
              <a:rPr lang="ko-KR" altLang="en-US" sz="900" dirty="0" smtClean="0"/>
              <a:t> 서비스 탈퇴 시 </a:t>
            </a:r>
            <a:r>
              <a:rPr lang="ko-KR" altLang="en-US" sz="900" dirty="0" err="1" smtClean="0"/>
              <a:t>상담사님의</a:t>
            </a:r>
            <a:r>
              <a:rPr lang="ko-KR" altLang="en-US" sz="900" dirty="0" smtClean="0"/>
              <a:t> 개인정보는 개인정보 취급방침에 의거하여 삭제될 예정입니다</a:t>
            </a:r>
            <a:r>
              <a:rPr lang="en-US" altLang="ko-KR" sz="900" dirty="0" smtClean="0"/>
              <a:t>.</a:t>
            </a:r>
          </a:p>
          <a:p>
            <a:pPr>
              <a:lnSpc>
                <a:spcPct val="130000"/>
              </a:lnSpc>
            </a:pPr>
            <a:r>
              <a:rPr lang="ko-KR" altLang="en-US" sz="900" dirty="0" err="1" smtClean="0"/>
              <a:t>ㆍ</a:t>
            </a:r>
            <a:r>
              <a:rPr lang="ko-KR" altLang="en-US" sz="900" dirty="0" smtClean="0"/>
              <a:t> 탈퇴 이후 삭제된 개인 정보는 복원할 수 없습니다</a:t>
            </a:r>
            <a:r>
              <a:rPr lang="en-US" altLang="ko-KR" sz="900" dirty="0" smtClean="0"/>
              <a:t>.</a:t>
            </a:r>
          </a:p>
        </p:txBody>
      </p:sp>
      <p:graphicFrame>
        <p:nvGraphicFramePr>
          <p:cNvPr id="25" name="표 24"/>
          <p:cNvGraphicFramePr>
            <a:graphicFrameLocks noGrp="1"/>
          </p:cNvGraphicFramePr>
          <p:nvPr/>
        </p:nvGraphicFramePr>
        <p:xfrm>
          <a:off x="270623" y="4093783"/>
          <a:ext cx="7412681" cy="2170533"/>
        </p:xfrm>
        <a:graphic>
          <a:graphicData uri="http://schemas.openxmlformats.org/drawingml/2006/table">
            <a:tbl>
              <a:tblPr/>
              <a:tblGrid>
                <a:gridCol w="7412681"/>
              </a:tblGrid>
              <a:tr h="2170533">
                <a:tc>
                  <a:txBody>
                    <a:bodyPr/>
                    <a:lstStyle/>
                    <a:p>
                      <a:pPr algn="l" fontAlgn="ctr"/>
                      <a:endParaRPr lang="en-US" altLang="ko-KR" sz="900" b="1" i="0" u="none" strike="noStrike" dirty="0">
                        <a:solidFill>
                          <a:srgbClr val="000000"/>
                        </a:solidFill>
                        <a:latin typeface="맑은 고딕"/>
                      </a:endParaRPr>
                    </a:p>
                  </a:txBody>
                  <a:tcPr marL="10297" marR="10297" marT="9505" marB="0" anchor="ctr">
                    <a:lnL>
                      <a:noFill/>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r>
            </a:tbl>
          </a:graphicData>
        </a:graphic>
      </p:graphicFrame>
      <p:sp>
        <p:nvSpPr>
          <p:cNvPr id="27" name="TextBox 26"/>
          <p:cNvSpPr txBox="1"/>
          <p:nvPr/>
        </p:nvSpPr>
        <p:spPr>
          <a:xfrm>
            <a:off x="321236" y="3789041"/>
            <a:ext cx="742511" cy="246221"/>
          </a:xfrm>
          <a:prstGeom prst="rect">
            <a:avLst/>
          </a:prstGeom>
          <a:noFill/>
        </p:spPr>
        <p:txBody>
          <a:bodyPr wrap="none" rtlCol="0">
            <a:spAutoFit/>
          </a:bodyPr>
          <a:lstStyle/>
          <a:p>
            <a:r>
              <a:rPr lang="ko-KR" altLang="en-US" sz="1000" b="1" dirty="0" smtClean="0"/>
              <a:t>탈퇴 사유</a:t>
            </a:r>
            <a:endParaRPr lang="ko-KR" altLang="en-US" sz="1000" b="1" dirty="0"/>
          </a:p>
        </p:txBody>
      </p:sp>
      <p:cxnSp>
        <p:nvCxnSpPr>
          <p:cNvPr id="36" name="직선 연결선 35"/>
          <p:cNvCxnSpPr/>
          <p:nvPr/>
        </p:nvCxnSpPr>
        <p:spPr>
          <a:xfrm>
            <a:off x="565013" y="4449831"/>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575331" y="4809871"/>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613768" y="5160386"/>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624087" y="5510901"/>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613768" y="5870941"/>
            <a:ext cx="678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8747" y="4141407"/>
            <a:ext cx="2000869" cy="300082"/>
          </a:xfrm>
          <a:prstGeom prst="rect">
            <a:avLst/>
          </a:prstGeom>
          <a:noFill/>
        </p:spPr>
        <p:txBody>
          <a:bodyPr wrap="none" rtlCol="0">
            <a:spAutoFit/>
          </a:bodyPr>
          <a:lstStyle/>
          <a:p>
            <a:pPr>
              <a:lnSpc>
                <a:spcPct val="150000"/>
              </a:lnSpc>
            </a:pPr>
            <a:r>
              <a:rPr lang="ko-KR" altLang="en-US" sz="900" dirty="0" smtClean="0"/>
              <a:t>○ 다른 서비스와 상담 스케줄 중복</a:t>
            </a:r>
            <a:endParaRPr lang="en-US" altLang="ko-KR" sz="900" dirty="0" smtClean="0"/>
          </a:p>
        </p:txBody>
      </p:sp>
      <p:sp>
        <p:nvSpPr>
          <p:cNvPr id="48" name="TextBox 47"/>
          <p:cNvSpPr txBox="1"/>
          <p:nvPr/>
        </p:nvSpPr>
        <p:spPr>
          <a:xfrm>
            <a:off x="418746" y="4486820"/>
            <a:ext cx="1574470" cy="300082"/>
          </a:xfrm>
          <a:prstGeom prst="rect">
            <a:avLst/>
          </a:prstGeom>
          <a:noFill/>
        </p:spPr>
        <p:txBody>
          <a:bodyPr wrap="none" rtlCol="0">
            <a:spAutoFit/>
          </a:bodyPr>
          <a:lstStyle/>
          <a:p>
            <a:pPr>
              <a:lnSpc>
                <a:spcPct val="150000"/>
              </a:lnSpc>
            </a:pPr>
            <a:r>
              <a:rPr lang="ko-KR" altLang="en-US" sz="900" dirty="0" smtClean="0"/>
              <a:t>○ 사용자들의 </a:t>
            </a:r>
            <a:r>
              <a:rPr lang="ko-KR" altLang="en-US" sz="900" dirty="0" err="1" smtClean="0"/>
              <a:t>비매너</a:t>
            </a:r>
            <a:r>
              <a:rPr lang="ko-KR" altLang="en-US" sz="900" dirty="0" smtClean="0"/>
              <a:t> 행동</a:t>
            </a:r>
            <a:endParaRPr lang="en-US" altLang="ko-KR" sz="900" dirty="0" smtClean="0"/>
          </a:p>
        </p:txBody>
      </p:sp>
      <p:sp>
        <p:nvSpPr>
          <p:cNvPr id="49" name="TextBox 48"/>
          <p:cNvSpPr txBox="1"/>
          <p:nvPr/>
        </p:nvSpPr>
        <p:spPr>
          <a:xfrm>
            <a:off x="418747" y="4849480"/>
            <a:ext cx="2000869" cy="300082"/>
          </a:xfrm>
          <a:prstGeom prst="rect">
            <a:avLst/>
          </a:prstGeom>
          <a:noFill/>
        </p:spPr>
        <p:txBody>
          <a:bodyPr wrap="none" rtlCol="0">
            <a:spAutoFit/>
          </a:bodyPr>
          <a:lstStyle/>
          <a:p>
            <a:pPr>
              <a:lnSpc>
                <a:spcPct val="150000"/>
              </a:lnSpc>
            </a:pPr>
            <a:r>
              <a:rPr lang="ko-KR" altLang="en-US" sz="900" dirty="0" smtClean="0"/>
              <a:t>○ 수익 개선의 여지가 보이지 않음</a:t>
            </a:r>
            <a:endParaRPr lang="en-US" altLang="ko-KR" sz="900" dirty="0" smtClean="0"/>
          </a:p>
        </p:txBody>
      </p:sp>
      <p:sp>
        <p:nvSpPr>
          <p:cNvPr id="50" name="TextBox 49"/>
          <p:cNvSpPr txBox="1"/>
          <p:nvPr/>
        </p:nvSpPr>
        <p:spPr>
          <a:xfrm>
            <a:off x="418747" y="5199995"/>
            <a:ext cx="2231701" cy="300082"/>
          </a:xfrm>
          <a:prstGeom prst="rect">
            <a:avLst/>
          </a:prstGeom>
          <a:noFill/>
        </p:spPr>
        <p:txBody>
          <a:bodyPr wrap="none" rtlCol="0">
            <a:spAutoFit/>
          </a:bodyPr>
          <a:lstStyle/>
          <a:p>
            <a:pPr>
              <a:lnSpc>
                <a:spcPct val="150000"/>
              </a:lnSpc>
            </a:pPr>
            <a:r>
              <a:rPr lang="ko-KR" altLang="en-US" sz="900" dirty="0" smtClean="0"/>
              <a:t>○ 사이트나 시스템 등 사용하기 불편함</a:t>
            </a:r>
            <a:endParaRPr lang="en-US" altLang="ko-KR" sz="900" dirty="0" smtClean="0"/>
          </a:p>
        </p:txBody>
      </p:sp>
      <p:sp>
        <p:nvSpPr>
          <p:cNvPr id="51" name="TextBox 50"/>
          <p:cNvSpPr txBox="1"/>
          <p:nvPr/>
        </p:nvSpPr>
        <p:spPr>
          <a:xfrm>
            <a:off x="418746" y="5560035"/>
            <a:ext cx="1459054" cy="300082"/>
          </a:xfrm>
          <a:prstGeom prst="rect">
            <a:avLst/>
          </a:prstGeom>
          <a:noFill/>
        </p:spPr>
        <p:txBody>
          <a:bodyPr wrap="none" rtlCol="0">
            <a:spAutoFit/>
          </a:bodyPr>
          <a:lstStyle/>
          <a:p>
            <a:pPr>
              <a:lnSpc>
                <a:spcPct val="150000"/>
              </a:lnSpc>
            </a:pPr>
            <a:r>
              <a:rPr lang="ko-KR" altLang="en-US" sz="900" dirty="0" smtClean="0"/>
              <a:t>○ 불합리한 서비스 정책</a:t>
            </a:r>
            <a:endParaRPr lang="en-US" altLang="ko-KR" sz="900" dirty="0" smtClean="0"/>
          </a:p>
        </p:txBody>
      </p:sp>
      <p:sp>
        <p:nvSpPr>
          <p:cNvPr id="52" name="TextBox 51"/>
          <p:cNvSpPr txBox="1"/>
          <p:nvPr/>
        </p:nvSpPr>
        <p:spPr>
          <a:xfrm>
            <a:off x="418747" y="5920075"/>
            <a:ext cx="841897" cy="300082"/>
          </a:xfrm>
          <a:prstGeom prst="rect">
            <a:avLst/>
          </a:prstGeom>
          <a:noFill/>
        </p:spPr>
        <p:txBody>
          <a:bodyPr wrap="none" rtlCol="0">
            <a:spAutoFit/>
          </a:bodyPr>
          <a:lstStyle/>
          <a:p>
            <a:pPr>
              <a:lnSpc>
                <a:spcPct val="150000"/>
              </a:lnSpc>
            </a:pPr>
            <a:r>
              <a:rPr lang="ko-KR" altLang="en-US" sz="900" dirty="0" smtClean="0"/>
              <a:t>○ 기타 사유</a:t>
            </a:r>
            <a:endParaRPr lang="en-US" altLang="ko-KR" sz="900" dirty="0" smtClean="0"/>
          </a:p>
        </p:txBody>
      </p:sp>
      <p:grpSp>
        <p:nvGrpSpPr>
          <p:cNvPr id="2" name="그룹 75"/>
          <p:cNvGrpSpPr/>
          <p:nvPr/>
        </p:nvGrpSpPr>
        <p:grpSpPr>
          <a:xfrm>
            <a:off x="2188071" y="3010758"/>
            <a:ext cx="3642527" cy="1838722"/>
            <a:chOff x="1974752" y="1808820"/>
            <a:chExt cx="3362333" cy="1838722"/>
          </a:xfrm>
        </p:grpSpPr>
        <p:sp>
          <p:nvSpPr>
            <p:cNvPr id="77" name="직사각형 76"/>
            <p:cNvSpPr/>
            <p:nvPr/>
          </p:nvSpPr>
          <p:spPr>
            <a:xfrm>
              <a:off x="1974752" y="1808820"/>
              <a:ext cx="3347324" cy="183872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8" name="직선 연결선 77"/>
            <p:cNvCxnSpPr/>
            <p:nvPr/>
          </p:nvCxnSpPr>
          <p:spPr>
            <a:xfrm>
              <a:off x="1989085" y="235646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062076" y="1963565"/>
              <a:ext cx="1434120" cy="261610"/>
            </a:xfrm>
            <a:prstGeom prst="rect">
              <a:avLst/>
            </a:prstGeom>
            <a:noFill/>
          </p:spPr>
          <p:txBody>
            <a:bodyPr wrap="none" rtlCol="0">
              <a:spAutoFit/>
            </a:bodyPr>
            <a:lstStyle/>
            <a:p>
              <a:r>
                <a:rPr lang="ko-KR" altLang="en-US" sz="1100" b="1" dirty="0" smtClean="0">
                  <a:solidFill>
                    <a:srgbClr val="000000"/>
                  </a:solidFill>
                </a:rPr>
                <a:t>심리상담사 탈퇴 신청</a:t>
              </a:r>
              <a:endParaRPr lang="en-US" altLang="ko-KR" sz="1100" b="1" dirty="0" smtClean="0">
                <a:solidFill>
                  <a:srgbClr val="000000"/>
                </a:solidFill>
              </a:endParaRPr>
            </a:p>
          </p:txBody>
        </p:sp>
        <p:sp>
          <p:nvSpPr>
            <p:cNvPr id="80" name="TextBox 79"/>
            <p:cNvSpPr txBox="1"/>
            <p:nvPr/>
          </p:nvSpPr>
          <p:spPr>
            <a:xfrm>
              <a:off x="4946409" y="194445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81" name="TextBox 80"/>
            <p:cNvSpPr txBox="1"/>
            <p:nvPr/>
          </p:nvSpPr>
          <p:spPr>
            <a:xfrm>
              <a:off x="2141730" y="2483895"/>
              <a:ext cx="1358657" cy="286232"/>
            </a:xfrm>
            <a:prstGeom prst="rect">
              <a:avLst/>
            </a:prstGeom>
            <a:noFill/>
          </p:spPr>
          <p:txBody>
            <a:bodyPr wrap="none" rtlCol="0">
              <a:spAutoFit/>
            </a:bodyPr>
            <a:lstStyle/>
            <a:p>
              <a:pPr>
                <a:lnSpc>
                  <a:spcPct val="140000"/>
                </a:lnSpc>
              </a:pPr>
              <a:r>
                <a:rPr lang="ko-KR" altLang="en-US" sz="900" dirty="0" smtClean="0"/>
                <a:t>정말 탈퇴 하시겠습니까</a:t>
              </a:r>
              <a:r>
                <a:rPr lang="en-US" altLang="ko-KR" sz="900" dirty="0" smtClean="0"/>
                <a:t>?</a:t>
              </a:r>
            </a:p>
          </p:txBody>
        </p:sp>
      </p:grpSp>
      <p:sp>
        <p:nvSpPr>
          <p:cNvPr id="42" name="직사각형 41"/>
          <p:cNvSpPr/>
          <p:nvPr/>
        </p:nvSpPr>
        <p:spPr>
          <a:xfrm>
            <a:off x="4039506" y="4251831"/>
            <a:ext cx="1560000" cy="396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탈퇴하기</a:t>
            </a:r>
            <a:endParaRPr lang="ko-KR" altLang="en-US" sz="1000" b="1" dirty="0">
              <a:solidFill>
                <a:schemeClr val="tx1"/>
              </a:solidFill>
            </a:endParaRPr>
          </a:p>
        </p:txBody>
      </p:sp>
      <p:sp>
        <p:nvSpPr>
          <p:cNvPr id="53" name="직사각형 52"/>
          <p:cNvSpPr/>
          <p:nvPr/>
        </p:nvSpPr>
        <p:spPr>
          <a:xfrm>
            <a:off x="2420432" y="4251831"/>
            <a:ext cx="1560000" cy="396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취소</a:t>
            </a:r>
            <a:endParaRPr lang="ko-KR" altLang="en-US" sz="1000" b="1" dirty="0">
              <a:solidFill>
                <a:schemeClr val="tx1"/>
              </a:solidFill>
            </a:endParaRPr>
          </a:p>
        </p:txBody>
      </p:sp>
      <p:pic>
        <p:nvPicPr>
          <p:cNvPr id="64" name="그림 63" descr="Single_Tap.png"/>
          <p:cNvPicPr>
            <a:picLocks noChangeAspect="1"/>
          </p:cNvPicPr>
          <p:nvPr/>
        </p:nvPicPr>
        <p:blipFill>
          <a:blip r:embed="rId3" cstate="print"/>
          <a:stretch>
            <a:fillRect/>
          </a:stretch>
        </p:blipFill>
        <p:spPr>
          <a:xfrm>
            <a:off x="4163213" y="6264316"/>
            <a:ext cx="692082" cy="638845"/>
          </a:xfrm>
          <a:prstGeom prst="rect">
            <a:avLst/>
          </a:prstGeom>
        </p:spPr>
      </p:pic>
      <p:sp>
        <p:nvSpPr>
          <p:cNvPr id="58" name="TextBox 57"/>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RCW-0703</a:t>
            </a:r>
            <a:endParaRPr lang="ko-KR" altLang="en-US" sz="800" dirty="0">
              <a:solidFill>
                <a:prstClr val="black"/>
              </a:solidFill>
            </a:endParaRPr>
          </a:p>
        </p:txBody>
      </p:sp>
      <p:sp>
        <p:nvSpPr>
          <p:cNvPr id="57" name="직사각형 56"/>
          <p:cNvSpPr/>
          <p:nvPr/>
        </p:nvSpPr>
        <p:spPr>
          <a:xfrm>
            <a:off x="267887" y="239388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기본 정보</a:t>
            </a:r>
            <a:endParaRPr lang="ko-KR" altLang="en-US" sz="900" dirty="0">
              <a:solidFill>
                <a:schemeClr val="tx1"/>
              </a:solidFill>
            </a:endParaRPr>
          </a:p>
        </p:txBody>
      </p:sp>
      <p:sp>
        <p:nvSpPr>
          <p:cNvPr id="59" name="직사각형 58"/>
          <p:cNvSpPr/>
          <p:nvPr/>
        </p:nvSpPr>
        <p:spPr>
          <a:xfrm>
            <a:off x="1737770" y="2393885"/>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서비스 노출 정보</a:t>
            </a:r>
            <a:endParaRPr lang="ko-KR" altLang="en-US" sz="900" dirty="0">
              <a:solidFill>
                <a:schemeClr val="tx1"/>
              </a:solidFill>
            </a:endParaRPr>
          </a:p>
        </p:txBody>
      </p:sp>
      <p:sp>
        <p:nvSpPr>
          <p:cNvPr id="67" name="직사각형 66"/>
          <p:cNvSpPr/>
          <p:nvPr/>
        </p:nvSpPr>
        <p:spPr>
          <a:xfrm>
            <a:off x="3200432" y="2393885"/>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탈퇴 신청</a:t>
            </a:r>
            <a:endParaRPr lang="ko-KR" altLang="en-US" sz="900" dirty="0">
              <a:solidFill>
                <a:schemeClr val="bg1"/>
              </a:solidFill>
            </a:endParaRPr>
          </a:p>
        </p:txBody>
      </p:sp>
      <p:sp>
        <p:nvSpPr>
          <p:cNvPr id="76" name="타원 75"/>
          <p:cNvSpPr/>
          <p:nvPr/>
        </p:nvSpPr>
        <p:spPr>
          <a:xfrm>
            <a:off x="2047208" y="293394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aphicFrame>
        <p:nvGraphicFramePr>
          <p:cNvPr id="61" name="표 60"/>
          <p:cNvGraphicFramePr>
            <a:graphicFrameLocks noGrp="1"/>
          </p:cNvGraphicFramePr>
          <p:nvPr>
            <p:extLst/>
          </p:nvPr>
        </p:nvGraphicFramePr>
        <p:xfrm>
          <a:off x="7808120" y="650426"/>
          <a:ext cx="1967152" cy="1214880"/>
        </p:xfrm>
        <a:graphic>
          <a:graphicData uri="http://schemas.openxmlformats.org/drawingml/2006/table">
            <a:tbl>
              <a:tblPr firstRow="1" bandRow="1">
                <a:tableStyleId>{5C22544A-7EE6-4342-B048-85BDC9FD1C3A}</a:tableStyleId>
              </a:tblPr>
              <a:tblGrid>
                <a:gridCol w="225637"/>
                <a:gridCol w="1741515"/>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prstClr val="black"/>
                          </a:solidFill>
                        </a:rPr>
                        <a:t>Khi click button </a:t>
                      </a:r>
                      <a:r>
                        <a:rPr lang="ko-KR" altLang="en-US" sz="800" smtClean="0">
                          <a:solidFill>
                            <a:prstClr val="black"/>
                          </a:solidFill>
                        </a:rPr>
                        <a:t>탈퇴하기 </a:t>
                      </a:r>
                      <a:r>
                        <a:rPr lang="en-US" altLang="ko-KR" sz="800" smtClean="0">
                          <a:solidFill>
                            <a:prstClr val="black"/>
                          </a:solidFill>
                        </a:rPr>
                        <a:t>– Rút</a:t>
                      </a:r>
                      <a:r>
                        <a:rPr lang="en-US" altLang="ko-KR" sz="800" baseline="0" smtClean="0">
                          <a:solidFill>
                            <a:prstClr val="black"/>
                          </a:solidFill>
                        </a:rPr>
                        <a:t> lui, thay đổi trạng thái của Counselor sang </a:t>
                      </a:r>
                      <a:r>
                        <a:rPr lang="ko-KR" altLang="en-US" sz="800" smtClean="0">
                          <a:solidFill>
                            <a:prstClr val="black"/>
                          </a:solidFill>
                        </a:rPr>
                        <a:t>탈퇴</a:t>
                      </a: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prstClr val="black"/>
                          </a:solidFill>
                        </a:rPr>
                        <a:t>Lưu</a:t>
                      </a:r>
                      <a:r>
                        <a:rPr lang="en-US" altLang="ko-KR" sz="800" baseline="0" smtClean="0">
                          <a:solidFill>
                            <a:prstClr val="black"/>
                          </a:solidFill>
                        </a:rPr>
                        <a:t> Lý do Rút lui </a:t>
                      </a:r>
                      <a:endParaRPr lang="ko-KR" altLang="en-US" sz="800" smtClean="0">
                        <a:solidFill>
                          <a:prstClr val="black"/>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smtClean="0">
                          <a:solidFill>
                            <a:prstClr val="black"/>
                          </a:solidFill>
                        </a:rPr>
                        <a:t>Sau khi hoàn</a:t>
                      </a:r>
                      <a:r>
                        <a:rPr lang="en-US" altLang="ko-KR" sz="800" baseline="0" smtClean="0">
                          <a:solidFill>
                            <a:prstClr val="black"/>
                          </a:solidFill>
                        </a:rPr>
                        <a:t> tất việc Rút lui</a:t>
                      </a:r>
                      <a:r>
                        <a:rPr lang="en-US" altLang="ko-KR" sz="800" smtClean="0">
                          <a:solidFill>
                            <a:prstClr val="black"/>
                          </a:solidFill>
                        </a:rPr>
                        <a:t>, tiến</a:t>
                      </a:r>
                      <a:r>
                        <a:rPr lang="en-US" altLang="ko-KR" sz="800" baseline="0" smtClean="0">
                          <a:solidFill>
                            <a:prstClr val="black"/>
                          </a:solidFill>
                        </a:rPr>
                        <a:t> hành Log-out rồi</a:t>
                      </a:r>
                      <a:r>
                        <a:rPr lang="vi-VN" altLang="ko-KR" sz="800" smtClean="0">
                          <a:solidFill>
                            <a:prstClr val="black"/>
                          </a:solidFill>
                        </a:rPr>
                        <a:t> chuyển đến trang [Gate](RCW-01)</a:t>
                      </a:r>
                      <a:endParaRPr lang="ko-KR" altLang="en-US" sz="800" dirty="0" smtClean="0">
                        <a:solidFill>
                          <a:prstClr val="black"/>
                        </a:solidFill>
                      </a:endParaRPr>
                    </a:p>
                  </a:txBody>
                  <a:tcPr marL="99060" marR="990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7" name="슬라이드 번호 개체 틀 36"/>
          <p:cNvSpPr>
            <a:spLocks noGrp="1"/>
          </p:cNvSpPr>
          <p:nvPr>
            <p:ph type="sldNum" sz="quarter" idx="4"/>
          </p:nvPr>
        </p:nvSpPr>
        <p:spPr/>
        <p:txBody>
          <a:bodyPr/>
          <a:lstStyle/>
          <a:p>
            <a:fld id="{C70D9EDE-4299-4BB9-BBD1-CAF81FD85894}" type="slidenum">
              <a:rPr lang="ko-KR" altLang="en-US" smtClean="0"/>
              <a:pPr/>
              <a:t>88</a:t>
            </a:fld>
            <a:endParaRPr lang="ko-KR" altLang="en-US"/>
          </a:p>
        </p:txBody>
      </p:sp>
      <p:sp>
        <p:nvSpPr>
          <p:cNvPr id="39" name="TextBox 38"/>
          <p:cNvSpPr txBox="1"/>
          <p:nvPr/>
        </p:nvSpPr>
        <p:spPr>
          <a:xfrm>
            <a:off x="1271831" y="117792"/>
            <a:ext cx="1906291" cy="215444"/>
          </a:xfrm>
          <a:prstGeom prst="rect">
            <a:avLst/>
          </a:prstGeom>
          <a:noFill/>
        </p:spPr>
        <p:txBody>
          <a:bodyPr wrap="none" rtlCol="0">
            <a:spAutoFit/>
          </a:bodyPr>
          <a:lstStyle/>
          <a:p>
            <a:r>
              <a:rPr lang="en-US" altLang="ko-KR" sz="800" dirty="0" smtClean="0">
                <a:solidFill>
                  <a:prstClr val="black"/>
                </a:solidFill>
              </a:rPr>
              <a:t>Withdrawal Request Confirm Pop-up</a:t>
            </a:r>
            <a:endParaRPr lang="ko-KR" altLang="en-US" sz="800" dirty="0">
              <a:solidFill>
                <a:prstClr val="black"/>
              </a:solidFill>
            </a:endParaRPr>
          </a:p>
        </p:txBody>
      </p:sp>
      <p:sp>
        <p:nvSpPr>
          <p:cNvPr id="40" name="TextBox 39"/>
          <p:cNvSpPr txBox="1"/>
          <p:nvPr/>
        </p:nvSpPr>
        <p:spPr>
          <a:xfrm>
            <a:off x="1269735" y="352286"/>
            <a:ext cx="3368230" cy="338554"/>
          </a:xfrm>
          <a:prstGeom prst="rect">
            <a:avLst/>
          </a:prstGeom>
          <a:noFill/>
        </p:spPr>
        <p:txBody>
          <a:bodyPr wrap="none" rtlCol="0">
            <a:spAutoFit/>
          </a:bodyPr>
          <a:lstStyle/>
          <a:p>
            <a:r>
              <a:rPr lang="en-US" altLang="ko-KR" sz="800" dirty="0" smtClean="0">
                <a:solidFill>
                  <a:prstClr val="black"/>
                </a:solidFill>
              </a:rPr>
              <a:t>Edit My Info - Selection &gt; Edit Basic Info &gt; Withdrawal Request tab</a:t>
            </a:r>
            <a:endParaRPr lang="ko-KR" altLang="en-US" sz="800" dirty="0" smtClean="0">
              <a:solidFill>
                <a:prstClr val="black"/>
              </a:solidFill>
            </a:endParaRPr>
          </a:p>
          <a:p>
            <a:r>
              <a:rPr lang="en-US" altLang="ko-KR" sz="800" dirty="0" smtClean="0">
                <a:solidFill>
                  <a:prstClr val="black"/>
                </a:solidFill>
              </a:rPr>
              <a:t>&gt; Click to Withdrawal Request button </a:t>
            </a:r>
            <a:endParaRPr lang="ko-KR" altLang="en-US" sz="800" dirty="0">
              <a:solidFill>
                <a:prstClr val="black"/>
              </a:solidFill>
            </a:endParaRPr>
          </a:p>
        </p:txBody>
      </p:sp>
    </p:spTree>
    <p:extLst>
      <p:ext uri="{BB962C8B-B14F-4D97-AF65-F5344CB8AC3E}">
        <p14:creationId xmlns:p14="http://schemas.microsoft.com/office/powerpoint/2010/main" val="408719839"/>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20">
                <a:solidFill>
                  <a:prstClr val="black"/>
                </a:solidFill>
              </a:rPr>
              <a:t>Find ID/Find PW</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2709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70D9EDE-4299-4BB9-BBD1-CAF81FD85894}" type="slidenum">
              <a:rPr lang="ko-KR" altLang="en-US" smtClean="0"/>
              <a:pPr/>
              <a:t>9</a:t>
            </a:fld>
            <a:endParaRPr lang="ko-KR" altLang="en-US"/>
          </a:p>
        </p:txBody>
      </p:sp>
      <p:sp>
        <p:nvSpPr>
          <p:cNvPr id="40" name="TextBox 39"/>
          <p:cNvSpPr txBox="1"/>
          <p:nvPr/>
        </p:nvSpPr>
        <p:spPr>
          <a:xfrm>
            <a:off x="350489" y="348526"/>
            <a:ext cx="588623" cy="261610"/>
          </a:xfrm>
          <a:prstGeom prst="rect">
            <a:avLst/>
          </a:prstGeom>
          <a:noFill/>
        </p:spPr>
        <p:txBody>
          <a:bodyPr wrap="none" rtlCol="0">
            <a:spAutoFit/>
          </a:bodyPr>
          <a:lstStyle/>
          <a:p>
            <a:r>
              <a:rPr lang="en-US" altLang="ko-KR" sz="1100" b="1" dirty="0" smtClean="0"/>
              <a:t>[GNB]</a:t>
            </a:r>
            <a:endParaRPr lang="ko-KR" altLang="en-US" sz="1100" b="1" dirty="0"/>
          </a:p>
        </p:txBody>
      </p:sp>
      <p:cxnSp>
        <p:nvCxnSpPr>
          <p:cNvPr id="42" name="직선 연결선 41"/>
          <p:cNvCxnSpPr/>
          <p:nvPr/>
        </p:nvCxnSpPr>
        <p:spPr>
          <a:xfrm>
            <a:off x="483328" y="728701"/>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373110" y="728700"/>
            <a:ext cx="7644000" cy="4320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직선 연결선 52"/>
          <p:cNvCxnSpPr/>
          <p:nvPr/>
        </p:nvCxnSpPr>
        <p:spPr>
          <a:xfrm>
            <a:off x="380591" y="728701"/>
            <a:ext cx="7644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380591" y="1150176"/>
            <a:ext cx="76440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0" name="표 59"/>
          <p:cNvGraphicFramePr>
            <a:graphicFrameLocks noGrp="1"/>
          </p:cNvGraphicFramePr>
          <p:nvPr/>
        </p:nvGraphicFramePr>
        <p:xfrm>
          <a:off x="380592" y="773706"/>
          <a:ext cx="7551736" cy="315035"/>
        </p:xfrm>
        <a:graphic>
          <a:graphicData uri="http://schemas.openxmlformats.org/drawingml/2006/table">
            <a:tbl>
              <a:tblPr firstRow="1" bandRow="1">
                <a:tableStyleId>{5C22544A-7EE6-4342-B048-85BDC9FD1C3A}</a:tableStyleId>
              </a:tblPr>
              <a:tblGrid>
                <a:gridCol w="1887934"/>
                <a:gridCol w="1887934"/>
                <a:gridCol w="1887934"/>
                <a:gridCol w="1887934"/>
              </a:tblGrid>
              <a:tr h="315035">
                <a:tc>
                  <a:txBody>
                    <a:bodyPr/>
                    <a:lstStyle/>
                    <a:p>
                      <a:pPr algn="ctr" latinLnBrk="1"/>
                      <a:r>
                        <a:rPr lang="ko-KR" altLang="en-US" sz="1050" b="0" dirty="0" smtClean="0">
                          <a:solidFill>
                            <a:schemeClr val="tx1"/>
                          </a:solidFill>
                        </a:rPr>
                        <a:t>홈</a:t>
                      </a:r>
                      <a:endParaRPr lang="ko-KR" altLang="en-US" sz="1050" b="0" dirty="0">
                        <a:solidFill>
                          <a:schemeClr val="tx1"/>
                        </a:solidFill>
                      </a:endParaRPr>
                    </a:p>
                  </a:txBody>
                  <a:tcPr marL="99060" marR="99060" anchor="ctr">
                    <a:lnL w="12700" cmpd="sng">
                      <a:noFill/>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상담관리</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리포트</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1050" b="0" dirty="0" smtClean="0">
                          <a:solidFill>
                            <a:schemeClr val="tx1"/>
                          </a:solidFill>
                        </a:rPr>
                        <a:t>고객센터</a:t>
                      </a:r>
                      <a:endParaRPr lang="ko-KR" altLang="en-US" sz="105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12700" cmpd="sng">
                      <a:noFill/>
                    </a:lnR>
                    <a:lnT w="12700" cmpd="sng">
                      <a:noFill/>
                    </a:lnT>
                    <a:lnB w="38100" cmpd="sng">
                      <a:noFill/>
                    </a:lnB>
                    <a:noFill/>
                  </a:tcPr>
                </a:tc>
              </a:tr>
            </a:tbl>
          </a:graphicData>
        </a:graphic>
      </p:graphicFrame>
      <p:graphicFrame>
        <p:nvGraphicFramePr>
          <p:cNvPr id="71" name="표 70"/>
          <p:cNvGraphicFramePr>
            <a:graphicFrameLocks noGrp="1"/>
          </p:cNvGraphicFramePr>
          <p:nvPr/>
        </p:nvGraphicFramePr>
        <p:xfrm>
          <a:off x="380592" y="1150176"/>
          <a:ext cx="7608794" cy="1194416"/>
        </p:xfrm>
        <a:graphic>
          <a:graphicData uri="http://schemas.openxmlformats.org/drawingml/2006/table">
            <a:tbl>
              <a:tblPr firstRow="1" bandRow="1">
                <a:tableStyleId>{5C22544A-7EE6-4342-B048-85BDC9FD1C3A}</a:tableStyleId>
              </a:tblPr>
              <a:tblGrid>
                <a:gridCol w="1890860"/>
                <a:gridCol w="1887600"/>
                <a:gridCol w="1887600"/>
                <a:gridCol w="1942734"/>
              </a:tblGrid>
              <a:tr h="298604">
                <a:tc>
                  <a:txBody>
                    <a:bodyPr/>
                    <a:lstStyle/>
                    <a:p>
                      <a:pPr algn="ctr" latinLnBrk="1"/>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900" b="0" dirty="0" smtClean="0">
                          <a:solidFill>
                            <a:schemeClr val="tx1"/>
                          </a:solidFill>
                        </a:rPr>
                        <a:t>상담예정 내역</a:t>
                      </a:r>
                      <a:endParaRPr lang="en-US" altLang="ko-KR" sz="900" b="0" dirty="0" smtClean="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900" b="0" dirty="0" smtClean="0">
                          <a:solidFill>
                            <a:schemeClr val="tx1"/>
                          </a:solidFill>
                        </a:rPr>
                        <a:t>통계 리포트</a:t>
                      </a:r>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900" b="0" dirty="0" smtClean="0">
                          <a:solidFill>
                            <a:schemeClr val="tx1"/>
                          </a:solidFill>
                        </a:rPr>
                        <a:t>공지사항</a:t>
                      </a:r>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r>
              <a:tr h="298604">
                <a:tc>
                  <a:txBody>
                    <a:bodyPr/>
                    <a:lstStyle/>
                    <a:p>
                      <a:pPr algn="ctr" latinLnBrk="1"/>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900" b="0" dirty="0" smtClean="0">
                          <a:solidFill>
                            <a:schemeClr val="tx1"/>
                          </a:solidFill>
                        </a:rPr>
                        <a:t>상담내역</a:t>
                      </a:r>
                      <a:endParaRPr lang="en-US" altLang="ko-KR" sz="900" b="0" dirty="0" smtClean="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900" b="0" dirty="0" smtClean="0">
                          <a:solidFill>
                            <a:schemeClr val="tx1"/>
                          </a:solidFill>
                        </a:rPr>
                        <a:t>정산 리포트</a:t>
                      </a:r>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en-US" altLang="ko-KR" sz="900" b="0" dirty="0" smtClean="0">
                          <a:solidFill>
                            <a:schemeClr val="tx1"/>
                          </a:solidFill>
                        </a:rPr>
                        <a:t>FAQ</a:t>
                      </a: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r>
              <a:tr h="298604">
                <a:tc>
                  <a:txBody>
                    <a:bodyPr/>
                    <a:lstStyle/>
                    <a:p>
                      <a:pPr algn="ctr" latinLnBrk="1"/>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900" b="0" dirty="0" smtClean="0">
                          <a:solidFill>
                            <a:schemeClr val="tx1"/>
                          </a:solidFill>
                        </a:rPr>
                        <a:t>심리검사</a:t>
                      </a:r>
                      <a:endParaRPr lang="en-US" altLang="ko-KR" sz="900" b="0" dirty="0" smtClean="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c>
                  <a:txBody>
                    <a:bodyPr/>
                    <a:lstStyle/>
                    <a:p>
                      <a:pPr algn="ctr" latinLnBrk="1"/>
                      <a:r>
                        <a:rPr lang="ko-KR" altLang="en-US" sz="900" b="0" dirty="0" smtClean="0">
                          <a:solidFill>
                            <a:schemeClr val="tx1"/>
                          </a:solidFill>
                        </a:rPr>
                        <a:t>이용약관</a:t>
                      </a:r>
                      <a:r>
                        <a:rPr lang="en-US" altLang="ko-KR" sz="900" b="0" dirty="0" smtClean="0">
                          <a:solidFill>
                            <a:schemeClr val="tx1"/>
                          </a:solidFill>
                        </a:rPr>
                        <a:t>/</a:t>
                      </a:r>
                      <a:r>
                        <a:rPr lang="ko-KR" altLang="en-US" sz="900" b="0" dirty="0" smtClean="0">
                          <a:solidFill>
                            <a:schemeClr val="tx1"/>
                          </a:solidFill>
                        </a:rPr>
                        <a:t>개인정보취급방침</a:t>
                      </a:r>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8100" cmpd="sng">
                      <a:noFill/>
                    </a:lnB>
                    <a:noFill/>
                  </a:tcPr>
                </a:tc>
              </a:tr>
              <a:tr h="298604">
                <a:tc>
                  <a:txBody>
                    <a:bodyPr/>
                    <a:lstStyle/>
                    <a:p>
                      <a:pPr algn="ctr" latinLnBrk="1"/>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900" b="0" dirty="0" smtClean="0">
                          <a:solidFill>
                            <a:schemeClr val="tx1"/>
                          </a:solidFill>
                        </a:rPr>
                        <a:t>쪽지</a:t>
                      </a:r>
                      <a:endParaRPr lang="en-US" altLang="ko-KR" sz="900" b="0" dirty="0" smtClean="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175" cap="flat" cmpd="sng" algn="ctr">
                      <a:solidFill>
                        <a:schemeClr val="bg1">
                          <a:lumMod val="65000"/>
                        </a:schemeClr>
                      </a:solidFill>
                      <a:prstDash val="solid"/>
                      <a:round/>
                      <a:headEnd type="none" w="med" len="med"/>
                      <a:tailEnd type="none" w="med" len="med"/>
                    </a:lnB>
                    <a:noFill/>
                  </a:tcPr>
                </a:tc>
                <a:tc>
                  <a:txBody>
                    <a:bodyPr/>
                    <a:lstStyle/>
                    <a:p>
                      <a:pPr algn="ctr" latinLnBrk="1"/>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900" b="0" dirty="0" smtClean="0">
                          <a:solidFill>
                            <a:schemeClr val="tx1"/>
                          </a:solidFill>
                        </a:rPr>
                        <a:t>문의하기</a:t>
                      </a:r>
                      <a:endParaRPr lang="ko-KR" altLang="en-US" sz="900" b="0" dirty="0">
                        <a:solidFill>
                          <a:schemeClr val="tx1"/>
                        </a:solidFill>
                      </a:endParaRPr>
                    </a:p>
                  </a:txBody>
                  <a:tcPr marL="99060" marR="9906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lnT>
                    <a:lnB w="3175" cap="flat" cmpd="sng" algn="ctr">
                      <a:solidFill>
                        <a:schemeClr val="bg1">
                          <a:lumMod val="65000"/>
                        </a:schemeClr>
                      </a:solidFill>
                      <a:prstDash val="solid"/>
                      <a:round/>
                      <a:headEnd type="none" w="med" len="med"/>
                      <a:tailEnd type="none" w="med" len="med"/>
                    </a:lnB>
                    <a:noFill/>
                  </a:tcPr>
                </a:tc>
              </a:tr>
            </a:tbl>
          </a:graphicData>
        </a:graphic>
      </p:graphicFrame>
      <p:pic>
        <p:nvPicPr>
          <p:cNvPr id="91" name="그림 90" descr="ico_n.png"/>
          <p:cNvPicPr>
            <a:picLocks noChangeAspect="1"/>
          </p:cNvPicPr>
          <p:nvPr/>
        </p:nvPicPr>
        <p:blipFill>
          <a:blip r:embed="rId2" cstate="print"/>
          <a:stretch>
            <a:fillRect/>
          </a:stretch>
        </p:blipFill>
        <p:spPr>
          <a:xfrm>
            <a:off x="3617271" y="1160700"/>
            <a:ext cx="195000" cy="180000"/>
          </a:xfrm>
          <a:prstGeom prst="rect">
            <a:avLst/>
          </a:prstGeom>
        </p:spPr>
      </p:pic>
      <p:pic>
        <p:nvPicPr>
          <p:cNvPr id="92" name="그림 91" descr="ico_n.png"/>
          <p:cNvPicPr>
            <a:picLocks noChangeAspect="1"/>
          </p:cNvPicPr>
          <p:nvPr/>
        </p:nvPicPr>
        <p:blipFill>
          <a:blip r:embed="rId2" cstate="print"/>
          <a:stretch>
            <a:fillRect/>
          </a:stretch>
        </p:blipFill>
        <p:spPr>
          <a:xfrm>
            <a:off x="3490348" y="1808820"/>
            <a:ext cx="195000" cy="180000"/>
          </a:xfrm>
          <a:prstGeom prst="rect">
            <a:avLst/>
          </a:prstGeom>
        </p:spPr>
      </p:pic>
      <p:pic>
        <p:nvPicPr>
          <p:cNvPr id="93" name="그림 92" descr="ico_n.png"/>
          <p:cNvPicPr>
            <a:picLocks noChangeAspect="1"/>
          </p:cNvPicPr>
          <p:nvPr/>
        </p:nvPicPr>
        <p:blipFill>
          <a:blip r:embed="rId2" cstate="print"/>
          <a:stretch>
            <a:fillRect/>
          </a:stretch>
        </p:blipFill>
        <p:spPr>
          <a:xfrm>
            <a:off x="3383041" y="2078870"/>
            <a:ext cx="195000" cy="180000"/>
          </a:xfrm>
          <a:prstGeom prst="rect">
            <a:avLst/>
          </a:prstGeom>
        </p:spPr>
      </p:pic>
      <p:sp>
        <p:nvSpPr>
          <p:cNvPr id="94" name="TextBox 93"/>
          <p:cNvSpPr txBox="1"/>
          <p:nvPr/>
        </p:nvSpPr>
        <p:spPr>
          <a:xfrm>
            <a:off x="428498" y="2438890"/>
            <a:ext cx="8349927" cy="707886"/>
          </a:xfrm>
          <a:prstGeom prst="rect">
            <a:avLst/>
          </a:prstGeom>
          <a:noFill/>
        </p:spPr>
        <p:txBody>
          <a:bodyPr wrap="square" rtlCol="0">
            <a:spAutoFit/>
          </a:bodyPr>
          <a:lstStyle/>
          <a:p>
            <a:pPr marL="228600" indent="-228600">
              <a:buFont typeface="+mj-ea"/>
              <a:buAutoNum type="circleNumDbPlain"/>
            </a:pPr>
            <a:r>
              <a:rPr lang="en-US" altLang="ko-KR" sz="1000" smtClean="0">
                <a:solidFill>
                  <a:srgbClr val="0070C0"/>
                </a:solidFill>
              </a:rPr>
              <a:t>Khi hover hiển thị toàn bộ Sub-menu dưới dạng dropdown</a:t>
            </a:r>
            <a:endParaRPr lang="en-US" altLang="ko-KR" sz="1000" dirty="0" smtClean="0">
              <a:solidFill>
                <a:srgbClr val="0070C0"/>
              </a:solidFill>
            </a:endParaRPr>
          </a:p>
          <a:p>
            <a:pPr marL="228600" indent="-228600">
              <a:buFont typeface="+mj-ea"/>
              <a:buAutoNum type="circleNumDbPlain"/>
            </a:pPr>
            <a:r>
              <a:rPr lang="en-US" altLang="ko-KR" sz="1000" smtClean="0">
                <a:solidFill>
                  <a:srgbClr val="0070C0"/>
                </a:solidFill>
              </a:rPr>
              <a:t>Với các Sub-menu </a:t>
            </a:r>
            <a:r>
              <a:rPr lang="ko-KR" altLang="en-US" sz="1000" smtClean="0">
                <a:solidFill>
                  <a:srgbClr val="0070C0"/>
                </a:solidFill>
              </a:rPr>
              <a:t>상담예정 내역 </a:t>
            </a:r>
            <a:r>
              <a:rPr lang="en-US" altLang="ko-KR" sz="1000" smtClean="0">
                <a:solidFill>
                  <a:srgbClr val="0070C0"/>
                </a:solidFill>
              </a:rPr>
              <a:t>(Counseling History)</a:t>
            </a:r>
            <a:r>
              <a:rPr lang="ko-KR" altLang="en-US" sz="1000" smtClean="0">
                <a:solidFill>
                  <a:srgbClr val="0070C0"/>
                </a:solidFill>
              </a:rPr>
              <a:t> </a:t>
            </a:r>
            <a:r>
              <a:rPr lang="en-US" altLang="ko-KR" sz="1000" dirty="0" smtClean="0">
                <a:solidFill>
                  <a:srgbClr val="0070C0"/>
                </a:solidFill>
              </a:rPr>
              <a:t>/ </a:t>
            </a:r>
            <a:r>
              <a:rPr lang="ko-KR" altLang="en-US" sz="1000" smtClean="0">
                <a:solidFill>
                  <a:srgbClr val="0070C0"/>
                </a:solidFill>
              </a:rPr>
              <a:t>심리검사 </a:t>
            </a:r>
            <a:r>
              <a:rPr lang="en-US" altLang="ko-KR" sz="1000">
                <a:solidFill>
                  <a:srgbClr val="0070C0"/>
                </a:solidFill>
              </a:rPr>
              <a:t>(Psychology </a:t>
            </a:r>
            <a:r>
              <a:rPr lang="en-US" altLang="ko-KR" sz="1000" smtClean="0">
                <a:solidFill>
                  <a:srgbClr val="0070C0"/>
                </a:solidFill>
              </a:rPr>
              <a:t>Counseling)/ </a:t>
            </a:r>
            <a:r>
              <a:rPr lang="ko-KR" altLang="en-US" sz="1000" smtClean="0">
                <a:solidFill>
                  <a:srgbClr val="0070C0"/>
                </a:solidFill>
              </a:rPr>
              <a:t>쪽지 </a:t>
            </a:r>
            <a:r>
              <a:rPr lang="en-US" altLang="ko-KR" sz="1000" smtClean="0">
                <a:solidFill>
                  <a:srgbClr val="0070C0"/>
                </a:solidFill>
              </a:rPr>
              <a:t>(Message) thuộc menu </a:t>
            </a:r>
            <a:r>
              <a:rPr lang="ko-KR" altLang="en-US" sz="1000">
                <a:solidFill>
                  <a:srgbClr val="0070C0"/>
                </a:solidFill>
              </a:rPr>
              <a:t>상담관리 </a:t>
            </a:r>
            <a:r>
              <a:rPr lang="en-US" altLang="ko-KR" sz="1000" smtClean="0">
                <a:solidFill>
                  <a:srgbClr val="0070C0"/>
                </a:solidFill>
              </a:rPr>
              <a:t>(Counseling Management), hiển thị icon N khi có lịch hẹn tư vấn mới / thanh toán trắc nghiệm tâm lý mới / tin nhắn mới</a:t>
            </a:r>
            <a:endParaRPr lang="en-US" altLang="ko-KR" sz="1000" dirty="0" smtClean="0">
              <a:solidFill>
                <a:srgbClr val="0070C0"/>
              </a:solidFill>
            </a:endParaRPr>
          </a:p>
          <a:p>
            <a:pPr marL="228600" indent="-228600">
              <a:buFont typeface="+mj-ea"/>
              <a:buAutoNum type="circleNumDbPlain" startAt="3"/>
            </a:pPr>
            <a:r>
              <a:rPr lang="en-US" altLang="ko-KR" sz="1000" smtClean="0">
                <a:solidFill>
                  <a:srgbClr val="0070C0"/>
                </a:solidFill>
              </a:rPr>
              <a:t>Menu </a:t>
            </a:r>
            <a:r>
              <a:rPr lang="ko-KR" altLang="en-US" sz="1000" smtClean="0">
                <a:solidFill>
                  <a:srgbClr val="0070C0"/>
                </a:solidFill>
              </a:rPr>
              <a:t>정산 리포트 </a:t>
            </a:r>
            <a:r>
              <a:rPr lang="en-US" altLang="ko-KR" sz="1000">
                <a:solidFill>
                  <a:srgbClr val="0070C0"/>
                </a:solidFill>
              </a:rPr>
              <a:t>(Profit </a:t>
            </a:r>
            <a:r>
              <a:rPr lang="en-US" altLang="ko-KR" sz="1000" smtClean="0">
                <a:solidFill>
                  <a:srgbClr val="0070C0"/>
                </a:solidFill>
              </a:rPr>
              <a:t>Report) chỉ hiển thị với Freelancer Counselor, ko hiển thị với những Counselor trực thuộc trung tâm tư vấn</a:t>
            </a:r>
            <a:endParaRPr lang="en-US" altLang="ko-KR" sz="1000" dirty="0" smtClean="0">
              <a:solidFill>
                <a:srgbClr val="0070C0"/>
              </a:solidFill>
            </a:endParaRPr>
          </a:p>
        </p:txBody>
      </p:sp>
    </p:spTree>
    <p:extLst>
      <p:ext uri="{BB962C8B-B14F-4D97-AF65-F5344CB8AC3E}">
        <p14:creationId xmlns:p14="http://schemas.microsoft.com/office/powerpoint/2010/main" val="20700951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178729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403775"/>
            <a:ext cx="1566454" cy="261610"/>
          </a:xfrm>
          <a:prstGeom prst="rect">
            <a:avLst/>
          </a:prstGeom>
          <a:noFill/>
        </p:spPr>
        <p:txBody>
          <a:bodyPr wrap="none" rtlCol="0">
            <a:spAutoFit/>
          </a:bodyPr>
          <a:lstStyle/>
          <a:p>
            <a:r>
              <a:rPr lang="ko-KR" altLang="en-US" sz="1100" b="1" dirty="0" smtClean="0"/>
              <a:t>아이디</a:t>
            </a:r>
            <a:r>
              <a:rPr lang="en-US" altLang="ko-KR" sz="1100" b="1" dirty="0" smtClean="0"/>
              <a:t>/</a:t>
            </a:r>
            <a:r>
              <a:rPr lang="ko-KR" altLang="en-US" sz="1100" b="1" dirty="0" smtClean="0"/>
              <a:t>비밀번호 찾기</a:t>
            </a:r>
            <a:endParaRPr lang="ko-KR" altLang="en-US" sz="1100" b="1" dirty="0"/>
          </a:p>
        </p:txBody>
      </p:sp>
      <p:sp>
        <p:nvSpPr>
          <p:cNvPr id="54" name="직사각형 53"/>
          <p:cNvSpPr/>
          <p:nvPr/>
        </p:nvSpPr>
        <p:spPr>
          <a:xfrm>
            <a:off x="267887" y="1898830"/>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아이디 찾기</a:t>
            </a:r>
            <a:endParaRPr lang="ko-KR" altLang="en-US" sz="900" dirty="0">
              <a:solidFill>
                <a:schemeClr val="bg1"/>
              </a:solidFill>
            </a:endParaRPr>
          </a:p>
        </p:txBody>
      </p:sp>
      <p:sp>
        <p:nvSpPr>
          <p:cNvPr id="60" name="직사각형 59"/>
          <p:cNvSpPr/>
          <p:nvPr/>
        </p:nvSpPr>
        <p:spPr>
          <a:xfrm>
            <a:off x="1737770" y="189883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비밀번호 찾기</a:t>
            </a:r>
            <a:endParaRPr lang="ko-KR" altLang="en-US" sz="900" dirty="0">
              <a:solidFill>
                <a:schemeClr val="tx1"/>
              </a:solidFill>
            </a:endParaRPr>
          </a:p>
        </p:txBody>
      </p:sp>
      <p:graphicFrame>
        <p:nvGraphicFramePr>
          <p:cNvPr id="75" name="표 74"/>
          <p:cNvGraphicFramePr>
            <a:graphicFrameLocks noGrp="1"/>
          </p:cNvGraphicFramePr>
          <p:nvPr/>
        </p:nvGraphicFramePr>
        <p:xfrm>
          <a:off x="270622" y="2573905"/>
          <a:ext cx="7412681" cy="665164"/>
        </p:xfrm>
        <a:graphic>
          <a:graphicData uri="http://schemas.openxmlformats.org/drawingml/2006/table">
            <a:tbl>
              <a:tblPr/>
              <a:tblGrid>
                <a:gridCol w="1415766"/>
                <a:gridCol w="5996915"/>
              </a:tblGrid>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이름</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휴대폰 번호</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5" name="TextBox 34"/>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RCW-0801</a:t>
            </a:r>
            <a:endParaRPr lang="ko-KR" altLang="en-US" sz="800" dirty="0">
              <a:solidFill>
                <a:prstClr val="black"/>
              </a:solidFill>
            </a:endParaRPr>
          </a:p>
        </p:txBody>
      </p:sp>
      <p:sp>
        <p:nvSpPr>
          <p:cNvPr id="32" name="TextBox 31"/>
          <p:cNvSpPr txBox="1"/>
          <p:nvPr/>
        </p:nvSpPr>
        <p:spPr>
          <a:xfrm>
            <a:off x="1569974"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sp>
        <p:nvSpPr>
          <p:cNvPr id="36" name="Button"/>
          <p:cNvSpPr>
            <a:spLocks/>
          </p:cNvSpPr>
          <p:nvPr/>
        </p:nvSpPr>
        <p:spPr bwMode="auto">
          <a:xfrm>
            <a:off x="6798448" y="873645"/>
            <a:ext cx="870339" cy="241995"/>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chemeClr val="tx1"/>
                </a:solidFill>
                <a:latin typeface="Segoe UI" panose="020B0502040204020203" pitchFamily="34" charset="0"/>
                <a:cs typeface="Segoe UI" panose="020B0502040204020203" pitchFamily="34" charset="0"/>
              </a:rPr>
              <a:t>로그인</a:t>
            </a:r>
            <a:endParaRPr lang="en-US" sz="900" dirty="0" smtClean="0">
              <a:solidFill>
                <a:schemeClr val="tx1"/>
              </a:solidFill>
              <a:latin typeface="Segoe UI" panose="020B0502040204020203" pitchFamily="34" charset="0"/>
              <a:cs typeface="Segoe UI" panose="020B0502040204020203" pitchFamily="34" charset="0"/>
            </a:endParaRPr>
          </a:p>
        </p:txBody>
      </p:sp>
      <p:cxnSp>
        <p:nvCxnSpPr>
          <p:cNvPr id="40" name="Line"/>
          <p:cNvCxnSpPr>
            <a:cxnSpLocks/>
          </p:cNvCxnSpPr>
          <p:nvPr/>
        </p:nvCxnSpPr>
        <p:spPr bwMode="auto">
          <a:xfrm>
            <a:off x="140085" y="1221411"/>
            <a:ext cx="7689485"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47363" y="620585"/>
            <a:ext cx="1205779" cy="584775"/>
          </a:xfrm>
          <a:prstGeom prst="rect">
            <a:avLst/>
          </a:prstGeom>
          <a:noFill/>
        </p:spPr>
        <p:txBody>
          <a:bodyPr wrap="none" rtlCol="0">
            <a:spAutoFit/>
          </a:bodyPr>
          <a:lstStyle/>
          <a:p>
            <a:r>
              <a:rPr lang="en-US" altLang="ko-KR" sz="3200" b="1" dirty="0" smtClean="0">
                <a:effectLst>
                  <a:outerShdw blurRad="38100" dist="38100" dir="2700000" algn="tl">
                    <a:srgbClr val="000000">
                      <a:alpha val="43137"/>
                    </a:srgbClr>
                  </a:outerShdw>
                </a:effectLst>
              </a:rPr>
              <a:t>Hello</a:t>
            </a:r>
            <a:endParaRPr lang="ko-KR" altLang="en-US" sz="3200" b="1" dirty="0">
              <a:effectLst>
                <a:outerShdw blurRad="38100" dist="38100" dir="2700000" algn="tl">
                  <a:srgbClr val="000000">
                    <a:alpha val="43137"/>
                  </a:srgbClr>
                </a:outerShdw>
              </a:effectLst>
            </a:endParaRPr>
          </a:p>
        </p:txBody>
      </p:sp>
      <p:sp>
        <p:nvSpPr>
          <p:cNvPr id="58" name="직사각형 57"/>
          <p:cNvSpPr/>
          <p:nvPr/>
        </p:nvSpPr>
        <p:spPr>
          <a:xfrm>
            <a:off x="1735425" y="2619676"/>
            <a:ext cx="2657439"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a:solidFill>
                <a:schemeClr val="tx1"/>
              </a:solidFill>
            </a:endParaRPr>
          </a:p>
        </p:txBody>
      </p:sp>
      <p:sp>
        <p:nvSpPr>
          <p:cNvPr id="74" name="Button"/>
          <p:cNvSpPr>
            <a:spLocks/>
          </p:cNvSpPr>
          <p:nvPr/>
        </p:nvSpPr>
        <p:spPr bwMode="auto">
          <a:xfrm>
            <a:off x="3734115" y="3443018"/>
            <a:ext cx="870339" cy="241995"/>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chemeClr val="tx1"/>
                </a:solidFill>
                <a:latin typeface="Segoe UI" panose="020B0502040204020203" pitchFamily="34" charset="0"/>
                <a:cs typeface="Segoe UI" panose="020B0502040204020203" pitchFamily="34" charset="0"/>
              </a:rPr>
              <a:t>다음</a:t>
            </a:r>
            <a:endParaRPr lang="en-US" sz="900" dirty="0" smtClean="0">
              <a:solidFill>
                <a:schemeClr val="tx1"/>
              </a:solidFill>
              <a:latin typeface="Segoe UI" panose="020B0502040204020203" pitchFamily="34" charset="0"/>
              <a:cs typeface="Segoe UI" panose="020B0502040204020203" pitchFamily="34" charset="0"/>
            </a:endParaRPr>
          </a:p>
        </p:txBody>
      </p:sp>
      <p:sp>
        <p:nvSpPr>
          <p:cNvPr id="80" name="TextBox 79"/>
          <p:cNvSpPr txBox="1"/>
          <p:nvPr/>
        </p:nvSpPr>
        <p:spPr>
          <a:xfrm>
            <a:off x="270621" y="2343073"/>
            <a:ext cx="2751074" cy="215444"/>
          </a:xfrm>
          <a:prstGeom prst="rect">
            <a:avLst/>
          </a:prstGeom>
          <a:noFill/>
        </p:spPr>
        <p:txBody>
          <a:bodyPr wrap="none" rtlCol="0">
            <a:spAutoFit/>
          </a:bodyPr>
          <a:lstStyle/>
          <a:p>
            <a:r>
              <a:rPr lang="ko-KR" altLang="en-US" sz="800" dirty="0" smtClean="0"/>
              <a:t>회원정보에 등록한 정보와 동일한 정보를 입력해주세요</a:t>
            </a:r>
            <a:r>
              <a:rPr lang="en-US" altLang="ko-KR" sz="800" dirty="0" smtClean="0"/>
              <a:t>.</a:t>
            </a:r>
            <a:endParaRPr lang="ko-KR" altLang="en-US" sz="800" b="1" dirty="0"/>
          </a:p>
        </p:txBody>
      </p:sp>
      <p:sp>
        <p:nvSpPr>
          <p:cNvPr id="41" name="타원 40"/>
          <p:cNvSpPr/>
          <p:nvPr/>
        </p:nvSpPr>
        <p:spPr>
          <a:xfrm>
            <a:off x="1462424" y="274567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3" name="슬라이드 번호 개체 틀 22"/>
          <p:cNvSpPr>
            <a:spLocks noGrp="1"/>
          </p:cNvSpPr>
          <p:nvPr>
            <p:ph type="sldNum" sz="quarter" idx="4"/>
          </p:nvPr>
        </p:nvSpPr>
        <p:spPr/>
        <p:txBody>
          <a:bodyPr/>
          <a:lstStyle/>
          <a:p>
            <a:fld id="{C70D9EDE-4299-4BB9-BBD1-CAF81FD85894}" type="slidenum">
              <a:rPr lang="ko-KR" altLang="en-US" smtClean="0"/>
              <a:pPr/>
              <a:t>90</a:t>
            </a:fld>
            <a:endParaRPr lang="ko-KR" altLang="en-US"/>
          </a:p>
        </p:txBody>
      </p:sp>
      <p:sp>
        <p:nvSpPr>
          <p:cNvPr id="25" name="직사각형 24"/>
          <p:cNvSpPr/>
          <p:nvPr/>
        </p:nvSpPr>
        <p:spPr>
          <a:xfrm>
            <a:off x="1744950" y="2934649"/>
            <a:ext cx="168850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 </a:t>
            </a:r>
            <a:r>
              <a:rPr lang="ko-KR" altLang="en-US" sz="800" dirty="0" smtClean="0">
                <a:solidFill>
                  <a:schemeClr val="bg1">
                    <a:lumMod val="50000"/>
                  </a:schemeClr>
                </a:solidFill>
              </a:rPr>
              <a:t>없이 입력</a:t>
            </a:r>
          </a:p>
        </p:txBody>
      </p:sp>
      <p:sp>
        <p:nvSpPr>
          <p:cNvPr id="26" name="직사각형 25"/>
          <p:cNvSpPr/>
          <p:nvPr/>
        </p:nvSpPr>
        <p:spPr>
          <a:xfrm>
            <a:off x="3469971" y="2934649"/>
            <a:ext cx="922894"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인증번호 발송</a:t>
            </a:r>
            <a:endParaRPr lang="ko-KR" altLang="en-US" sz="800" dirty="0">
              <a:solidFill>
                <a:schemeClr val="tx1"/>
              </a:solidFill>
            </a:endParaRPr>
          </a:p>
        </p:txBody>
      </p:sp>
      <p:sp>
        <p:nvSpPr>
          <p:cNvPr id="27" name="직사각형 26"/>
          <p:cNvSpPr/>
          <p:nvPr/>
        </p:nvSpPr>
        <p:spPr>
          <a:xfrm>
            <a:off x="4460192" y="2934649"/>
            <a:ext cx="1179972"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50000"/>
                  </a:schemeClr>
                </a:solidFill>
              </a:rPr>
              <a:t>인증번호 입력</a:t>
            </a:r>
          </a:p>
        </p:txBody>
      </p:sp>
      <p:sp>
        <p:nvSpPr>
          <p:cNvPr id="28" name="직사각형 27"/>
          <p:cNvSpPr/>
          <p:nvPr/>
        </p:nvSpPr>
        <p:spPr>
          <a:xfrm>
            <a:off x="5695854" y="2938972"/>
            <a:ext cx="717701"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확인</a:t>
            </a:r>
            <a:endParaRPr lang="ko-KR" altLang="en-US" sz="800" dirty="0">
              <a:solidFill>
                <a:schemeClr val="tx1"/>
              </a:solidFill>
            </a:endParaRPr>
          </a:p>
        </p:txBody>
      </p:sp>
      <p:sp>
        <p:nvSpPr>
          <p:cNvPr id="29" name="직사각형 28"/>
          <p:cNvSpPr/>
          <p:nvPr/>
        </p:nvSpPr>
        <p:spPr>
          <a:xfrm>
            <a:off x="6413555" y="2987069"/>
            <a:ext cx="589987" cy="252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tx1"/>
                </a:solidFill>
              </a:rPr>
              <a:t>02:55</a:t>
            </a:r>
            <a:endParaRPr lang="ko-KR" altLang="en-US" sz="800" dirty="0" smtClean="0">
              <a:solidFill>
                <a:schemeClr val="tx1"/>
              </a:solidFill>
            </a:endParaRPr>
          </a:p>
        </p:txBody>
      </p:sp>
      <p:sp>
        <p:nvSpPr>
          <p:cNvPr id="24" name="타원 23"/>
          <p:cNvSpPr/>
          <p:nvPr/>
        </p:nvSpPr>
        <p:spPr>
          <a:xfrm>
            <a:off x="4256364" y="287167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0" name="타원 29"/>
          <p:cNvSpPr/>
          <p:nvPr/>
        </p:nvSpPr>
        <p:spPr>
          <a:xfrm>
            <a:off x="6277054" y="2808649"/>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00" dirty="0" smtClean="0">
                <a:solidFill>
                  <a:schemeClr val="bg1"/>
                </a:solidFill>
                <a:latin typeface="+mn-ea"/>
              </a:rPr>
              <a:t>2-1</a:t>
            </a:r>
            <a:endParaRPr lang="ko-KR" altLang="en-US" sz="1200" b="1" spc="-200" dirty="0">
              <a:solidFill>
                <a:schemeClr val="bg1"/>
              </a:solidFill>
              <a:latin typeface="+mn-ea"/>
            </a:endParaRPr>
          </a:p>
        </p:txBody>
      </p:sp>
      <p:sp>
        <p:nvSpPr>
          <p:cNvPr id="31" name="타원 30"/>
          <p:cNvSpPr/>
          <p:nvPr/>
        </p:nvSpPr>
        <p:spPr>
          <a:xfrm>
            <a:off x="4392865" y="3433012"/>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3" name="TextBox 32"/>
          <p:cNvSpPr txBox="1"/>
          <p:nvPr/>
        </p:nvSpPr>
        <p:spPr>
          <a:xfrm>
            <a:off x="1249804" y="117792"/>
            <a:ext cx="521297" cy="215444"/>
          </a:xfrm>
          <a:prstGeom prst="rect">
            <a:avLst/>
          </a:prstGeom>
          <a:noFill/>
        </p:spPr>
        <p:txBody>
          <a:bodyPr wrap="none" rtlCol="0">
            <a:spAutoFit/>
          </a:bodyPr>
          <a:lstStyle/>
          <a:p>
            <a:r>
              <a:rPr lang="en-US" altLang="ko-KR" sz="800" dirty="0" smtClean="0">
                <a:solidFill>
                  <a:prstClr val="black"/>
                </a:solidFill>
              </a:rPr>
              <a:t>Find ID</a:t>
            </a:r>
            <a:endParaRPr lang="ko-KR" altLang="en-US" sz="800" dirty="0">
              <a:solidFill>
                <a:prstClr val="black"/>
              </a:solidFill>
            </a:endParaRPr>
          </a:p>
        </p:txBody>
      </p:sp>
      <p:sp>
        <p:nvSpPr>
          <p:cNvPr id="34" name="TextBox 33"/>
          <p:cNvSpPr txBox="1"/>
          <p:nvPr/>
        </p:nvSpPr>
        <p:spPr>
          <a:xfrm>
            <a:off x="1247708" y="352286"/>
            <a:ext cx="1595309" cy="215444"/>
          </a:xfrm>
          <a:prstGeom prst="rect">
            <a:avLst/>
          </a:prstGeom>
          <a:noFill/>
        </p:spPr>
        <p:txBody>
          <a:bodyPr wrap="none" rtlCol="0">
            <a:spAutoFit/>
          </a:bodyPr>
          <a:lstStyle/>
          <a:p>
            <a:r>
              <a:rPr lang="en-US" altLang="ko-KR" sz="800" dirty="0" err="1" smtClean="0">
                <a:solidFill>
                  <a:prstClr val="black"/>
                </a:solidFill>
              </a:rPr>
              <a:t>FindID</a:t>
            </a:r>
            <a:r>
              <a:rPr lang="en-US" altLang="ko-KR" sz="800" dirty="0" smtClean="0">
                <a:solidFill>
                  <a:prstClr val="black"/>
                </a:solidFill>
              </a:rPr>
              <a:t>/</a:t>
            </a:r>
            <a:r>
              <a:rPr lang="en-US" altLang="ko-KR" sz="800" dirty="0" err="1" smtClean="0">
                <a:solidFill>
                  <a:prstClr val="black"/>
                </a:solidFill>
              </a:rPr>
              <a:t>FindPW</a:t>
            </a:r>
            <a:r>
              <a:rPr lang="en-US" altLang="ko-KR" sz="800" dirty="0" smtClean="0">
                <a:solidFill>
                  <a:prstClr val="black"/>
                </a:solidFill>
              </a:rPr>
              <a:t>&gt; (Tab) Find ID</a:t>
            </a:r>
            <a:endParaRPr lang="ko-KR" altLang="en-US" sz="800" dirty="0">
              <a:solidFill>
                <a:prstClr val="black"/>
              </a:solidFill>
            </a:endParaRPr>
          </a:p>
        </p:txBody>
      </p:sp>
      <p:graphicFrame>
        <p:nvGraphicFramePr>
          <p:cNvPr id="37" name="표 46"/>
          <p:cNvGraphicFramePr>
            <a:graphicFrameLocks noGrp="1"/>
          </p:cNvGraphicFramePr>
          <p:nvPr>
            <p:extLst/>
          </p:nvPr>
        </p:nvGraphicFramePr>
        <p:xfrm>
          <a:off x="7862693" y="650426"/>
          <a:ext cx="1815832" cy="2586480"/>
        </p:xfrm>
        <a:graphic>
          <a:graphicData uri="http://schemas.openxmlformats.org/drawingml/2006/table">
            <a:tbl>
              <a:tblPr firstRow="1" bandRow="1">
                <a:tableStyleId>{5C22544A-7EE6-4342-B048-85BDC9FD1C3A}</a:tableStyleId>
              </a:tblPr>
              <a:tblGrid>
                <a:gridCol w="208280"/>
                <a:gridCol w="1607552"/>
              </a:tblGrid>
              <a:tr h="270000">
                <a:tc gridSpan="2">
                  <a:txBody>
                    <a:bodyPr/>
                    <a:lstStyle/>
                    <a:p>
                      <a:pPr algn="ctr" latinLnBrk="1"/>
                      <a:r>
                        <a:rPr lang="en-US" altLang="ko-KR" sz="900" b="1" dirty="0" smtClean="0">
                          <a:solidFill>
                            <a:schemeClr val="tx1"/>
                          </a:solidFill>
                        </a:rPr>
                        <a:t>Description</a:t>
                      </a:r>
                      <a:endParaRPr lang="ko-KR" altLang="en-US" sz="900" b="1"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a:t>
                      </a:r>
                      <a:r>
                        <a:rPr lang="en-US" altLang="ko-KR" sz="800" baseline="0" dirty="0" err="1" smtClean="0">
                          <a:solidFill>
                            <a:schemeClr val="tx1"/>
                          </a:solidFill>
                        </a:rPr>
                        <a:t>Tên</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 </a:t>
                      </a:r>
                      <a:r>
                        <a:rPr lang="en-US" altLang="ko-KR" sz="800" baseline="0" dirty="0" err="1" smtClean="0">
                          <a:solidFill>
                            <a:schemeClr val="tx1"/>
                          </a:solidFill>
                        </a:rPr>
                        <a:t>mà</a:t>
                      </a:r>
                      <a:r>
                        <a:rPr lang="en-US" altLang="ko-KR" sz="800" baseline="0" dirty="0" smtClean="0">
                          <a:solidFill>
                            <a:schemeClr val="tx1"/>
                          </a:solidFill>
                        </a:rPr>
                        <a:t> User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dùng</a:t>
                      </a:r>
                      <a:r>
                        <a:rPr lang="en-US" altLang="ko-KR" sz="800" baseline="0" dirty="0" smtClean="0">
                          <a:solidFill>
                            <a:schemeClr val="tx1"/>
                          </a:solidFill>
                        </a:rPr>
                        <a:t> </a:t>
                      </a:r>
                      <a:r>
                        <a:rPr lang="en-US" altLang="ko-KR" sz="800" baseline="0" dirty="0" err="1" smtClean="0">
                          <a:solidFill>
                            <a:schemeClr val="tx1"/>
                          </a:solidFill>
                        </a:rPr>
                        <a:t>để</a:t>
                      </a:r>
                      <a:r>
                        <a:rPr lang="en-US" altLang="ko-KR" sz="800" baseline="0" dirty="0" smtClean="0">
                          <a:solidFill>
                            <a:schemeClr val="tx1"/>
                          </a:solidFill>
                        </a:rPr>
                        <a:t> </a:t>
                      </a:r>
                      <a:r>
                        <a:rPr lang="en-US" altLang="ko-KR" sz="800" baseline="0" dirty="0" err="1" smtClean="0">
                          <a:solidFill>
                            <a:schemeClr val="tx1"/>
                          </a:solidFill>
                        </a:rPr>
                        <a:t>đăng</a:t>
                      </a:r>
                      <a:r>
                        <a:rPr lang="en-US" altLang="ko-KR" sz="800" baseline="0" dirty="0" smtClean="0">
                          <a:solidFill>
                            <a:schemeClr val="tx1"/>
                          </a:solidFill>
                        </a:rPr>
                        <a:t> </a:t>
                      </a:r>
                      <a:r>
                        <a:rPr lang="en-US" altLang="ko-KR" sz="800" baseline="0" dirty="0" err="1" smtClean="0">
                          <a:solidFill>
                            <a:schemeClr val="tx1"/>
                          </a:solidFill>
                        </a:rPr>
                        <a:t>ký</a:t>
                      </a:r>
                      <a:r>
                        <a:rPr lang="en-US" altLang="ko-KR" sz="800" baseline="0" dirty="0" smtClean="0">
                          <a:solidFill>
                            <a:schemeClr val="tx1"/>
                          </a:solidFill>
                        </a:rPr>
                        <a:t>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baseline="0" dirty="0" smtClean="0">
                          <a:solidFill>
                            <a:schemeClr val="tx1"/>
                          </a:solidFill>
                        </a:rPr>
                        <a:t>, </a:t>
                      </a:r>
                      <a:r>
                        <a:rPr lang="en-US" altLang="ko-KR" sz="800" baseline="0" dirty="0" err="1" smtClean="0">
                          <a:solidFill>
                            <a:schemeClr val="tx1"/>
                          </a:solidFill>
                        </a:rPr>
                        <a:t>gửi</a:t>
                      </a:r>
                      <a:r>
                        <a:rPr lang="en-US" altLang="ko-KR" sz="800" baseline="0" dirty="0" smtClean="0">
                          <a:solidFill>
                            <a:schemeClr val="tx1"/>
                          </a:solidFill>
                        </a:rPr>
                        <a:t> </a:t>
                      </a:r>
                      <a:r>
                        <a:rPr lang="en-US" altLang="ko-KR" sz="800" baseline="0" dirty="0" err="1" smtClean="0">
                          <a:solidFill>
                            <a:schemeClr val="tx1"/>
                          </a:solidFill>
                        </a:rPr>
                        <a:t>Mã</a:t>
                      </a:r>
                      <a:r>
                        <a:rPr lang="en-US" altLang="ko-KR" sz="800" baseline="0" dirty="0" smtClean="0">
                          <a:solidFill>
                            <a:schemeClr val="tx1"/>
                          </a:solidFill>
                        </a:rPr>
                        <a:t> </a:t>
                      </a:r>
                      <a:r>
                        <a:rPr lang="en-US" altLang="ko-KR" sz="800" baseline="0" dirty="0" err="1" smtClean="0">
                          <a:solidFill>
                            <a:schemeClr val="tx1"/>
                          </a:solidFill>
                        </a:rPr>
                        <a:t>xác</a:t>
                      </a:r>
                      <a:r>
                        <a:rPr lang="en-US" altLang="ko-KR" sz="800" baseline="0" dirty="0" smtClean="0">
                          <a:solidFill>
                            <a:schemeClr val="tx1"/>
                          </a:solidFill>
                        </a:rPr>
                        <a:t> </a:t>
                      </a:r>
                      <a:r>
                        <a:rPr lang="en-US" altLang="ko-KR" sz="800" baseline="0" dirty="0" err="1" smtClean="0">
                          <a:solidFill>
                            <a:schemeClr val="tx1"/>
                          </a:solidFill>
                        </a:rPr>
                        <a:t>nhận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 </a:t>
                      </a:r>
                      <a:r>
                        <a:rPr lang="en-US" altLang="ko-KR" sz="800" baseline="0" dirty="0" err="1" smtClean="0">
                          <a:solidFill>
                            <a:schemeClr val="tx1"/>
                          </a:solidFill>
                        </a:rPr>
                        <a:t>đã</a:t>
                      </a:r>
                      <a:r>
                        <a:rPr lang="en-US" altLang="ko-KR" sz="800" baseline="0" dirty="0" smtClean="0">
                          <a:solidFill>
                            <a:schemeClr val="tx1"/>
                          </a:solidFill>
                        </a:rPr>
                        <a:t> </a:t>
                      </a:r>
                      <a:r>
                        <a:rPr lang="en-US" altLang="ko-KR" sz="800" baseline="0" dirty="0" err="1" smtClean="0">
                          <a:solidFill>
                            <a:schemeClr val="tx1"/>
                          </a:solidFill>
                        </a:rPr>
                        <a:t>nhập</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aseline="0" dirty="0" err="1" smtClean="0">
                          <a:solidFill>
                            <a:schemeClr val="tx1"/>
                          </a:solidFill>
                        </a:rPr>
                        <a:t>Trường</a:t>
                      </a:r>
                      <a:r>
                        <a:rPr lang="en-US" altLang="ko-KR" sz="800" baseline="0" dirty="0" smtClean="0">
                          <a:solidFill>
                            <a:schemeClr val="tx1"/>
                          </a:solidFill>
                        </a:rPr>
                        <a:t> </a:t>
                      </a:r>
                      <a:r>
                        <a:rPr lang="en-US" altLang="ko-KR" sz="800" baseline="0" dirty="0" err="1" smtClean="0">
                          <a:solidFill>
                            <a:schemeClr val="tx1"/>
                          </a:solidFill>
                        </a:rPr>
                        <a:t>hợp</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ĐT </a:t>
                      </a:r>
                      <a:r>
                        <a:rPr lang="en-US" altLang="ko-KR" sz="800" baseline="0" dirty="0" err="1" smtClean="0">
                          <a:solidFill>
                            <a:schemeClr val="tx1"/>
                          </a:solidFill>
                        </a:rPr>
                        <a:t>vừa</a:t>
                      </a:r>
                      <a:r>
                        <a:rPr lang="en-US" altLang="ko-KR" sz="800" baseline="0" dirty="0" smtClean="0">
                          <a:solidFill>
                            <a:schemeClr val="tx1"/>
                          </a:solidFill>
                        </a:rPr>
                        <a:t> </a:t>
                      </a:r>
                      <a:r>
                        <a:rPr lang="en-US" altLang="ko-KR" sz="800" baseline="0" dirty="0" err="1" smtClean="0">
                          <a:solidFill>
                            <a:schemeClr val="tx1"/>
                          </a:solidFill>
                        </a:rPr>
                        <a:t>nhập</a:t>
                      </a:r>
                      <a:r>
                        <a:rPr lang="en-US" altLang="ko-KR" sz="800" baseline="0" dirty="0" smtClean="0">
                          <a:solidFill>
                            <a:schemeClr val="tx1"/>
                          </a:solidFill>
                        </a:rPr>
                        <a:t> </a:t>
                      </a:r>
                      <a:r>
                        <a:rPr lang="en-US" altLang="ko-KR" sz="800" baseline="0" dirty="0" err="1" smtClean="0">
                          <a:solidFill>
                            <a:schemeClr val="tx1"/>
                          </a:solidFill>
                        </a:rPr>
                        <a:t>không</a:t>
                      </a:r>
                      <a:r>
                        <a:rPr lang="en-US" altLang="ko-KR" sz="800" baseline="0" dirty="0" smtClean="0">
                          <a:solidFill>
                            <a:schemeClr val="tx1"/>
                          </a:solidFill>
                        </a:rPr>
                        <a:t> </a:t>
                      </a:r>
                      <a:r>
                        <a:rPr lang="en-US" altLang="ko-KR" sz="800" baseline="0" dirty="0" err="1" smtClean="0">
                          <a:solidFill>
                            <a:schemeClr val="tx1"/>
                          </a:solidFill>
                        </a:rPr>
                        <a:t>trùng</a:t>
                      </a:r>
                      <a:r>
                        <a:rPr lang="en-US" altLang="ko-KR" sz="800" baseline="0" dirty="0" smtClean="0">
                          <a:solidFill>
                            <a:schemeClr val="tx1"/>
                          </a:solidFill>
                        </a:rPr>
                        <a:t> </a:t>
                      </a:r>
                      <a:r>
                        <a:rPr lang="en-US" altLang="ko-KR" sz="800" baseline="0" dirty="0" err="1" smtClean="0">
                          <a:solidFill>
                            <a:schemeClr val="tx1"/>
                          </a:solidFill>
                        </a:rPr>
                        <a:t>khớp</a:t>
                      </a:r>
                      <a:r>
                        <a:rPr lang="en-US" altLang="ko-KR" sz="800" baseline="0" dirty="0" smtClean="0">
                          <a:solidFill>
                            <a:schemeClr val="tx1"/>
                          </a:solidFill>
                        </a:rPr>
                        <a:t> </a:t>
                      </a:r>
                      <a:r>
                        <a:rPr lang="en-US" altLang="ko-KR" sz="800" baseline="0" dirty="0" err="1" smtClean="0">
                          <a:solidFill>
                            <a:schemeClr val="tx1"/>
                          </a:solidFill>
                        </a:rPr>
                        <a:t>với</a:t>
                      </a:r>
                      <a:r>
                        <a:rPr lang="en-US" altLang="ko-KR" sz="800" baseline="0" dirty="0" smtClean="0">
                          <a:solidFill>
                            <a:schemeClr val="tx1"/>
                          </a:solidFill>
                        </a:rPr>
                        <a:t> </a:t>
                      </a:r>
                      <a:r>
                        <a:rPr lang="en-US" altLang="ko-KR" sz="800" baseline="0" dirty="0" err="1" smtClean="0">
                          <a:solidFill>
                            <a:schemeClr val="tx1"/>
                          </a:solidFill>
                        </a:rPr>
                        <a:t>bất</a:t>
                      </a:r>
                      <a:r>
                        <a:rPr lang="en-US" altLang="ko-KR" sz="800" baseline="0" dirty="0" smtClean="0">
                          <a:solidFill>
                            <a:schemeClr val="tx1"/>
                          </a:solidFill>
                        </a:rPr>
                        <a:t> </a:t>
                      </a:r>
                      <a:r>
                        <a:rPr lang="en-US" altLang="ko-KR" sz="800" baseline="0" dirty="0" err="1" smtClean="0">
                          <a:solidFill>
                            <a:schemeClr val="tx1"/>
                          </a:solidFill>
                        </a:rPr>
                        <a:t>kì</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User </a:t>
                      </a:r>
                      <a:r>
                        <a:rPr lang="en-US" altLang="ko-KR" sz="800" baseline="0" dirty="0" err="1" smtClean="0">
                          <a:solidFill>
                            <a:schemeClr val="tx1"/>
                          </a:solidFill>
                        </a:rPr>
                        <a:t>nào</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Alert</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입력하신 휴대폰 번호와 일치하는 정보가 없습니다</a:t>
                      </a:r>
                      <a:r>
                        <a:rPr lang="en-US" altLang="ko-KR" sz="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b="0" baseline="0" dirty="0" err="1" smtClean="0">
                          <a:solidFill>
                            <a:schemeClr val="tx1"/>
                          </a:solidFill>
                          <a:latin typeface="+mn-ea"/>
                        </a:rPr>
                        <a:t>Nhập</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Mã</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xác</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nhận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sau</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đó</a:t>
                      </a:r>
                      <a:r>
                        <a:rPr lang="en-US" altLang="ko-KR" sz="800" b="0" baseline="0" dirty="0" smtClean="0">
                          <a:solidFill>
                            <a:schemeClr val="tx1"/>
                          </a:solidFill>
                          <a:latin typeface="+mn-ea"/>
                        </a:rPr>
                        <a:t> click Ok, </a:t>
                      </a:r>
                      <a:r>
                        <a:rPr lang="en-US" altLang="ko-KR" sz="800" b="0" baseline="0" dirty="0" err="1" smtClean="0">
                          <a:solidFill>
                            <a:schemeClr val="tx1"/>
                          </a:solidFill>
                          <a:latin typeface="+mn-ea"/>
                        </a:rPr>
                        <a:t>hiển</a:t>
                      </a:r>
                      <a:r>
                        <a:rPr lang="en-US" altLang="ko-KR" sz="800" b="0" baseline="0" dirty="0" smtClean="0">
                          <a:solidFill>
                            <a:schemeClr val="tx1"/>
                          </a:solidFill>
                          <a:latin typeface="+mn-ea"/>
                        </a:rPr>
                        <a:t> </a:t>
                      </a:r>
                      <a:r>
                        <a:rPr lang="en-US" altLang="ko-KR" sz="800" b="0" baseline="0" dirty="0" err="1" smtClean="0">
                          <a:solidFill>
                            <a:schemeClr val="tx1"/>
                          </a:solidFill>
                          <a:latin typeface="+mn-ea"/>
                        </a:rPr>
                        <a:t>thị</a:t>
                      </a:r>
                      <a:r>
                        <a:rPr lang="en-US" altLang="ko-KR" sz="800" b="0" baseline="0" dirty="0" smtClean="0">
                          <a:solidFill>
                            <a:schemeClr val="tx1"/>
                          </a:solidFill>
                          <a:latin typeface="+mn-ea"/>
                        </a:rPr>
                        <a:t> guide alert pop-up </a:t>
                      </a:r>
                      <a:r>
                        <a:rPr lang="ko-KR" altLang="en-US" sz="800" b="0" baseline="0" dirty="0" smtClean="0">
                          <a:solidFill>
                            <a:schemeClr val="tx1"/>
                          </a:solidFill>
                          <a:latin typeface="+mn-ea"/>
                        </a:rPr>
                        <a:t> </a:t>
                      </a:r>
                      <a:r>
                        <a:rPr lang="en-US" altLang="ko-KR" sz="800" b="0" baseline="0" dirty="0" smtClean="0">
                          <a:solidFill>
                            <a:schemeClr val="tx1"/>
                          </a:solidFill>
                          <a:latin typeface="+mn-ea"/>
                        </a:rPr>
                        <a:t>: </a:t>
                      </a:r>
                      <a:r>
                        <a:rPr lang="ko-KR" altLang="en-US" sz="800" b="0" baseline="0" dirty="0" smtClean="0">
                          <a:solidFill>
                            <a:schemeClr val="tx1"/>
                          </a:solidFill>
                          <a:latin typeface="+mn-ea"/>
                        </a:rPr>
                        <a:t>인증되었습니다</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smtClean="0">
                          <a:solidFill>
                            <a:schemeClr val="tx1"/>
                          </a:solidFill>
                        </a:rPr>
                        <a:t>Click </a:t>
                      </a:r>
                      <a:r>
                        <a:rPr lang="en-US" altLang="ko-KR" sz="800" dirty="0" err="1" smtClean="0">
                          <a:solidFill>
                            <a:schemeClr val="tx1"/>
                          </a:solidFill>
                        </a:rPr>
                        <a:t>vào</a:t>
                      </a:r>
                      <a:r>
                        <a:rPr lang="en-US" altLang="ko-KR" sz="800" dirty="0" smtClean="0">
                          <a:solidFill>
                            <a:schemeClr val="tx1"/>
                          </a:solidFill>
                        </a:rPr>
                        <a:t>,</a:t>
                      </a:r>
                      <a:r>
                        <a:rPr lang="en-US" altLang="ko-KR" sz="800" baseline="0" dirty="0" smtClean="0">
                          <a:solidFill>
                            <a:schemeClr val="tx1"/>
                          </a:solidFill>
                        </a:rPr>
                        <a:t> </a:t>
                      </a:r>
                      <a:r>
                        <a:rPr lang="en-US" altLang="ko-KR" sz="800" baseline="0" dirty="0" err="1" smtClean="0">
                          <a:solidFill>
                            <a:schemeClr val="tx1"/>
                          </a:solidFill>
                        </a:rPr>
                        <a:t>chuyển</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trang</a:t>
                      </a:r>
                      <a:r>
                        <a:rPr lang="en-US" altLang="ko-KR" sz="800" baseline="0" dirty="0" smtClean="0">
                          <a:solidFill>
                            <a:schemeClr val="tx1"/>
                          </a:solidFill>
                        </a:rPr>
                        <a:t> </a:t>
                      </a:r>
                      <a:r>
                        <a:rPr lang="en-US" altLang="ko-KR" sz="800" baseline="0" dirty="0" err="1" smtClean="0">
                          <a:solidFill>
                            <a:schemeClr val="tx1"/>
                          </a:solidFill>
                        </a:rPr>
                        <a:t>tiếp</a:t>
                      </a:r>
                      <a:r>
                        <a:rPr lang="en-US" altLang="ko-KR" sz="800" baseline="0" dirty="0" smtClean="0">
                          <a:solidFill>
                            <a:schemeClr val="tx1"/>
                          </a:solidFill>
                        </a:rPr>
                        <a:t> </a:t>
                      </a:r>
                      <a:r>
                        <a:rPr lang="en-US" altLang="ko-KR" sz="800" baseline="0" dirty="0" err="1" smtClean="0">
                          <a:solidFill>
                            <a:schemeClr val="tx1"/>
                          </a:solidFill>
                        </a:rPr>
                        <a:t>theo</a:t>
                      </a:r>
                      <a:r>
                        <a:rPr lang="en-US" altLang="ko-KR" sz="800" baseline="0" dirty="0" smtClean="0">
                          <a:solidFill>
                            <a:schemeClr val="tx1"/>
                          </a:solidFill>
                        </a:rPr>
                        <a:t> [</a:t>
                      </a:r>
                      <a:r>
                        <a:rPr lang="en-US" altLang="ko-KR" sz="800" baseline="0" dirty="0" err="1" smtClean="0">
                          <a:solidFill>
                            <a:schemeClr val="tx1"/>
                          </a:solidFill>
                        </a:rPr>
                        <a:t>Fìnd</a:t>
                      </a:r>
                      <a:r>
                        <a:rPr lang="en-US" altLang="ko-KR" sz="800" baseline="0" dirty="0" smtClean="0">
                          <a:solidFill>
                            <a:schemeClr val="tx1"/>
                          </a:solidFill>
                        </a:rPr>
                        <a:t> ID Result](</a:t>
                      </a:r>
                      <a:r>
                        <a:rPr lang="en-US" altLang="ko-KR" sz="800" dirty="0" smtClean="0">
                          <a:solidFill>
                            <a:schemeClr val="tx1"/>
                          </a:solidFill>
                        </a:rPr>
                        <a:t>RCW-080101)</a:t>
                      </a:r>
                      <a:endParaRPr lang="ko-KR" altLang="en-US"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90487618"/>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178729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403775"/>
            <a:ext cx="1566454" cy="261610"/>
          </a:xfrm>
          <a:prstGeom prst="rect">
            <a:avLst/>
          </a:prstGeom>
          <a:noFill/>
        </p:spPr>
        <p:txBody>
          <a:bodyPr wrap="none" rtlCol="0">
            <a:spAutoFit/>
          </a:bodyPr>
          <a:lstStyle/>
          <a:p>
            <a:r>
              <a:rPr lang="ko-KR" altLang="en-US" sz="1100" b="1" dirty="0" smtClean="0"/>
              <a:t>아이디</a:t>
            </a:r>
            <a:r>
              <a:rPr lang="en-US" altLang="ko-KR" sz="1100" b="1" dirty="0" smtClean="0"/>
              <a:t>/</a:t>
            </a:r>
            <a:r>
              <a:rPr lang="ko-KR" altLang="en-US" sz="1100" b="1" dirty="0" smtClean="0"/>
              <a:t>비밀번호 찾기</a:t>
            </a:r>
            <a:endParaRPr lang="ko-KR" altLang="en-US" sz="1100" b="1" dirty="0"/>
          </a:p>
        </p:txBody>
      </p:sp>
      <p:sp>
        <p:nvSpPr>
          <p:cNvPr id="54" name="직사각형 53"/>
          <p:cNvSpPr/>
          <p:nvPr/>
        </p:nvSpPr>
        <p:spPr>
          <a:xfrm>
            <a:off x="267887" y="1898830"/>
            <a:ext cx="1411280"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아이디 찾기</a:t>
            </a:r>
            <a:endParaRPr lang="ko-KR" altLang="en-US" sz="900" dirty="0">
              <a:solidFill>
                <a:schemeClr val="bg1"/>
              </a:solidFill>
            </a:endParaRPr>
          </a:p>
        </p:txBody>
      </p:sp>
      <p:sp>
        <p:nvSpPr>
          <p:cNvPr id="60" name="직사각형 59"/>
          <p:cNvSpPr/>
          <p:nvPr/>
        </p:nvSpPr>
        <p:spPr>
          <a:xfrm>
            <a:off x="1737770" y="1898830"/>
            <a:ext cx="1411280" cy="36004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비밀번호 찾기</a:t>
            </a:r>
            <a:endParaRPr lang="ko-KR" altLang="en-US" sz="900" dirty="0">
              <a:solidFill>
                <a:schemeClr val="tx1"/>
              </a:solidFill>
            </a:endParaRPr>
          </a:p>
        </p:txBody>
      </p:sp>
      <p:graphicFrame>
        <p:nvGraphicFramePr>
          <p:cNvPr id="75" name="표 74"/>
          <p:cNvGraphicFramePr>
            <a:graphicFrameLocks noGrp="1"/>
          </p:cNvGraphicFramePr>
          <p:nvPr/>
        </p:nvGraphicFramePr>
        <p:xfrm>
          <a:off x="270622" y="2573905"/>
          <a:ext cx="7412681" cy="332582"/>
        </p:xfrm>
        <a:graphic>
          <a:graphicData uri="http://schemas.openxmlformats.org/drawingml/2006/table">
            <a:tbl>
              <a:tblPr/>
              <a:tblGrid>
                <a:gridCol w="1415766"/>
                <a:gridCol w="5996915"/>
              </a:tblGrid>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a:t>
                      </a:r>
                      <a:r>
                        <a:rPr lang="en-US" altLang="ko-KR" sz="900" b="1" i="0" u="none" strike="noStrike" dirty="0" smtClean="0">
                          <a:solidFill>
                            <a:srgbClr val="000000"/>
                          </a:solidFill>
                          <a:latin typeface="맑은 고딕"/>
                        </a:rPr>
                        <a:t>ID</a:t>
                      </a:r>
                      <a:r>
                        <a:rPr lang="en-US" altLang="ko-KR" sz="900" b="1" i="0" u="none" strike="noStrike" baseline="0" dirty="0" smtClean="0">
                          <a:solidFill>
                            <a:srgbClr val="000000"/>
                          </a:solidFill>
                          <a:latin typeface="맑은 고딕"/>
                        </a:rPr>
                        <a:t> (</a:t>
                      </a:r>
                      <a:r>
                        <a:rPr lang="ko-KR" altLang="en-US" sz="900" b="1" i="0" u="none" strike="noStrike" baseline="0" dirty="0" err="1" smtClean="0">
                          <a:solidFill>
                            <a:srgbClr val="000000"/>
                          </a:solidFill>
                          <a:latin typeface="맑은 고딕"/>
                        </a:rPr>
                        <a:t>이메일</a:t>
                      </a:r>
                      <a:r>
                        <a:rPr lang="en-US" altLang="ko-KR" sz="900" b="1" i="0" u="none" strike="noStrike" baseline="0" dirty="0" smtClean="0">
                          <a:solidFill>
                            <a:srgbClr val="000000"/>
                          </a:solidFill>
                          <a:latin typeface="맑은 고딕"/>
                        </a:rPr>
                        <a:t>)</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900" b="0" i="0" u="none" strike="noStrike" dirty="0" smtClean="0">
                          <a:solidFill>
                            <a:srgbClr val="000000"/>
                          </a:solidFill>
                          <a:latin typeface="맑은 고딕"/>
                        </a:rPr>
                        <a:t> </a:t>
                      </a:r>
                      <a:r>
                        <a:rPr lang="en-US" altLang="ko-KR" sz="900" dirty="0" err="1" smtClean="0"/>
                        <a:t>ab</a:t>
                      </a:r>
                      <a:r>
                        <a:rPr lang="en-US" altLang="ko-KR" sz="900" dirty="0" smtClean="0"/>
                        <a:t>**@</a:t>
                      </a:r>
                      <a:r>
                        <a:rPr lang="en-US" altLang="ko-KR" sz="900" dirty="0" err="1" smtClean="0"/>
                        <a:t>ai</a:t>
                      </a:r>
                      <a:r>
                        <a:rPr lang="en-US" altLang="ko-KR" sz="900" dirty="0" smtClean="0"/>
                        <a:t>****.com</a:t>
                      </a:r>
                      <a:endParaRPr lang="ko-KR" altLang="en-US" sz="900" dirty="0" smtClean="0"/>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2" name="TextBox 31"/>
          <p:cNvSpPr txBox="1"/>
          <p:nvPr/>
        </p:nvSpPr>
        <p:spPr>
          <a:xfrm>
            <a:off x="1582790"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sp>
        <p:nvSpPr>
          <p:cNvPr id="36" name="Button"/>
          <p:cNvSpPr>
            <a:spLocks/>
          </p:cNvSpPr>
          <p:nvPr/>
        </p:nvSpPr>
        <p:spPr bwMode="auto">
          <a:xfrm>
            <a:off x="6798448" y="873645"/>
            <a:ext cx="870339" cy="241995"/>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chemeClr val="tx1"/>
                </a:solidFill>
                <a:latin typeface="Segoe UI" panose="020B0502040204020203" pitchFamily="34" charset="0"/>
                <a:cs typeface="Segoe UI" panose="020B0502040204020203" pitchFamily="34" charset="0"/>
              </a:rPr>
              <a:t>로그인</a:t>
            </a:r>
            <a:endParaRPr lang="en-US" sz="900" dirty="0" smtClean="0">
              <a:solidFill>
                <a:schemeClr val="tx1"/>
              </a:solidFill>
              <a:latin typeface="Segoe UI" panose="020B0502040204020203" pitchFamily="34" charset="0"/>
              <a:cs typeface="Segoe UI" panose="020B0502040204020203" pitchFamily="34" charset="0"/>
            </a:endParaRPr>
          </a:p>
        </p:txBody>
      </p:sp>
      <p:cxnSp>
        <p:nvCxnSpPr>
          <p:cNvPr id="40" name="Line"/>
          <p:cNvCxnSpPr>
            <a:cxnSpLocks/>
          </p:cNvCxnSpPr>
          <p:nvPr/>
        </p:nvCxnSpPr>
        <p:spPr bwMode="auto">
          <a:xfrm>
            <a:off x="140085" y="1221411"/>
            <a:ext cx="7689485"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47363" y="620585"/>
            <a:ext cx="1205779" cy="584775"/>
          </a:xfrm>
          <a:prstGeom prst="rect">
            <a:avLst/>
          </a:prstGeom>
          <a:noFill/>
        </p:spPr>
        <p:txBody>
          <a:bodyPr wrap="none" rtlCol="0">
            <a:spAutoFit/>
          </a:bodyPr>
          <a:lstStyle/>
          <a:p>
            <a:r>
              <a:rPr lang="en-US" altLang="ko-KR" sz="3200" b="1" dirty="0" smtClean="0">
                <a:effectLst>
                  <a:outerShdw blurRad="38100" dist="38100" dir="2700000" algn="tl">
                    <a:srgbClr val="000000">
                      <a:alpha val="43137"/>
                    </a:srgbClr>
                  </a:outerShdw>
                </a:effectLst>
              </a:rPr>
              <a:t>Hello</a:t>
            </a:r>
            <a:endParaRPr lang="ko-KR" altLang="en-US" sz="3200" b="1" dirty="0">
              <a:effectLst>
                <a:outerShdw blurRad="38100" dist="38100" dir="2700000" algn="tl">
                  <a:srgbClr val="000000">
                    <a:alpha val="43137"/>
                  </a:srgbClr>
                </a:outerShdw>
              </a:effectLst>
            </a:endParaRPr>
          </a:p>
        </p:txBody>
      </p:sp>
      <p:sp>
        <p:nvSpPr>
          <p:cNvPr id="74" name="Button"/>
          <p:cNvSpPr>
            <a:spLocks/>
          </p:cNvSpPr>
          <p:nvPr/>
        </p:nvSpPr>
        <p:spPr bwMode="auto">
          <a:xfrm>
            <a:off x="3356797" y="3248981"/>
            <a:ext cx="1303670" cy="241995"/>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chemeClr val="tx1"/>
                </a:solidFill>
                <a:latin typeface="Segoe UI" panose="020B0502040204020203" pitchFamily="34" charset="0"/>
                <a:cs typeface="Segoe UI" panose="020B0502040204020203" pitchFamily="34" charset="0"/>
              </a:rPr>
              <a:t>로그인 하기</a:t>
            </a:r>
            <a:endParaRPr lang="en-US" sz="900" dirty="0" smtClean="0">
              <a:solidFill>
                <a:schemeClr val="tx1"/>
              </a:solidFill>
              <a:latin typeface="Segoe UI" panose="020B0502040204020203" pitchFamily="34" charset="0"/>
              <a:cs typeface="Segoe UI" panose="020B0502040204020203" pitchFamily="34" charset="0"/>
            </a:endParaRPr>
          </a:p>
        </p:txBody>
      </p:sp>
      <p:sp>
        <p:nvSpPr>
          <p:cNvPr id="80" name="TextBox 79"/>
          <p:cNvSpPr txBox="1"/>
          <p:nvPr/>
        </p:nvSpPr>
        <p:spPr>
          <a:xfrm>
            <a:off x="270621" y="2343073"/>
            <a:ext cx="2626040" cy="215444"/>
          </a:xfrm>
          <a:prstGeom prst="rect">
            <a:avLst/>
          </a:prstGeom>
          <a:noFill/>
        </p:spPr>
        <p:txBody>
          <a:bodyPr wrap="none" rtlCol="0">
            <a:spAutoFit/>
          </a:bodyPr>
          <a:lstStyle/>
          <a:p>
            <a:r>
              <a:rPr lang="ko-KR" altLang="en-US" sz="800" dirty="0" smtClean="0"/>
              <a:t>개인정보 보호를 위해 일부 정보는 </a:t>
            </a:r>
            <a:r>
              <a:rPr lang="en-US" altLang="ko-KR" sz="800" dirty="0" smtClean="0"/>
              <a:t>*</a:t>
            </a:r>
            <a:r>
              <a:rPr lang="ko-KR" altLang="en-US" sz="800" dirty="0" smtClean="0"/>
              <a:t>으로 표시합니다</a:t>
            </a:r>
            <a:r>
              <a:rPr lang="en-US" altLang="ko-KR" sz="800" dirty="0" smtClean="0"/>
              <a:t>.</a:t>
            </a:r>
            <a:endParaRPr lang="ko-KR" altLang="en-US" sz="800" dirty="0"/>
          </a:p>
        </p:txBody>
      </p:sp>
      <p:sp>
        <p:nvSpPr>
          <p:cNvPr id="23" name="타원 22"/>
          <p:cNvSpPr/>
          <p:nvPr/>
        </p:nvSpPr>
        <p:spPr>
          <a:xfrm>
            <a:off x="4484978" y="324898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24" name="타원 23"/>
          <p:cNvSpPr/>
          <p:nvPr/>
        </p:nvSpPr>
        <p:spPr>
          <a:xfrm>
            <a:off x="2710251" y="2573905"/>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grpSp>
        <p:nvGrpSpPr>
          <p:cNvPr id="25" name="그룹 24"/>
          <p:cNvGrpSpPr/>
          <p:nvPr/>
        </p:nvGrpSpPr>
        <p:grpSpPr>
          <a:xfrm>
            <a:off x="3638934" y="1115639"/>
            <a:ext cx="3477017" cy="1638286"/>
            <a:chOff x="3359016" y="1115639"/>
            <a:chExt cx="3209554" cy="1638286"/>
          </a:xfrm>
        </p:grpSpPr>
        <p:sp>
          <p:nvSpPr>
            <p:cNvPr id="26" name="직사각형 25"/>
            <p:cNvSpPr/>
            <p:nvPr/>
          </p:nvSpPr>
          <p:spPr>
            <a:xfrm>
              <a:off x="3359016" y="1115639"/>
              <a:ext cx="3209554" cy="163828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직사각형 26"/>
            <p:cNvSpPr/>
            <p:nvPr/>
          </p:nvSpPr>
          <p:spPr>
            <a:xfrm>
              <a:off x="4093206" y="1493633"/>
              <a:ext cx="1764000" cy="252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TextBox 27"/>
            <p:cNvSpPr txBox="1"/>
            <p:nvPr/>
          </p:nvSpPr>
          <p:spPr>
            <a:xfrm>
              <a:off x="3446875" y="1511739"/>
              <a:ext cx="490075" cy="230832"/>
            </a:xfrm>
            <a:prstGeom prst="rect">
              <a:avLst/>
            </a:prstGeom>
            <a:noFill/>
          </p:spPr>
          <p:txBody>
            <a:bodyPr wrap="none" rtlCol="0">
              <a:spAutoFit/>
            </a:bodyPr>
            <a:lstStyle/>
            <a:p>
              <a:r>
                <a:rPr lang="ko-KR" altLang="en-US" sz="900" dirty="0" smtClean="0"/>
                <a:t>아이디</a:t>
              </a:r>
              <a:endParaRPr lang="ko-KR" altLang="en-US" sz="900" dirty="0"/>
            </a:p>
          </p:txBody>
        </p:sp>
        <p:sp>
          <p:nvSpPr>
            <p:cNvPr id="29" name="직사각형 28"/>
            <p:cNvSpPr/>
            <p:nvPr/>
          </p:nvSpPr>
          <p:spPr>
            <a:xfrm>
              <a:off x="4093206" y="1781845"/>
              <a:ext cx="1764000" cy="2520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TextBox 29"/>
            <p:cNvSpPr txBox="1"/>
            <p:nvPr/>
          </p:nvSpPr>
          <p:spPr>
            <a:xfrm>
              <a:off x="3446875" y="1799951"/>
              <a:ext cx="596613" cy="230832"/>
            </a:xfrm>
            <a:prstGeom prst="rect">
              <a:avLst/>
            </a:prstGeom>
            <a:noFill/>
          </p:spPr>
          <p:txBody>
            <a:bodyPr wrap="none" rtlCol="0">
              <a:spAutoFit/>
            </a:bodyPr>
            <a:lstStyle/>
            <a:p>
              <a:r>
                <a:rPr lang="ko-KR" altLang="en-US" sz="900" dirty="0" smtClean="0"/>
                <a:t>비밀번호</a:t>
              </a:r>
              <a:endParaRPr lang="ko-KR" altLang="en-US" sz="900" dirty="0"/>
            </a:p>
          </p:txBody>
        </p:sp>
        <p:sp>
          <p:nvSpPr>
            <p:cNvPr id="31" name="TextBox 30"/>
            <p:cNvSpPr txBox="1"/>
            <p:nvPr/>
          </p:nvSpPr>
          <p:spPr>
            <a:xfrm>
              <a:off x="3446875" y="1180607"/>
              <a:ext cx="2640072" cy="230832"/>
            </a:xfrm>
            <a:prstGeom prst="rect">
              <a:avLst/>
            </a:prstGeom>
            <a:noFill/>
          </p:spPr>
          <p:txBody>
            <a:bodyPr wrap="none" rtlCol="0">
              <a:spAutoFit/>
            </a:bodyPr>
            <a:lstStyle/>
            <a:p>
              <a:r>
                <a:rPr lang="ko-KR" altLang="en-US" sz="900" dirty="0" smtClean="0"/>
                <a:t>심리상담사 로그인                                         </a:t>
              </a:r>
              <a:r>
                <a:rPr lang="en-US" altLang="ko-KR" sz="900" dirty="0" smtClean="0"/>
                <a:t>X</a:t>
              </a:r>
              <a:endParaRPr lang="ko-KR" altLang="en-US" sz="900" dirty="0"/>
            </a:p>
          </p:txBody>
        </p:sp>
        <p:sp>
          <p:nvSpPr>
            <p:cNvPr id="33" name="Button"/>
            <p:cNvSpPr>
              <a:spLocks/>
            </p:cNvSpPr>
            <p:nvPr/>
          </p:nvSpPr>
          <p:spPr bwMode="auto">
            <a:xfrm>
              <a:off x="5910007" y="1502685"/>
              <a:ext cx="576000" cy="540000"/>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chemeClr val="tx1"/>
                  </a:solidFill>
                  <a:latin typeface="Segoe UI" panose="020B0502040204020203" pitchFamily="34" charset="0"/>
                  <a:cs typeface="Segoe UI" panose="020B0502040204020203" pitchFamily="34" charset="0"/>
                </a:rPr>
                <a:t>로그인</a:t>
              </a:r>
              <a:endParaRPr lang="en-US" sz="900" dirty="0" smtClean="0">
                <a:solidFill>
                  <a:schemeClr val="tx1"/>
                </a:solidFill>
                <a:latin typeface="Segoe UI" panose="020B0502040204020203" pitchFamily="34" charset="0"/>
                <a:cs typeface="Segoe UI" panose="020B0502040204020203" pitchFamily="34" charset="0"/>
              </a:endParaRPr>
            </a:p>
          </p:txBody>
        </p:sp>
        <p:sp>
          <p:nvSpPr>
            <p:cNvPr id="34" name="TextBox 33"/>
            <p:cNvSpPr txBox="1"/>
            <p:nvPr/>
          </p:nvSpPr>
          <p:spPr>
            <a:xfrm>
              <a:off x="4862244" y="2042685"/>
              <a:ext cx="978375" cy="200055"/>
            </a:xfrm>
            <a:prstGeom prst="rect">
              <a:avLst/>
            </a:prstGeom>
            <a:noFill/>
          </p:spPr>
          <p:txBody>
            <a:bodyPr wrap="none" rtlCol="0">
              <a:spAutoFit/>
            </a:bodyPr>
            <a:lstStyle/>
            <a:p>
              <a:r>
                <a:rPr lang="ko-KR" altLang="en-US" sz="700" u="sng" dirty="0" smtClean="0"/>
                <a:t>아이디</a:t>
              </a:r>
              <a:r>
                <a:rPr lang="en-US" altLang="ko-KR" sz="700" u="sng" dirty="0" smtClean="0"/>
                <a:t>/</a:t>
              </a:r>
              <a:r>
                <a:rPr lang="ko-KR" altLang="en-US" sz="700" u="sng" dirty="0" smtClean="0"/>
                <a:t>비밀번호 찾기</a:t>
              </a:r>
              <a:endParaRPr lang="ko-KR" altLang="en-US" sz="700" u="sng" dirty="0"/>
            </a:p>
          </p:txBody>
        </p:sp>
        <p:sp>
          <p:nvSpPr>
            <p:cNvPr id="37" name="TextBox 36"/>
            <p:cNvSpPr txBox="1"/>
            <p:nvPr/>
          </p:nvSpPr>
          <p:spPr>
            <a:xfrm>
              <a:off x="3671900" y="2393885"/>
              <a:ext cx="2406281" cy="215444"/>
            </a:xfrm>
            <a:prstGeom prst="rect">
              <a:avLst/>
            </a:prstGeom>
            <a:noFill/>
          </p:spPr>
          <p:txBody>
            <a:bodyPr wrap="none" rtlCol="0">
              <a:spAutoFit/>
            </a:bodyPr>
            <a:lstStyle/>
            <a:p>
              <a:r>
                <a:rPr lang="ko-KR" altLang="en-US" sz="800" dirty="0" smtClean="0"/>
                <a:t>아직 계정이 없으신가요</a:t>
              </a:r>
              <a:r>
                <a:rPr lang="en-US" altLang="ko-KR" sz="800" dirty="0" smtClean="0"/>
                <a:t>?</a:t>
              </a:r>
              <a:r>
                <a:rPr lang="ko-KR" altLang="en-US" sz="800" dirty="0" smtClean="0"/>
                <a:t>  </a:t>
              </a:r>
              <a:r>
                <a:rPr lang="ko-KR" altLang="en-US" sz="800" u="sng" dirty="0" smtClean="0"/>
                <a:t>심리상담사 등록 </a:t>
              </a:r>
              <a:r>
                <a:rPr lang="ko-KR" altLang="en-US" sz="800" u="sng" dirty="0" err="1" smtClean="0"/>
                <a:t>바로가기</a:t>
              </a:r>
              <a:endParaRPr lang="ko-KR" altLang="en-US" sz="800" u="sng" dirty="0"/>
            </a:p>
          </p:txBody>
        </p:sp>
      </p:grpSp>
      <p:sp>
        <p:nvSpPr>
          <p:cNvPr id="51" name="TextBox 50"/>
          <p:cNvSpPr txBox="1"/>
          <p:nvPr/>
        </p:nvSpPr>
        <p:spPr>
          <a:xfrm>
            <a:off x="5928109" y="117792"/>
            <a:ext cx="788999" cy="215444"/>
          </a:xfrm>
          <a:prstGeom prst="rect">
            <a:avLst/>
          </a:prstGeom>
          <a:noFill/>
        </p:spPr>
        <p:txBody>
          <a:bodyPr wrap="none" rtlCol="0">
            <a:spAutoFit/>
          </a:bodyPr>
          <a:lstStyle/>
          <a:p>
            <a:r>
              <a:rPr lang="en-US" altLang="ko-KR" sz="800" dirty="0" smtClean="0">
                <a:solidFill>
                  <a:prstClr val="black"/>
                </a:solidFill>
              </a:rPr>
              <a:t>RCW-080101</a:t>
            </a:r>
            <a:endParaRPr lang="ko-KR" altLang="en-US" sz="800" dirty="0">
              <a:solidFill>
                <a:prstClr val="black"/>
              </a:solidFill>
            </a:endParaRPr>
          </a:p>
        </p:txBody>
      </p:sp>
      <p:graphicFrame>
        <p:nvGraphicFramePr>
          <p:cNvPr id="52" name="표 51"/>
          <p:cNvGraphicFramePr>
            <a:graphicFrameLocks noGrp="1"/>
          </p:cNvGraphicFramePr>
          <p:nvPr/>
        </p:nvGraphicFramePr>
        <p:xfrm>
          <a:off x="270621" y="4546170"/>
          <a:ext cx="7398166" cy="332582"/>
        </p:xfrm>
        <a:graphic>
          <a:graphicData uri="http://schemas.openxmlformats.org/drawingml/2006/table">
            <a:tbl>
              <a:tblPr/>
              <a:tblGrid>
                <a:gridCol w="7398166"/>
              </a:tblGrid>
              <a:tr h="332582">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900" dirty="0" smtClean="0"/>
                        <a:t>일치하는 정보가 없습니다</a:t>
                      </a:r>
                      <a:r>
                        <a:rPr lang="en-US" altLang="ko-KR" sz="900" dirty="0" smtClean="0"/>
                        <a:t>.</a:t>
                      </a:r>
                      <a:endParaRPr lang="ko-KR" altLang="en-US" sz="900" dirty="0" smtClean="0"/>
                    </a:p>
                  </a:txBody>
                  <a:tcPr marL="10297" marR="10297" marT="9505" marB="0" anchor="ctr">
                    <a:lnL w="6350" cap="flat" cmpd="sng" algn="ctr">
                      <a:no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53" name="타원 52"/>
          <p:cNvSpPr/>
          <p:nvPr/>
        </p:nvSpPr>
        <p:spPr>
          <a:xfrm>
            <a:off x="2710251" y="442017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55" name="Button"/>
          <p:cNvSpPr>
            <a:spLocks/>
          </p:cNvSpPr>
          <p:nvPr/>
        </p:nvSpPr>
        <p:spPr bwMode="auto">
          <a:xfrm>
            <a:off x="3221690" y="5032211"/>
            <a:ext cx="1536288" cy="241995"/>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chemeClr val="tx1"/>
                </a:solidFill>
                <a:latin typeface="Segoe UI" panose="020B0502040204020203" pitchFamily="34" charset="0"/>
                <a:cs typeface="Segoe UI" panose="020B0502040204020203" pitchFamily="34" charset="0"/>
              </a:rPr>
              <a:t>심리상담사 등록 신청</a:t>
            </a:r>
            <a:endParaRPr lang="en-US" sz="900" dirty="0" smtClean="0">
              <a:solidFill>
                <a:schemeClr val="tx1"/>
              </a:solidFill>
              <a:latin typeface="Segoe UI" panose="020B0502040204020203" pitchFamily="34" charset="0"/>
              <a:cs typeface="Segoe UI" panose="020B0502040204020203" pitchFamily="34" charset="0"/>
            </a:endParaRPr>
          </a:p>
        </p:txBody>
      </p:sp>
      <p:sp>
        <p:nvSpPr>
          <p:cNvPr id="56" name="타원 55"/>
          <p:cNvSpPr/>
          <p:nvPr/>
        </p:nvSpPr>
        <p:spPr>
          <a:xfrm>
            <a:off x="4621478" y="4906210"/>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5" name="슬라이드 번호 개체 틀 34"/>
          <p:cNvSpPr>
            <a:spLocks noGrp="1"/>
          </p:cNvSpPr>
          <p:nvPr>
            <p:ph type="sldNum" sz="quarter" idx="4"/>
          </p:nvPr>
        </p:nvSpPr>
        <p:spPr/>
        <p:txBody>
          <a:bodyPr/>
          <a:lstStyle/>
          <a:p>
            <a:fld id="{C70D9EDE-4299-4BB9-BBD1-CAF81FD85894}" type="slidenum">
              <a:rPr lang="ko-KR" altLang="en-US" smtClean="0"/>
              <a:pPr/>
              <a:t>91</a:t>
            </a:fld>
            <a:endParaRPr lang="ko-KR" altLang="en-US"/>
          </a:p>
        </p:txBody>
      </p:sp>
      <p:graphicFrame>
        <p:nvGraphicFramePr>
          <p:cNvPr id="38" name="표 46"/>
          <p:cNvGraphicFramePr>
            <a:graphicFrameLocks noGrp="1"/>
          </p:cNvGraphicFramePr>
          <p:nvPr>
            <p:extLst/>
          </p:nvPr>
        </p:nvGraphicFramePr>
        <p:xfrm>
          <a:off x="7907698" y="650426"/>
          <a:ext cx="1815832" cy="3074160"/>
        </p:xfrm>
        <a:graphic>
          <a:graphicData uri="http://schemas.openxmlformats.org/drawingml/2006/table">
            <a:tbl>
              <a:tblPr firstRow="1" bandRow="1">
                <a:tableStyleId>{5C22544A-7EE6-4342-B048-85BDC9FD1C3A}</a:tableStyleId>
              </a:tblPr>
              <a:tblGrid>
                <a:gridCol w="208280"/>
                <a:gridCol w="1607552"/>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Nếu</a:t>
                      </a:r>
                      <a:r>
                        <a:rPr lang="en-US" altLang="ko-KR" sz="800" baseline="0" dirty="0" smtClean="0">
                          <a:solidFill>
                            <a:schemeClr val="tx1"/>
                          </a:solidFill>
                        </a:rPr>
                        <a:t> </a:t>
                      </a:r>
                      <a:r>
                        <a:rPr lang="en-US" altLang="ko-KR" sz="800" baseline="0" dirty="0" err="1" smtClean="0">
                          <a:solidFill>
                            <a:schemeClr val="tx1"/>
                          </a:solidFill>
                        </a:rPr>
                        <a:t>có</a:t>
                      </a:r>
                      <a:r>
                        <a:rPr lang="en-US" altLang="ko-KR" sz="800" baseline="0" dirty="0" smtClean="0">
                          <a:solidFill>
                            <a:schemeClr val="tx1"/>
                          </a:solidFill>
                        </a:rPr>
                        <a:t> </a:t>
                      </a:r>
                      <a:r>
                        <a:rPr lang="en-US" altLang="ko-KR" sz="800" baseline="0" dirty="0" err="1" smtClean="0">
                          <a:solidFill>
                            <a:schemeClr val="tx1"/>
                          </a:solidFill>
                        </a:rPr>
                        <a:t>thông</a:t>
                      </a:r>
                      <a:r>
                        <a:rPr lang="en-US" altLang="ko-KR" sz="800" baseline="0" dirty="0" smtClean="0">
                          <a:solidFill>
                            <a:schemeClr val="tx1"/>
                          </a:solidFill>
                        </a:rPr>
                        <a:t> tin ID </a:t>
                      </a:r>
                      <a:r>
                        <a:rPr lang="en-US" altLang="ko-KR" sz="800" baseline="0" dirty="0" err="1" smtClean="0">
                          <a:solidFill>
                            <a:schemeClr val="tx1"/>
                          </a:solidFill>
                        </a:rPr>
                        <a:t>tường</a:t>
                      </a:r>
                      <a:r>
                        <a:rPr lang="en-US" altLang="ko-KR" sz="800" baseline="0" dirty="0" smtClean="0">
                          <a:solidFill>
                            <a:schemeClr val="tx1"/>
                          </a:solidFill>
                        </a:rPr>
                        <a:t> </a:t>
                      </a:r>
                      <a:r>
                        <a:rPr lang="en-US" altLang="ko-KR" sz="800" baseline="0" dirty="0" err="1" smtClean="0">
                          <a:solidFill>
                            <a:schemeClr val="tx1"/>
                          </a:solidFill>
                        </a:rPr>
                        <a:t>thích</a:t>
                      </a:r>
                      <a:r>
                        <a:rPr lang="en-US" altLang="ko-KR" sz="800" baseline="0" dirty="0" smtClean="0">
                          <a:solidFill>
                            <a:schemeClr val="tx1"/>
                          </a:solidFill>
                        </a:rPr>
                        <a:t> </a:t>
                      </a:r>
                      <a:r>
                        <a:rPr lang="en-US" altLang="ko-KR" sz="800" baseline="0" dirty="0" err="1" smtClean="0">
                          <a:solidFill>
                            <a:schemeClr val="tx1"/>
                          </a:solidFill>
                        </a:rPr>
                        <a:t>thì</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email </a:t>
                      </a:r>
                      <a:r>
                        <a:rPr lang="en-US" altLang="ko-KR" sz="800" baseline="0" dirty="0" err="1" smtClean="0">
                          <a:solidFill>
                            <a:schemeClr val="tx1"/>
                          </a:solidFill>
                        </a:rPr>
                        <a:t>theo</a:t>
                      </a:r>
                      <a:r>
                        <a:rPr lang="en-US" altLang="ko-KR" sz="800" baseline="0" dirty="0" smtClean="0">
                          <a:solidFill>
                            <a:schemeClr val="tx1"/>
                          </a:solidFill>
                        </a:rPr>
                        <a:t> format </a:t>
                      </a:r>
                      <a:r>
                        <a:rPr lang="en-US" altLang="ko-KR" sz="800" baseline="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đây</a:t>
                      </a:r>
                      <a:endParaRPr lang="en-US" altLang="ko-KR" sz="800" dirty="0" smtClean="0">
                        <a:solidFill>
                          <a:schemeClr val="tx1"/>
                        </a:solidFill>
                      </a:endParaRPr>
                    </a:p>
                    <a:p>
                      <a:pPr marL="85725" marR="0" indent="-85725"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rgbClr val="FF0000"/>
                          </a:solidFill>
                        </a:rPr>
                        <a:t>   </a:t>
                      </a:r>
                      <a:r>
                        <a:rPr lang="en-US" altLang="ko-KR" sz="800" dirty="0" err="1" smtClean="0">
                          <a:solidFill>
                            <a:srgbClr val="FF0000"/>
                          </a:solidFill>
                          <a:hlinkClick r:id="rId3"/>
                        </a:rPr>
                        <a:t>xxxx</a:t>
                      </a:r>
                      <a:r>
                        <a:rPr lang="en-US" altLang="ko-KR" sz="800" dirty="0" smtClean="0">
                          <a:solidFill>
                            <a:srgbClr val="FF0000"/>
                          </a:solidFill>
                          <a:hlinkClick r:id="rId3"/>
                        </a:rPr>
                        <a:t>**@xx****.com</a:t>
                      </a:r>
                      <a:r>
                        <a:rPr lang="en-US" altLang="ko-KR" sz="800" baseline="0" dirty="0" smtClean="0">
                          <a:solidFill>
                            <a:srgbClr val="FF0000"/>
                          </a:solidFill>
                        </a:rPr>
                        <a:t> </a:t>
                      </a:r>
                    </a:p>
                    <a:p>
                      <a:pPr marL="271463" marR="0" indent="-180975" algn="l" defTabSz="914400" rtl="0" eaLnBrk="1" fontAlgn="auto" latinLnBrk="1" hangingPunct="1">
                        <a:lnSpc>
                          <a:spcPct val="100000"/>
                        </a:lnSpc>
                        <a:spcBef>
                          <a:spcPts val="0"/>
                        </a:spcBef>
                        <a:spcAft>
                          <a:spcPts val="0"/>
                        </a:spcAft>
                        <a:buClrTx/>
                        <a:buSzTx/>
                        <a:buFont typeface="+mj-ea"/>
                        <a:buAutoNum type="circleNumDbPlain"/>
                        <a:tabLst/>
                        <a:defRPr/>
                      </a:pPr>
                      <a:r>
                        <a:rPr lang="en-US" altLang="ko-KR" sz="800" baseline="0" dirty="0" err="1" smtClean="0">
                          <a:solidFill>
                            <a:schemeClr val="tx1"/>
                          </a:solidFill>
                        </a:rPr>
                        <a:t>Ẩn</a:t>
                      </a:r>
                      <a:r>
                        <a:rPr lang="en-US" altLang="ko-KR" sz="800" baseline="0" dirty="0" smtClean="0">
                          <a:solidFill>
                            <a:schemeClr val="tx1"/>
                          </a:solidFill>
                        </a:rPr>
                        <a:t> 2 </a:t>
                      </a:r>
                      <a:r>
                        <a:rPr lang="en-US" altLang="ko-KR" sz="800" baseline="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ở </a:t>
                      </a:r>
                      <a:r>
                        <a:rPr lang="en-US" altLang="ko-KR" sz="800" baseline="0" dirty="0" err="1" smtClean="0">
                          <a:solidFill>
                            <a:schemeClr val="tx1"/>
                          </a:solidFill>
                        </a:rPr>
                        <a:t>phía</a:t>
                      </a:r>
                      <a:r>
                        <a:rPr lang="en-US" altLang="ko-KR" sz="800" baseline="0" dirty="0" smtClean="0">
                          <a:solidFill>
                            <a:schemeClr val="tx1"/>
                          </a:solidFill>
                        </a:rPr>
                        <a:t>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dấu</a:t>
                      </a:r>
                      <a:r>
                        <a:rPr lang="en-US" altLang="ko-KR" sz="800" baseline="0" dirty="0" smtClean="0">
                          <a:solidFill>
                            <a:schemeClr val="tx1"/>
                          </a:solidFill>
                        </a:rPr>
                        <a:t> @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p>
                    <a:p>
                      <a:pPr marL="271463" marR="0" indent="-180975" algn="l" defTabSz="914400" rtl="0" eaLnBrk="1" fontAlgn="auto" latinLnBrk="1" hangingPunct="1">
                        <a:lnSpc>
                          <a:spcPct val="100000"/>
                        </a:lnSpc>
                        <a:spcBef>
                          <a:spcPts val="0"/>
                        </a:spcBef>
                        <a:spcAft>
                          <a:spcPts val="0"/>
                        </a:spcAft>
                        <a:buClrTx/>
                        <a:buSzTx/>
                        <a:buFont typeface="+mj-ea"/>
                        <a:buAutoNum type="circleNumDbPlain"/>
                        <a:tabLst/>
                        <a:defRPr/>
                      </a:pP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2 </a:t>
                      </a:r>
                      <a:r>
                        <a:rPr lang="en-US" altLang="ko-KR" sz="800" baseline="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ở </a:t>
                      </a:r>
                      <a:r>
                        <a:rPr lang="en-US" altLang="ko-KR" sz="800" baseline="0" dirty="0" err="1" smtClean="0">
                          <a:solidFill>
                            <a:schemeClr val="tx1"/>
                          </a:solidFill>
                        </a:rPr>
                        <a:t>ngay</a:t>
                      </a:r>
                      <a:r>
                        <a:rPr lang="en-US" altLang="ko-KR" sz="800" baseline="0" dirty="0" smtClean="0">
                          <a:solidFill>
                            <a:schemeClr val="tx1"/>
                          </a:solidFill>
                        </a:rPr>
                        <a:t> </a:t>
                      </a:r>
                      <a:r>
                        <a:rPr lang="en-US" altLang="ko-KR" sz="800" baseline="0" dirty="0" err="1" smtClean="0">
                          <a:solidFill>
                            <a:schemeClr val="tx1"/>
                          </a:solidFill>
                        </a:rPr>
                        <a:t>sau</a:t>
                      </a:r>
                      <a:r>
                        <a:rPr lang="en-US" altLang="ko-KR" sz="800" baseline="0" dirty="0" smtClean="0">
                          <a:solidFill>
                            <a:schemeClr val="tx1"/>
                          </a:solidFill>
                        </a:rPr>
                        <a:t> </a:t>
                      </a:r>
                      <a:r>
                        <a:rPr lang="en-US" altLang="ko-KR" sz="800" baseline="0" dirty="0" err="1" smtClean="0">
                          <a:solidFill>
                            <a:schemeClr val="tx1"/>
                          </a:solidFill>
                        </a:rPr>
                        <a:t>dấu</a:t>
                      </a:r>
                      <a:r>
                        <a:rPr lang="en-US" altLang="ko-KR" sz="800" baseline="0" dirty="0" smtClean="0">
                          <a:solidFill>
                            <a:schemeClr val="tx1"/>
                          </a:solidFill>
                        </a:rPr>
                        <a:t> @, </a:t>
                      </a:r>
                      <a:r>
                        <a:rPr lang="en-US" altLang="ko-KR" sz="800" baseline="0" dirty="0" err="1" smtClean="0">
                          <a:solidFill>
                            <a:schemeClr val="tx1"/>
                          </a:solidFill>
                        </a:rPr>
                        <a:t>các</a:t>
                      </a:r>
                      <a:r>
                        <a:rPr lang="en-US" altLang="ko-KR" sz="800" baseline="0" dirty="0" smtClean="0">
                          <a:solidFill>
                            <a:schemeClr val="tx1"/>
                          </a:solidFill>
                        </a:rPr>
                        <a:t> </a:t>
                      </a:r>
                      <a:r>
                        <a:rPr lang="en-US" altLang="ko-KR" sz="800" baseline="0" dirty="0" err="1" smtClean="0">
                          <a:solidFill>
                            <a:schemeClr val="tx1"/>
                          </a:solidFill>
                        </a:rPr>
                        <a:t>kí</a:t>
                      </a:r>
                      <a:r>
                        <a:rPr lang="en-US" altLang="ko-KR" sz="800" baseline="0" dirty="0" smtClean="0">
                          <a:solidFill>
                            <a:schemeClr val="tx1"/>
                          </a:solidFill>
                        </a:rPr>
                        <a:t> </a:t>
                      </a:r>
                      <a:r>
                        <a:rPr lang="en-US" altLang="ko-KR" sz="800" baseline="0" dirty="0" err="1" smtClean="0">
                          <a:solidFill>
                            <a:schemeClr val="tx1"/>
                          </a:solidFill>
                        </a:rPr>
                        <a:t>tự</a:t>
                      </a:r>
                      <a:r>
                        <a:rPr lang="en-US" altLang="ko-KR" sz="800" baseline="0" dirty="0" smtClean="0">
                          <a:solidFill>
                            <a:schemeClr val="tx1"/>
                          </a:solidFill>
                        </a:rPr>
                        <a:t> </a:t>
                      </a:r>
                      <a:r>
                        <a:rPr lang="en-US" altLang="ko-KR" sz="800" baseline="0" dirty="0" err="1" smtClean="0">
                          <a:solidFill>
                            <a:schemeClr val="tx1"/>
                          </a:solidFill>
                        </a:rPr>
                        <a:t>còn</a:t>
                      </a:r>
                      <a:r>
                        <a:rPr lang="en-US" altLang="ko-KR" sz="800" baseline="0" dirty="0" smtClean="0">
                          <a:solidFill>
                            <a:schemeClr val="tx1"/>
                          </a:solidFill>
                        </a:rPr>
                        <a:t> </a:t>
                      </a:r>
                      <a:r>
                        <a:rPr lang="en-US" altLang="ko-KR" sz="800" baseline="0" dirty="0" err="1" smtClean="0">
                          <a:solidFill>
                            <a:schemeClr val="tx1"/>
                          </a:solidFill>
                        </a:rPr>
                        <a:t>lại</a:t>
                      </a:r>
                      <a:r>
                        <a:rPr lang="en-US" altLang="ko-KR" sz="800" baseline="0" dirty="0" smtClean="0">
                          <a:solidFill>
                            <a:schemeClr val="tx1"/>
                          </a:solidFill>
                        </a:rPr>
                        <a:t> ở </a:t>
                      </a:r>
                      <a:r>
                        <a:rPr lang="en-US" altLang="ko-KR" sz="800" baseline="0" dirty="0" err="1" smtClean="0">
                          <a:solidFill>
                            <a:schemeClr val="tx1"/>
                          </a:solidFill>
                        </a:rPr>
                        <a:t>trước</a:t>
                      </a:r>
                      <a:r>
                        <a:rPr lang="en-US" altLang="ko-KR" sz="800" baseline="0" dirty="0" smtClean="0">
                          <a:solidFill>
                            <a:schemeClr val="tx1"/>
                          </a:solidFill>
                        </a:rPr>
                        <a:t> </a:t>
                      </a:r>
                      <a:r>
                        <a:rPr lang="en-US" altLang="ko-KR" sz="800" baseline="0" dirty="0" err="1" smtClean="0">
                          <a:solidFill>
                            <a:schemeClr val="tx1"/>
                          </a:solidFill>
                        </a:rPr>
                        <a:t>dấu</a:t>
                      </a:r>
                      <a:r>
                        <a:rPr lang="en-US" altLang="ko-KR" sz="800" baseline="0" dirty="0" smtClean="0">
                          <a:solidFill>
                            <a:schemeClr val="tx1"/>
                          </a:solidFill>
                        </a:rPr>
                        <a:t> (.) </a:t>
                      </a:r>
                      <a:r>
                        <a:rPr lang="en-US" altLang="ko-KR" sz="800" baseline="0" dirty="0" err="1" smtClean="0">
                          <a:solidFill>
                            <a:schemeClr val="tx1"/>
                          </a:solidFill>
                        </a:rPr>
                        <a:t>sẽ</a:t>
                      </a:r>
                      <a:r>
                        <a:rPr lang="en-US" altLang="ko-KR" sz="800" baseline="0" dirty="0" smtClean="0">
                          <a:solidFill>
                            <a:schemeClr val="tx1"/>
                          </a:solidFill>
                        </a:rPr>
                        <a:t> </a:t>
                      </a:r>
                      <a:r>
                        <a:rPr lang="en-US" altLang="ko-KR" sz="800" baseline="0" dirty="0" err="1" smtClean="0">
                          <a:solidFill>
                            <a:schemeClr val="tx1"/>
                          </a:solidFill>
                        </a:rPr>
                        <a:t>bị</a:t>
                      </a:r>
                      <a:r>
                        <a:rPr lang="en-US" altLang="ko-KR" sz="800" baseline="0" dirty="0" smtClean="0">
                          <a:solidFill>
                            <a:schemeClr val="tx1"/>
                          </a:solidFill>
                        </a:rPr>
                        <a:t> </a:t>
                      </a:r>
                      <a:r>
                        <a:rPr lang="en-US" altLang="ko-KR" sz="800" baseline="0" dirty="0" err="1" smtClean="0">
                          <a:solidFill>
                            <a:schemeClr val="tx1"/>
                          </a:solidFill>
                        </a:rPr>
                        <a:t>ẩn</a:t>
                      </a:r>
                      <a:r>
                        <a:rPr lang="en-US" altLang="ko-KR" sz="800" baseline="0" dirty="0" smtClean="0">
                          <a:solidFill>
                            <a:schemeClr val="tx1"/>
                          </a:solidFill>
                        </a:rPr>
                        <a:t> </a:t>
                      </a:r>
                      <a:r>
                        <a:rPr lang="en-US" altLang="ko-KR" sz="800" baseline="0" dirty="0" err="1" smtClean="0">
                          <a:solidFill>
                            <a:schemeClr val="tx1"/>
                          </a:solidFill>
                        </a:rPr>
                        <a:t>đi</a:t>
                      </a:r>
                      <a:r>
                        <a:rPr lang="en-US" altLang="ko-KR" sz="800" baseline="0" dirty="0" smtClean="0">
                          <a:solidFill>
                            <a:schemeClr val="tx1"/>
                          </a:solidFill>
                        </a:rPr>
                        <a:t> </a:t>
                      </a:r>
                      <a:r>
                        <a:rPr lang="en-US" altLang="ko-KR" sz="800" baseline="0" dirty="0" err="1" smtClean="0">
                          <a:solidFill>
                            <a:schemeClr val="tx1"/>
                          </a:solidFill>
                        </a:rPr>
                        <a:t>và</a:t>
                      </a:r>
                      <a:r>
                        <a:rPr lang="en-US" altLang="ko-KR" sz="800" baseline="0" dirty="0" smtClean="0">
                          <a:solidFill>
                            <a:schemeClr val="tx1"/>
                          </a:solidFill>
                        </a:rPr>
                        <a:t>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a:t>
                      </a:r>
                      <a:r>
                        <a:rPr lang="en-US" altLang="ko-KR" sz="800" baseline="0" dirty="0" err="1" smtClean="0">
                          <a:solidFill>
                            <a:schemeClr val="tx1"/>
                          </a:solidFill>
                        </a:rPr>
                        <a:t>là</a:t>
                      </a:r>
                      <a:r>
                        <a:rPr lang="en-US" altLang="ko-KR" sz="800" baseline="0" dirty="0" smtClean="0">
                          <a:solidFill>
                            <a:schemeClr val="tx1"/>
                          </a:solidFill>
                        </a:rPr>
                        <a:t> **** </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Khi</a:t>
                      </a:r>
                      <a:r>
                        <a:rPr lang="en-US" altLang="ko-KR" sz="800" dirty="0" smtClean="0"/>
                        <a:t> click </a:t>
                      </a:r>
                      <a:r>
                        <a:rPr lang="en-US" altLang="ko-KR" sz="800" dirty="0" err="1" smtClean="0"/>
                        <a:t>vào</a:t>
                      </a:r>
                      <a:r>
                        <a:rPr lang="en-US" altLang="ko-KR" sz="800" baseline="0" dirty="0" smtClean="0"/>
                        <a:t>, </a:t>
                      </a:r>
                      <a:r>
                        <a:rPr lang="en-US" altLang="ko-KR" sz="800" baseline="0" dirty="0" err="1" smtClean="0"/>
                        <a:t>hiển</a:t>
                      </a:r>
                      <a:r>
                        <a:rPr lang="en-US" altLang="ko-KR" sz="800" baseline="0" dirty="0" smtClean="0"/>
                        <a:t> </a:t>
                      </a:r>
                      <a:r>
                        <a:rPr lang="en-US" altLang="ko-KR" sz="800" baseline="0" dirty="0" err="1" smtClean="0"/>
                        <a:t>thị</a:t>
                      </a:r>
                      <a:r>
                        <a:rPr lang="en-US" altLang="ko-KR" sz="800" baseline="0" dirty="0" smtClean="0"/>
                        <a:t> Login </a:t>
                      </a:r>
                      <a:r>
                        <a:rPr lang="en-US" altLang="ko-KR" sz="800" dirty="0" smtClean="0"/>
                        <a:t>layer pop-up</a:t>
                      </a:r>
                      <a:r>
                        <a:rPr lang="ko-KR" altLang="en-US" sz="800" dirty="0" smtClean="0"/>
                        <a:t> </a:t>
                      </a:r>
                      <a:r>
                        <a:rPr lang="en-US" altLang="ko-KR" sz="800" dirty="0" smtClean="0"/>
                        <a:t>ở</a:t>
                      </a:r>
                      <a:r>
                        <a:rPr lang="en-US" altLang="ko-KR" sz="800" baseline="0" dirty="0" smtClean="0"/>
                        <a:t> </a:t>
                      </a:r>
                      <a:r>
                        <a:rPr lang="en-US" altLang="ko-KR" sz="800" baseline="0" dirty="0" err="1" smtClean="0"/>
                        <a:t>góc</a:t>
                      </a:r>
                      <a:r>
                        <a:rPr lang="en-US" altLang="ko-KR" sz="800" baseline="0" dirty="0" smtClean="0"/>
                        <a:t> </a:t>
                      </a:r>
                      <a:r>
                        <a:rPr lang="en-US" altLang="ko-KR" sz="800" baseline="0" dirty="0" err="1" smtClean="0"/>
                        <a:t>phía</a:t>
                      </a:r>
                      <a:r>
                        <a:rPr lang="en-US" altLang="ko-KR" sz="800" baseline="0" dirty="0" smtClean="0"/>
                        <a:t> </a:t>
                      </a:r>
                      <a:r>
                        <a:rPr lang="en-US" altLang="ko-KR" sz="800" baseline="0" dirty="0" err="1" smtClean="0"/>
                        <a:t>trên</a:t>
                      </a:r>
                      <a:r>
                        <a:rPr lang="en-US" altLang="ko-KR" sz="800" baseline="0" dirty="0" smtClean="0"/>
                        <a:t> </a:t>
                      </a:r>
                      <a:r>
                        <a:rPr lang="en-US" altLang="ko-KR" sz="800" baseline="0" dirty="0" err="1" smtClean="0"/>
                        <a:t>bến</a:t>
                      </a:r>
                      <a:r>
                        <a:rPr lang="en-US" altLang="ko-KR" sz="800" baseline="0" dirty="0" smtClean="0"/>
                        <a:t> </a:t>
                      </a:r>
                      <a:r>
                        <a:rPr lang="en-US" altLang="ko-KR" sz="800" baseline="0" dirty="0" err="1" smtClean="0"/>
                        <a:t>trái</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Hiển</a:t>
                      </a:r>
                      <a:r>
                        <a:rPr lang="en-US" altLang="ko-KR" sz="800" baseline="0" dirty="0" smtClean="0"/>
                        <a:t> </a:t>
                      </a:r>
                      <a:r>
                        <a:rPr lang="en-US" altLang="ko-KR" sz="800" baseline="0" dirty="0" err="1" smtClean="0"/>
                        <a:t>thị</a:t>
                      </a:r>
                      <a:r>
                        <a:rPr lang="en-US" altLang="ko-KR" sz="800" baseline="0" dirty="0" smtClean="0"/>
                        <a:t> </a:t>
                      </a:r>
                      <a:r>
                        <a:rPr lang="en-US" altLang="ko-KR" sz="800" baseline="0" dirty="0" err="1" smtClean="0"/>
                        <a:t>khi</a:t>
                      </a:r>
                      <a:r>
                        <a:rPr lang="en-US" altLang="ko-KR" sz="800" baseline="0" dirty="0" smtClean="0"/>
                        <a:t> </a:t>
                      </a:r>
                      <a:r>
                        <a:rPr lang="en-US" altLang="ko-KR" sz="800" baseline="0" dirty="0" err="1" smtClean="0"/>
                        <a:t>không</a:t>
                      </a:r>
                      <a:r>
                        <a:rPr lang="en-US" altLang="ko-KR" sz="800" baseline="0" dirty="0" smtClean="0"/>
                        <a:t> </a:t>
                      </a:r>
                      <a:r>
                        <a:rPr lang="en-US" altLang="ko-KR" sz="800" baseline="0" dirty="0" err="1" smtClean="0"/>
                        <a:t>có</a:t>
                      </a:r>
                      <a:r>
                        <a:rPr lang="en-US" altLang="ko-KR" sz="800" baseline="0" dirty="0" smtClean="0"/>
                        <a:t> ID </a:t>
                      </a:r>
                      <a:r>
                        <a:rPr lang="en-US" altLang="ko-KR" sz="800" baseline="0" dirty="0" err="1" smtClean="0"/>
                        <a:t>nào</a:t>
                      </a:r>
                      <a:r>
                        <a:rPr lang="en-US" altLang="ko-KR" sz="800" baseline="0" dirty="0" smtClean="0"/>
                        <a:t> </a:t>
                      </a:r>
                      <a:r>
                        <a:rPr lang="en-US" altLang="ko-KR" sz="800" baseline="0" dirty="0" err="1" smtClean="0"/>
                        <a:t>trùng</a:t>
                      </a:r>
                      <a:r>
                        <a:rPr lang="en-US" altLang="ko-KR" sz="800" baseline="0" dirty="0" smtClean="0"/>
                        <a:t> </a:t>
                      </a:r>
                      <a:r>
                        <a:rPr lang="en-US" altLang="ko-KR" sz="800" baseline="0" dirty="0" err="1" smtClean="0"/>
                        <a:t>khớp</a:t>
                      </a:r>
                      <a:r>
                        <a:rPr lang="en-US" altLang="ko-KR" sz="800" baseline="0" dirty="0" smtClean="0"/>
                        <a:t> </a:t>
                      </a:r>
                      <a:r>
                        <a:rPr lang="en-US" altLang="ko-KR" sz="800" baseline="0" dirty="0" err="1" smtClean="0"/>
                        <a:t>với</a:t>
                      </a:r>
                      <a:r>
                        <a:rPr lang="en-US" altLang="ko-KR" sz="800" baseline="0" dirty="0" smtClean="0"/>
                        <a:t> </a:t>
                      </a:r>
                      <a:r>
                        <a:rPr lang="en-US" altLang="ko-KR" sz="800" baseline="0" dirty="0" err="1" smtClean="0"/>
                        <a:t>thông</a:t>
                      </a:r>
                      <a:r>
                        <a:rPr lang="en-US" altLang="ko-KR" sz="800" baseline="0" dirty="0" smtClean="0"/>
                        <a:t> tin </a:t>
                      </a:r>
                      <a:r>
                        <a:rPr lang="en-US" altLang="ko-KR" sz="800" baseline="0" dirty="0" err="1" smtClean="0"/>
                        <a:t>được</a:t>
                      </a:r>
                      <a:r>
                        <a:rPr lang="en-US" altLang="ko-KR" sz="800" baseline="0" dirty="0" smtClean="0"/>
                        <a:t> </a:t>
                      </a:r>
                      <a:r>
                        <a:rPr lang="en-US" altLang="ko-KR" sz="800" baseline="0" dirty="0" err="1" smtClean="0"/>
                        <a:t>nhập</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t>Khi</a:t>
                      </a:r>
                      <a:r>
                        <a:rPr lang="en-US" altLang="ko-KR" sz="800" dirty="0" smtClean="0"/>
                        <a:t> click </a:t>
                      </a:r>
                      <a:r>
                        <a:rPr lang="en-US" altLang="ko-KR" sz="800" dirty="0" err="1" smtClean="0"/>
                        <a:t>vào</a:t>
                      </a:r>
                      <a:r>
                        <a:rPr lang="en-US" altLang="ko-KR" sz="800" baseline="0" dirty="0" smtClean="0"/>
                        <a:t>, </a:t>
                      </a:r>
                      <a:r>
                        <a:rPr lang="en-US" altLang="ko-KR" sz="800" baseline="0" dirty="0" err="1" smtClean="0"/>
                        <a:t>chuyển</a:t>
                      </a:r>
                      <a:r>
                        <a:rPr lang="en-US" altLang="ko-KR" sz="800" baseline="0" dirty="0" smtClean="0"/>
                        <a:t> </a:t>
                      </a:r>
                      <a:r>
                        <a:rPr lang="en-US" altLang="ko-KR" sz="800" baseline="0" dirty="0" err="1" smtClean="0"/>
                        <a:t>đến</a:t>
                      </a:r>
                      <a:r>
                        <a:rPr lang="en-US" altLang="ko-KR" sz="800" baseline="0" dirty="0" smtClean="0"/>
                        <a:t> </a:t>
                      </a:r>
                      <a:r>
                        <a:rPr lang="en-US" altLang="ko-KR" sz="800" baseline="0" dirty="0" err="1" smtClean="0"/>
                        <a:t>trang</a:t>
                      </a:r>
                      <a:r>
                        <a:rPr lang="en-US" altLang="ko-KR" sz="800" baseline="0" dirty="0" smtClean="0"/>
                        <a:t> [Counselor Registration] </a:t>
                      </a:r>
                      <a:r>
                        <a:rPr lang="en-US" altLang="ko-KR" sz="800" dirty="0" smtClean="0"/>
                        <a:t>(RCW-0201)</a:t>
                      </a:r>
                      <a:endParaRPr lang="ko-KR" altLang="en-US" sz="800" dirty="0" smtClean="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39" name="TextBox 38"/>
          <p:cNvSpPr txBox="1"/>
          <p:nvPr/>
        </p:nvSpPr>
        <p:spPr>
          <a:xfrm>
            <a:off x="1249804" y="117792"/>
            <a:ext cx="877163" cy="215444"/>
          </a:xfrm>
          <a:prstGeom prst="rect">
            <a:avLst/>
          </a:prstGeom>
          <a:noFill/>
        </p:spPr>
        <p:txBody>
          <a:bodyPr wrap="none" rtlCol="0">
            <a:spAutoFit/>
          </a:bodyPr>
          <a:lstStyle/>
          <a:p>
            <a:r>
              <a:rPr lang="en-US" altLang="ko-KR" sz="800" dirty="0" smtClean="0">
                <a:solidFill>
                  <a:prstClr val="black"/>
                </a:solidFill>
              </a:rPr>
              <a:t>Find ID Result </a:t>
            </a:r>
            <a:endParaRPr lang="ko-KR" altLang="en-US" sz="800" dirty="0">
              <a:solidFill>
                <a:prstClr val="black"/>
              </a:solidFill>
            </a:endParaRPr>
          </a:p>
        </p:txBody>
      </p:sp>
      <p:sp>
        <p:nvSpPr>
          <p:cNvPr id="41" name="TextBox 40"/>
          <p:cNvSpPr txBox="1"/>
          <p:nvPr/>
        </p:nvSpPr>
        <p:spPr>
          <a:xfrm>
            <a:off x="1247708" y="352286"/>
            <a:ext cx="2023311" cy="215444"/>
          </a:xfrm>
          <a:prstGeom prst="rect">
            <a:avLst/>
          </a:prstGeom>
          <a:noFill/>
        </p:spPr>
        <p:txBody>
          <a:bodyPr wrap="none" rtlCol="0">
            <a:spAutoFit/>
          </a:bodyPr>
          <a:lstStyle/>
          <a:p>
            <a:r>
              <a:rPr lang="en-US" altLang="ko-KR" sz="800" dirty="0" err="1" smtClean="0">
                <a:solidFill>
                  <a:prstClr val="black"/>
                </a:solidFill>
              </a:rPr>
              <a:t>FindID</a:t>
            </a:r>
            <a:r>
              <a:rPr lang="en-US" altLang="ko-KR" sz="800" dirty="0" smtClean="0">
                <a:solidFill>
                  <a:prstClr val="black"/>
                </a:solidFill>
              </a:rPr>
              <a:t>/</a:t>
            </a:r>
            <a:r>
              <a:rPr lang="en-US" altLang="ko-KR" sz="800" dirty="0" err="1" smtClean="0">
                <a:solidFill>
                  <a:prstClr val="black"/>
                </a:solidFill>
              </a:rPr>
              <a:t>FindPW</a:t>
            </a:r>
            <a:r>
              <a:rPr lang="en-US" altLang="ko-KR" sz="800" dirty="0" smtClean="0">
                <a:solidFill>
                  <a:prstClr val="black"/>
                </a:solidFill>
              </a:rPr>
              <a:t>&gt; (Tab) Find ID</a:t>
            </a:r>
            <a:r>
              <a:rPr lang="ko-KR" altLang="en-US" sz="800" dirty="0" smtClean="0">
                <a:solidFill>
                  <a:prstClr val="black"/>
                </a:solidFill>
              </a:rPr>
              <a:t> </a:t>
            </a:r>
            <a:r>
              <a:rPr lang="en-US" altLang="ko-KR" sz="800" dirty="0" smtClean="0">
                <a:solidFill>
                  <a:prstClr val="black"/>
                </a:solidFill>
              </a:rPr>
              <a:t>&gt; Result</a:t>
            </a:r>
            <a:endParaRPr lang="ko-KR" altLang="en-US" sz="800" dirty="0">
              <a:solidFill>
                <a:prstClr val="black"/>
              </a:solidFill>
            </a:endParaRPr>
          </a:p>
        </p:txBody>
      </p:sp>
    </p:spTree>
    <p:extLst>
      <p:ext uri="{BB962C8B-B14F-4D97-AF65-F5344CB8AC3E}">
        <p14:creationId xmlns:p14="http://schemas.microsoft.com/office/powerpoint/2010/main" val="4092632676"/>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267387" y="1787294"/>
            <a:ext cx="7449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3464" y="1403775"/>
            <a:ext cx="1566454" cy="261610"/>
          </a:xfrm>
          <a:prstGeom prst="rect">
            <a:avLst/>
          </a:prstGeom>
          <a:noFill/>
        </p:spPr>
        <p:txBody>
          <a:bodyPr wrap="none" rtlCol="0">
            <a:spAutoFit/>
          </a:bodyPr>
          <a:lstStyle/>
          <a:p>
            <a:r>
              <a:rPr lang="ko-KR" altLang="en-US" sz="1100" b="1" dirty="0" smtClean="0"/>
              <a:t>아이디</a:t>
            </a:r>
            <a:r>
              <a:rPr lang="en-US" altLang="ko-KR" sz="1100" b="1" dirty="0" smtClean="0"/>
              <a:t>/</a:t>
            </a:r>
            <a:r>
              <a:rPr lang="ko-KR" altLang="en-US" sz="1100" b="1" dirty="0" smtClean="0"/>
              <a:t>비밀번호 찾기</a:t>
            </a:r>
            <a:endParaRPr lang="ko-KR" altLang="en-US" sz="1100" b="1" dirty="0"/>
          </a:p>
        </p:txBody>
      </p:sp>
      <p:sp>
        <p:nvSpPr>
          <p:cNvPr id="54" name="직사각형 53"/>
          <p:cNvSpPr/>
          <p:nvPr/>
        </p:nvSpPr>
        <p:spPr>
          <a:xfrm>
            <a:off x="267887" y="1898830"/>
            <a:ext cx="1411280" cy="36004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tx1"/>
                </a:solidFill>
              </a:rPr>
              <a:t>아이디 찾기</a:t>
            </a:r>
            <a:endParaRPr lang="ko-KR" altLang="en-US" sz="900" dirty="0">
              <a:solidFill>
                <a:schemeClr val="tx1"/>
              </a:solidFill>
            </a:endParaRPr>
          </a:p>
        </p:txBody>
      </p:sp>
      <p:sp>
        <p:nvSpPr>
          <p:cNvPr id="60" name="직사각형 59"/>
          <p:cNvSpPr/>
          <p:nvPr/>
        </p:nvSpPr>
        <p:spPr>
          <a:xfrm>
            <a:off x="1737770" y="1898830"/>
            <a:ext cx="1411280" cy="360040"/>
          </a:xfrm>
          <a:prstGeom prst="rect">
            <a:avLst/>
          </a:prstGeom>
          <a:solidFill>
            <a:schemeClr val="tx1">
              <a:lumMod val="65000"/>
              <a:lumOff val="3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900" dirty="0" smtClean="0">
                <a:solidFill>
                  <a:schemeClr val="bg1"/>
                </a:solidFill>
              </a:rPr>
              <a:t>비밀번호 찾기</a:t>
            </a:r>
            <a:endParaRPr lang="ko-KR" altLang="en-US" sz="900" dirty="0">
              <a:solidFill>
                <a:schemeClr val="bg1"/>
              </a:solidFill>
            </a:endParaRPr>
          </a:p>
        </p:txBody>
      </p:sp>
      <p:graphicFrame>
        <p:nvGraphicFramePr>
          <p:cNvPr id="75" name="표 74"/>
          <p:cNvGraphicFramePr>
            <a:graphicFrameLocks noGrp="1"/>
          </p:cNvGraphicFramePr>
          <p:nvPr/>
        </p:nvGraphicFramePr>
        <p:xfrm>
          <a:off x="270622" y="2573905"/>
          <a:ext cx="7412681" cy="997746"/>
        </p:xfrm>
        <a:graphic>
          <a:graphicData uri="http://schemas.openxmlformats.org/drawingml/2006/table">
            <a:tbl>
              <a:tblPr/>
              <a:tblGrid>
                <a:gridCol w="1415766"/>
                <a:gridCol w="5996915"/>
              </a:tblGrid>
              <a:tr h="332582">
                <a:tc>
                  <a:txBody>
                    <a:bodyPr/>
                    <a:lstStyle/>
                    <a:p>
                      <a:pPr algn="l" fontAlgn="ctr"/>
                      <a:r>
                        <a:rPr lang="ko-KR" altLang="en-US" sz="900" b="1" i="0" u="none" strike="noStrike" dirty="0">
                          <a:solidFill>
                            <a:srgbClr val="000000"/>
                          </a:solidFill>
                          <a:latin typeface="맑은 고딕"/>
                        </a:rPr>
                        <a:t> </a:t>
                      </a:r>
                      <a:r>
                        <a:rPr lang="ko-KR" altLang="en-US" sz="900" b="1" i="0" u="none" strike="noStrike" dirty="0" smtClean="0">
                          <a:solidFill>
                            <a:srgbClr val="000000"/>
                          </a:solidFill>
                          <a:latin typeface="맑은 고딕"/>
                        </a:rPr>
                        <a:t> 이름</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en-US" altLang="ko-KR" sz="900" b="1" i="0" u="none" strike="noStrike" dirty="0" smtClean="0">
                          <a:solidFill>
                            <a:srgbClr val="000000"/>
                          </a:solidFill>
                          <a:latin typeface="맑은 고딕"/>
                        </a:rPr>
                        <a:t>  ID(</a:t>
                      </a:r>
                      <a:r>
                        <a:rPr lang="ko-KR" altLang="en-US" sz="900" b="1" i="0" u="none" strike="noStrike" dirty="0" err="1" smtClean="0">
                          <a:solidFill>
                            <a:srgbClr val="000000"/>
                          </a:solidFill>
                          <a:latin typeface="맑은 고딕"/>
                        </a:rPr>
                        <a:t>이메일</a:t>
                      </a:r>
                      <a:r>
                        <a:rPr lang="en-US" altLang="ko-KR" sz="900" b="1" i="0" u="none" strike="noStrike" dirty="0" smtClean="0">
                          <a:solidFill>
                            <a:srgbClr val="000000"/>
                          </a:solidFill>
                          <a:latin typeface="맑은 고딕"/>
                        </a:rPr>
                        <a:t>)</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endParaRPr lang="ko-KR" altLang="en-US" sz="900" b="0" i="0" u="none" strike="noStrike" dirty="0">
                        <a:solidFill>
                          <a:srgbClr val="000000"/>
                        </a:solidFill>
                        <a:latin typeface="맑은 고딕"/>
                      </a:endParaRP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r h="332582">
                <a:tc>
                  <a:txBody>
                    <a:bodyPr/>
                    <a:lstStyle/>
                    <a:p>
                      <a:pPr algn="l" fontAlgn="ctr"/>
                      <a:r>
                        <a:rPr lang="ko-KR" altLang="en-US" sz="900" b="1" i="0" u="none" strike="noStrike" dirty="0" smtClean="0">
                          <a:solidFill>
                            <a:srgbClr val="000000"/>
                          </a:solidFill>
                          <a:latin typeface="맑은 고딕"/>
                        </a:rPr>
                        <a:t> 휴대폰 번호</a:t>
                      </a:r>
                      <a:endParaRPr lang="ko-KR" altLang="en-US" sz="900" b="1" i="0" u="none" strike="noStrike" dirty="0">
                        <a:solidFill>
                          <a:srgbClr val="000000"/>
                        </a:solidFill>
                        <a:latin typeface="맑은 고딕"/>
                      </a:endParaRPr>
                    </a:p>
                  </a:txBody>
                  <a:tcPr marL="10297" marR="10297" marT="9505" marB="0" anchor="ctr">
                    <a:lnL>
                      <a:noFill/>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l" fontAlgn="ctr"/>
                      <a:r>
                        <a:rPr lang="ko-KR" altLang="en-US" sz="900" b="0" i="0" u="none" strike="noStrike" dirty="0">
                          <a:solidFill>
                            <a:srgbClr val="000000"/>
                          </a:solidFill>
                          <a:latin typeface="맑은 고딕"/>
                        </a:rPr>
                        <a:t>　</a:t>
                      </a:r>
                    </a:p>
                  </a:txBody>
                  <a:tcPr marL="10297" marR="10297" marT="9505"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r>
            </a:tbl>
          </a:graphicData>
        </a:graphic>
      </p:graphicFrame>
      <p:sp>
        <p:nvSpPr>
          <p:cNvPr id="35" name="TextBox 34"/>
          <p:cNvSpPr txBox="1"/>
          <p:nvPr/>
        </p:nvSpPr>
        <p:spPr>
          <a:xfrm>
            <a:off x="5928108" y="117792"/>
            <a:ext cx="676788" cy="215444"/>
          </a:xfrm>
          <a:prstGeom prst="rect">
            <a:avLst/>
          </a:prstGeom>
          <a:noFill/>
        </p:spPr>
        <p:txBody>
          <a:bodyPr wrap="none" rtlCol="0">
            <a:spAutoFit/>
          </a:bodyPr>
          <a:lstStyle/>
          <a:p>
            <a:r>
              <a:rPr lang="en-US" altLang="ko-KR" sz="800" dirty="0" smtClean="0">
                <a:solidFill>
                  <a:prstClr val="black"/>
                </a:solidFill>
              </a:rPr>
              <a:t>RCW-0802</a:t>
            </a:r>
            <a:endParaRPr lang="ko-KR" altLang="en-US" sz="800" dirty="0">
              <a:solidFill>
                <a:prstClr val="black"/>
              </a:solidFill>
            </a:endParaRPr>
          </a:p>
        </p:txBody>
      </p:sp>
      <p:sp>
        <p:nvSpPr>
          <p:cNvPr id="32" name="TextBox 31"/>
          <p:cNvSpPr txBox="1"/>
          <p:nvPr/>
        </p:nvSpPr>
        <p:spPr>
          <a:xfrm>
            <a:off x="1569974" y="869419"/>
            <a:ext cx="1556836" cy="246221"/>
          </a:xfrm>
          <a:prstGeom prst="rect">
            <a:avLst/>
          </a:prstGeom>
          <a:noFill/>
        </p:spPr>
        <p:txBody>
          <a:bodyPr wrap="none" rtlCol="0">
            <a:spAutoFit/>
          </a:bodyPr>
          <a:lstStyle/>
          <a:p>
            <a:r>
              <a:rPr lang="ko-KR" altLang="en-US" sz="1000" b="1" dirty="0" smtClean="0"/>
              <a:t>심리상담사 전용 페이지</a:t>
            </a:r>
            <a:endParaRPr lang="ko-KR" altLang="en-US" sz="1000" b="1" dirty="0"/>
          </a:p>
        </p:txBody>
      </p:sp>
      <p:sp>
        <p:nvSpPr>
          <p:cNvPr id="36" name="Button"/>
          <p:cNvSpPr>
            <a:spLocks/>
          </p:cNvSpPr>
          <p:nvPr/>
        </p:nvSpPr>
        <p:spPr bwMode="auto">
          <a:xfrm>
            <a:off x="6798448" y="873645"/>
            <a:ext cx="870339" cy="241995"/>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chemeClr val="tx1"/>
                </a:solidFill>
                <a:latin typeface="Segoe UI" panose="020B0502040204020203" pitchFamily="34" charset="0"/>
                <a:cs typeface="Segoe UI" panose="020B0502040204020203" pitchFamily="34" charset="0"/>
              </a:rPr>
              <a:t>로그인</a:t>
            </a:r>
            <a:endParaRPr lang="en-US" sz="900" dirty="0" smtClean="0">
              <a:solidFill>
                <a:schemeClr val="tx1"/>
              </a:solidFill>
              <a:latin typeface="Segoe UI" panose="020B0502040204020203" pitchFamily="34" charset="0"/>
              <a:cs typeface="Segoe UI" panose="020B0502040204020203" pitchFamily="34" charset="0"/>
            </a:endParaRPr>
          </a:p>
        </p:txBody>
      </p:sp>
      <p:cxnSp>
        <p:nvCxnSpPr>
          <p:cNvPr id="40" name="Line"/>
          <p:cNvCxnSpPr>
            <a:cxnSpLocks/>
          </p:cNvCxnSpPr>
          <p:nvPr/>
        </p:nvCxnSpPr>
        <p:spPr bwMode="auto">
          <a:xfrm>
            <a:off x="140085" y="1221411"/>
            <a:ext cx="7689485"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47363" y="620585"/>
            <a:ext cx="1205779" cy="584775"/>
          </a:xfrm>
          <a:prstGeom prst="rect">
            <a:avLst/>
          </a:prstGeom>
          <a:noFill/>
        </p:spPr>
        <p:txBody>
          <a:bodyPr wrap="none" rtlCol="0">
            <a:spAutoFit/>
          </a:bodyPr>
          <a:lstStyle/>
          <a:p>
            <a:r>
              <a:rPr lang="en-US" altLang="ko-KR" sz="3200" b="1" dirty="0" smtClean="0">
                <a:effectLst>
                  <a:outerShdw blurRad="38100" dist="38100" dir="2700000" algn="tl">
                    <a:srgbClr val="000000">
                      <a:alpha val="43137"/>
                    </a:srgbClr>
                  </a:outerShdw>
                </a:effectLst>
              </a:rPr>
              <a:t>Hello</a:t>
            </a:r>
            <a:endParaRPr lang="ko-KR" altLang="en-US" sz="3200" b="1" dirty="0">
              <a:effectLst>
                <a:outerShdw blurRad="38100" dist="38100" dir="2700000" algn="tl">
                  <a:srgbClr val="000000">
                    <a:alpha val="43137"/>
                  </a:srgbClr>
                </a:outerShdw>
              </a:effectLst>
            </a:endParaRPr>
          </a:p>
        </p:txBody>
      </p:sp>
      <p:sp>
        <p:nvSpPr>
          <p:cNvPr id="58" name="직사각형 57"/>
          <p:cNvSpPr/>
          <p:nvPr/>
        </p:nvSpPr>
        <p:spPr>
          <a:xfrm>
            <a:off x="1735424" y="2619676"/>
            <a:ext cx="26754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a:solidFill>
                <a:schemeClr val="tx1"/>
              </a:solidFill>
            </a:endParaRPr>
          </a:p>
        </p:txBody>
      </p:sp>
      <p:sp>
        <p:nvSpPr>
          <p:cNvPr id="74" name="Button"/>
          <p:cNvSpPr>
            <a:spLocks/>
          </p:cNvSpPr>
          <p:nvPr/>
        </p:nvSpPr>
        <p:spPr bwMode="auto">
          <a:xfrm>
            <a:off x="3734115" y="3789917"/>
            <a:ext cx="870339" cy="241995"/>
          </a:xfrm>
          <a:prstGeom prst="roundRect">
            <a:avLst>
              <a:gd name="adj" fmla="val 8776"/>
            </a:avLst>
          </a:prstGeom>
          <a:solidFill>
            <a:schemeClr val="bg1">
              <a:lumMod val="8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chemeClr val="tx1"/>
                </a:solidFill>
                <a:latin typeface="Segoe UI" panose="020B0502040204020203" pitchFamily="34" charset="0"/>
                <a:cs typeface="Segoe UI" panose="020B0502040204020203" pitchFamily="34" charset="0"/>
              </a:rPr>
              <a:t>확인</a:t>
            </a:r>
            <a:endParaRPr lang="en-US" sz="900" dirty="0" smtClean="0">
              <a:solidFill>
                <a:schemeClr val="tx1"/>
              </a:solidFill>
              <a:latin typeface="Segoe UI" panose="020B0502040204020203" pitchFamily="34" charset="0"/>
              <a:cs typeface="Segoe UI" panose="020B0502040204020203" pitchFamily="34" charset="0"/>
            </a:endParaRPr>
          </a:p>
        </p:txBody>
      </p:sp>
      <p:sp>
        <p:nvSpPr>
          <p:cNvPr id="80" name="TextBox 79"/>
          <p:cNvSpPr txBox="1"/>
          <p:nvPr/>
        </p:nvSpPr>
        <p:spPr>
          <a:xfrm>
            <a:off x="270621" y="2343073"/>
            <a:ext cx="2751074" cy="215444"/>
          </a:xfrm>
          <a:prstGeom prst="rect">
            <a:avLst/>
          </a:prstGeom>
          <a:noFill/>
        </p:spPr>
        <p:txBody>
          <a:bodyPr wrap="none" rtlCol="0">
            <a:spAutoFit/>
          </a:bodyPr>
          <a:lstStyle/>
          <a:p>
            <a:r>
              <a:rPr lang="ko-KR" altLang="en-US" sz="800" dirty="0" smtClean="0"/>
              <a:t>회원정보에 등록한 정보와 동일한 정보를 입력해주세요</a:t>
            </a:r>
            <a:r>
              <a:rPr lang="en-US" altLang="ko-KR" sz="800" dirty="0" smtClean="0"/>
              <a:t>.</a:t>
            </a:r>
            <a:endParaRPr lang="ko-KR" altLang="en-US" sz="800" b="1" dirty="0"/>
          </a:p>
        </p:txBody>
      </p:sp>
      <p:sp>
        <p:nvSpPr>
          <p:cNvPr id="41" name="타원 40"/>
          <p:cNvSpPr/>
          <p:nvPr/>
        </p:nvSpPr>
        <p:spPr>
          <a:xfrm>
            <a:off x="4467954" y="3779911"/>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23" name="직사각형 22"/>
          <p:cNvSpPr/>
          <p:nvPr/>
        </p:nvSpPr>
        <p:spPr>
          <a:xfrm>
            <a:off x="1735424" y="2944100"/>
            <a:ext cx="2675400"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a:solidFill>
                <a:schemeClr val="tx1"/>
              </a:solidFill>
            </a:endParaRPr>
          </a:p>
        </p:txBody>
      </p:sp>
      <p:sp>
        <p:nvSpPr>
          <p:cNvPr id="24" name="슬라이드 번호 개체 틀 23"/>
          <p:cNvSpPr>
            <a:spLocks noGrp="1"/>
          </p:cNvSpPr>
          <p:nvPr>
            <p:ph type="sldNum" sz="quarter" idx="4"/>
          </p:nvPr>
        </p:nvSpPr>
        <p:spPr/>
        <p:txBody>
          <a:bodyPr/>
          <a:lstStyle/>
          <a:p>
            <a:fld id="{C70D9EDE-4299-4BB9-BBD1-CAF81FD85894}" type="slidenum">
              <a:rPr lang="ko-KR" altLang="en-US" smtClean="0"/>
              <a:pPr/>
              <a:t>92</a:t>
            </a:fld>
            <a:endParaRPr lang="ko-KR" altLang="en-US"/>
          </a:p>
        </p:txBody>
      </p:sp>
      <p:sp>
        <p:nvSpPr>
          <p:cNvPr id="25" name="직사각형 24"/>
          <p:cNvSpPr/>
          <p:nvPr/>
        </p:nvSpPr>
        <p:spPr>
          <a:xfrm>
            <a:off x="1744950" y="3277701"/>
            <a:ext cx="1688504"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bg1">
                    <a:lumMod val="50000"/>
                  </a:schemeClr>
                </a:solidFill>
              </a:rPr>
              <a:t>- </a:t>
            </a:r>
            <a:r>
              <a:rPr lang="ko-KR" altLang="en-US" sz="800" dirty="0" smtClean="0">
                <a:solidFill>
                  <a:schemeClr val="bg1">
                    <a:lumMod val="50000"/>
                  </a:schemeClr>
                </a:solidFill>
              </a:rPr>
              <a:t>없이 입력</a:t>
            </a:r>
          </a:p>
        </p:txBody>
      </p:sp>
      <p:sp>
        <p:nvSpPr>
          <p:cNvPr id="26" name="직사각형 25"/>
          <p:cNvSpPr/>
          <p:nvPr/>
        </p:nvSpPr>
        <p:spPr>
          <a:xfrm>
            <a:off x="3469971" y="3277701"/>
            <a:ext cx="922894"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인증번호 발송</a:t>
            </a:r>
            <a:endParaRPr lang="ko-KR" altLang="en-US" sz="800" dirty="0">
              <a:solidFill>
                <a:schemeClr val="tx1"/>
              </a:solidFill>
            </a:endParaRPr>
          </a:p>
        </p:txBody>
      </p:sp>
      <p:sp>
        <p:nvSpPr>
          <p:cNvPr id="27" name="직사각형 26"/>
          <p:cNvSpPr/>
          <p:nvPr/>
        </p:nvSpPr>
        <p:spPr>
          <a:xfrm>
            <a:off x="4460192" y="3277701"/>
            <a:ext cx="1179972" cy="252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50000"/>
                  </a:schemeClr>
                </a:solidFill>
              </a:rPr>
              <a:t>인증번호 입력</a:t>
            </a:r>
          </a:p>
        </p:txBody>
      </p:sp>
      <p:sp>
        <p:nvSpPr>
          <p:cNvPr id="28" name="직사각형 27"/>
          <p:cNvSpPr/>
          <p:nvPr/>
        </p:nvSpPr>
        <p:spPr>
          <a:xfrm>
            <a:off x="5695854" y="3282024"/>
            <a:ext cx="717701" cy="252000"/>
          </a:xfrm>
          <a:prstGeom prst="rect">
            <a:avLst/>
          </a:prstGeom>
          <a:solidFill>
            <a:schemeClr val="bg1">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확인</a:t>
            </a:r>
            <a:endParaRPr lang="ko-KR" altLang="en-US" sz="800" dirty="0">
              <a:solidFill>
                <a:schemeClr val="tx1"/>
              </a:solidFill>
            </a:endParaRPr>
          </a:p>
        </p:txBody>
      </p:sp>
      <p:sp>
        <p:nvSpPr>
          <p:cNvPr id="29" name="직사각형 28"/>
          <p:cNvSpPr/>
          <p:nvPr/>
        </p:nvSpPr>
        <p:spPr>
          <a:xfrm>
            <a:off x="6413555" y="3330121"/>
            <a:ext cx="589987" cy="252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smtClean="0">
                <a:solidFill>
                  <a:schemeClr val="tx1"/>
                </a:solidFill>
              </a:rPr>
              <a:t>02:55</a:t>
            </a:r>
            <a:endParaRPr lang="ko-KR" altLang="en-US" sz="800" dirty="0" smtClean="0">
              <a:solidFill>
                <a:schemeClr val="tx1"/>
              </a:solidFill>
            </a:endParaRPr>
          </a:p>
        </p:txBody>
      </p:sp>
      <p:grpSp>
        <p:nvGrpSpPr>
          <p:cNvPr id="30" name="그룹 29"/>
          <p:cNvGrpSpPr/>
          <p:nvPr/>
        </p:nvGrpSpPr>
        <p:grpSpPr>
          <a:xfrm>
            <a:off x="935449" y="4334933"/>
            <a:ext cx="2213601" cy="1461745"/>
            <a:chOff x="9144000" y="3632312"/>
            <a:chExt cx="2043324" cy="1461745"/>
          </a:xfrm>
        </p:grpSpPr>
        <p:sp>
          <p:nvSpPr>
            <p:cNvPr id="31" name="Window Body"/>
            <p:cNvSpPr/>
            <p:nvPr>
              <p:custDataLst>
                <p:tags r:id="rId1"/>
              </p:custDataLst>
            </p:nvPr>
          </p:nvSpPr>
          <p:spPr>
            <a:xfrm>
              <a:off x="9144000" y="3870057"/>
              <a:ext cx="2043324" cy="122400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33" name="Text"/>
            <p:cNvSpPr txBox="1"/>
            <p:nvPr>
              <p:custDataLst>
                <p:tags r:id="rId2"/>
              </p:custDataLst>
            </p:nvPr>
          </p:nvSpPr>
          <p:spPr>
            <a:xfrm>
              <a:off x="9252109" y="4006889"/>
              <a:ext cx="1877217" cy="834725"/>
            </a:xfrm>
            <a:prstGeom prst="rect">
              <a:avLst/>
            </a:prstGeom>
            <a:noFill/>
          </p:spPr>
          <p:txBody>
            <a:bodyPr wrap="squar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noProof="1" smtClean="0">
                  <a:solidFill>
                    <a:srgbClr val="5F5F5F"/>
                  </a:solidFill>
                  <a:latin typeface="Segoe UI" panose="020B0502040204020203" pitchFamily="34" charset="0"/>
                  <a:cs typeface="Segoe UI" panose="020B0502040204020203" pitchFamily="34" charset="0"/>
                </a:rPr>
                <a:t>임시 비밀번호를 휴대폰으로 전송하였습니다</a:t>
              </a:r>
              <a:r>
                <a:rPr lang="en-US" altLang="ko-KR" sz="900" noProof="1" smtClean="0">
                  <a:solidFill>
                    <a:srgbClr val="5F5F5F"/>
                  </a:solidFill>
                  <a:latin typeface="Segoe UI" panose="020B0502040204020203" pitchFamily="34" charset="0"/>
                  <a:cs typeface="Segoe UI" panose="020B0502040204020203" pitchFamily="34" charset="0"/>
                </a:rPr>
                <a:t>.</a:t>
              </a:r>
            </a:p>
            <a:p>
              <a:r>
                <a:rPr lang="ko-KR" altLang="en-US" sz="900" noProof="1" smtClean="0">
                  <a:solidFill>
                    <a:srgbClr val="5F5F5F"/>
                  </a:solidFill>
                  <a:latin typeface="Segoe UI" panose="020B0502040204020203" pitchFamily="34" charset="0"/>
                  <a:cs typeface="Segoe UI" panose="020B0502040204020203" pitchFamily="34" charset="0"/>
                </a:rPr>
                <a:t>임시 비밀번호로 로그인 하신 후 비밀번호를 변경해주세요</a:t>
              </a:r>
              <a:r>
                <a:rPr lang="en-US" altLang="ko-KR" sz="900" noProof="1" smtClean="0">
                  <a:solidFill>
                    <a:srgbClr val="5F5F5F"/>
                  </a:solidFill>
                  <a:latin typeface="Segoe UI" panose="020B0502040204020203" pitchFamily="34" charset="0"/>
                  <a:cs typeface="Segoe UI" panose="020B0502040204020203" pitchFamily="34" charset="0"/>
                </a:rPr>
                <a:t>.</a:t>
              </a:r>
            </a:p>
          </p:txBody>
        </p:sp>
        <p:sp>
          <p:nvSpPr>
            <p:cNvPr id="34" name="Title Bar"/>
            <p:cNvSpPr/>
            <p:nvPr>
              <p:custDataLst>
                <p:tags r:id="rId3"/>
              </p:custDataLst>
            </p:nvPr>
          </p:nvSpPr>
          <p:spPr>
            <a:xfrm>
              <a:off x="9144000" y="3632312"/>
              <a:ext cx="2043324"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Alert</a:t>
              </a:r>
              <a:endParaRPr lang="en-US" sz="900" dirty="0">
                <a:solidFill>
                  <a:srgbClr val="5F5F5F"/>
                </a:solidFill>
                <a:latin typeface="Segoe UI" panose="020B0502040204020203" pitchFamily="34" charset="0"/>
                <a:cs typeface="Segoe UI" panose="020B0502040204020203" pitchFamily="34" charset="0"/>
              </a:endParaRPr>
            </a:p>
          </p:txBody>
        </p:sp>
        <p:sp>
          <p:nvSpPr>
            <p:cNvPr id="37" name="Close Button"/>
            <p:cNvSpPr>
              <a:spLocks noEditPoints="1"/>
            </p:cNvSpPr>
            <p:nvPr>
              <p:custDataLst>
                <p:tags r:id="rId4"/>
              </p:custDataLst>
            </p:nvPr>
          </p:nvSpPr>
          <p:spPr bwMode="auto">
            <a:xfrm>
              <a:off x="11007304" y="3716490"/>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8" name="Button 1"/>
            <p:cNvSpPr>
              <a:spLocks/>
            </p:cNvSpPr>
            <p:nvPr>
              <p:custDataLst>
                <p:tags r:id="rId5"/>
              </p:custDataLst>
            </p:nvPr>
          </p:nvSpPr>
          <p:spPr bwMode="auto">
            <a:xfrm>
              <a:off x="9837174" y="4751605"/>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확인</a:t>
              </a:r>
              <a:endParaRPr lang="en-US" sz="900" dirty="0">
                <a:solidFill>
                  <a:srgbClr val="5F5F5F"/>
                </a:solidFill>
                <a:effectLst/>
                <a:latin typeface="Segoe UI" panose="020B0502040204020203" pitchFamily="34" charset="0"/>
                <a:cs typeface="Segoe UI" panose="020B0502040204020203" pitchFamily="34" charset="0"/>
              </a:endParaRPr>
            </a:p>
          </p:txBody>
        </p:sp>
      </p:grpSp>
      <p:sp>
        <p:nvSpPr>
          <p:cNvPr id="39" name="타원 38"/>
          <p:cNvSpPr/>
          <p:nvPr/>
        </p:nvSpPr>
        <p:spPr>
          <a:xfrm>
            <a:off x="2053669" y="4262360"/>
            <a:ext cx="351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spc="-200" dirty="0" smtClean="0">
                <a:solidFill>
                  <a:schemeClr val="bg1"/>
                </a:solidFill>
                <a:latin typeface="+mn-ea"/>
              </a:rPr>
              <a:t>1-1</a:t>
            </a:r>
            <a:endParaRPr lang="ko-KR" altLang="en-US" sz="1200" b="1" spc="-200" dirty="0">
              <a:solidFill>
                <a:schemeClr val="bg1"/>
              </a:solidFill>
              <a:latin typeface="+mn-ea"/>
            </a:endParaRPr>
          </a:p>
        </p:txBody>
      </p:sp>
      <p:sp>
        <p:nvSpPr>
          <p:cNvPr id="42" name="TextBox 41"/>
          <p:cNvSpPr txBox="1"/>
          <p:nvPr/>
        </p:nvSpPr>
        <p:spPr>
          <a:xfrm>
            <a:off x="1249804" y="117792"/>
            <a:ext cx="577402" cy="215444"/>
          </a:xfrm>
          <a:prstGeom prst="rect">
            <a:avLst/>
          </a:prstGeom>
          <a:noFill/>
        </p:spPr>
        <p:txBody>
          <a:bodyPr wrap="none" rtlCol="0">
            <a:spAutoFit/>
          </a:bodyPr>
          <a:lstStyle/>
          <a:p>
            <a:r>
              <a:rPr lang="en-US" altLang="ko-KR" sz="800" dirty="0" smtClean="0">
                <a:solidFill>
                  <a:prstClr val="black"/>
                </a:solidFill>
              </a:rPr>
              <a:t>Find PW</a:t>
            </a:r>
            <a:endParaRPr lang="ko-KR" altLang="en-US" sz="800" dirty="0">
              <a:solidFill>
                <a:prstClr val="black"/>
              </a:solidFill>
            </a:endParaRPr>
          </a:p>
        </p:txBody>
      </p:sp>
      <p:sp>
        <p:nvSpPr>
          <p:cNvPr id="45" name="TextBox 44"/>
          <p:cNvSpPr txBox="1"/>
          <p:nvPr/>
        </p:nvSpPr>
        <p:spPr>
          <a:xfrm>
            <a:off x="1247708" y="352286"/>
            <a:ext cx="1651414" cy="215444"/>
          </a:xfrm>
          <a:prstGeom prst="rect">
            <a:avLst/>
          </a:prstGeom>
          <a:noFill/>
        </p:spPr>
        <p:txBody>
          <a:bodyPr wrap="none" rtlCol="0">
            <a:spAutoFit/>
          </a:bodyPr>
          <a:lstStyle/>
          <a:p>
            <a:r>
              <a:rPr lang="en-US" altLang="ko-KR" sz="800" dirty="0" err="1" smtClean="0">
                <a:solidFill>
                  <a:prstClr val="black"/>
                </a:solidFill>
              </a:rPr>
              <a:t>FindID</a:t>
            </a:r>
            <a:r>
              <a:rPr lang="en-US" altLang="ko-KR" sz="800" dirty="0" smtClean="0">
                <a:solidFill>
                  <a:prstClr val="black"/>
                </a:solidFill>
              </a:rPr>
              <a:t>/</a:t>
            </a:r>
            <a:r>
              <a:rPr lang="en-US" altLang="ko-KR" sz="800" dirty="0" err="1" smtClean="0">
                <a:solidFill>
                  <a:prstClr val="black"/>
                </a:solidFill>
              </a:rPr>
              <a:t>FindPW</a:t>
            </a:r>
            <a:r>
              <a:rPr lang="en-US" altLang="ko-KR" sz="800" dirty="0" smtClean="0">
                <a:solidFill>
                  <a:prstClr val="black"/>
                </a:solidFill>
              </a:rPr>
              <a:t>&gt; (Tab) Find PW</a:t>
            </a:r>
            <a:endParaRPr lang="ko-KR" altLang="en-US" sz="800" dirty="0">
              <a:solidFill>
                <a:prstClr val="black"/>
              </a:solidFill>
            </a:endParaRPr>
          </a:p>
        </p:txBody>
      </p:sp>
      <p:graphicFrame>
        <p:nvGraphicFramePr>
          <p:cNvPr id="46" name="표 46"/>
          <p:cNvGraphicFramePr>
            <a:graphicFrameLocks noGrp="1"/>
          </p:cNvGraphicFramePr>
          <p:nvPr>
            <p:extLst/>
          </p:nvPr>
        </p:nvGraphicFramePr>
        <p:xfrm>
          <a:off x="7862693" y="650426"/>
          <a:ext cx="1815832" cy="1062480"/>
        </p:xfrm>
        <a:graphic>
          <a:graphicData uri="http://schemas.openxmlformats.org/drawingml/2006/table">
            <a:tbl>
              <a:tblPr firstRow="1" bandRow="1">
                <a:tableStyleId>{5C22544A-7EE6-4342-B048-85BDC9FD1C3A}</a:tableStyleId>
              </a:tblPr>
              <a:tblGrid>
                <a:gridCol w="208280"/>
                <a:gridCol w="1607552"/>
              </a:tblGrid>
              <a:tr h="270000">
                <a:tc gridSpan="2">
                  <a:txBody>
                    <a:bodyPr/>
                    <a:lstStyle/>
                    <a:p>
                      <a:pPr algn="ctr" latinLnBrk="1"/>
                      <a:r>
                        <a:rPr lang="en-US" altLang="ko-KR" sz="900" b="1" dirty="0" smtClean="0">
                          <a:solidFill>
                            <a:schemeClr val="tx1"/>
                          </a:solidFill>
                        </a:rPr>
                        <a:t>Description</a:t>
                      </a:r>
                      <a:endParaRPr lang="ko-KR" altLang="en-US" sz="900" b="1"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schemeClr val="tx1"/>
                          </a:solidFill>
                        </a:rPr>
                        <a:t>Khi</a:t>
                      </a:r>
                      <a:r>
                        <a:rPr lang="en-US" altLang="ko-KR" sz="800" dirty="0" smtClean="0">
                          <a:solidFill>
                            <a:schemeClr val="tx1"/>
                          </a:solidFill>
                        </a:rPr>
                        <a:t> click </a:t>
                      </a:r>
                      <a:r>
                        <a:rPr lang="en-US" altLang="ko-KR" sz="800" dirty="0" err="1" smtClean="0">
                          <a:solidFill>
                            <a:schemeClr val="tx1"/>
                          </a:solidFill>
                        </a:rPr>
                        <a:t>vào</a:t>
                      </a:r>
                      <a:r>
                        <a:rPr lang="en-US" altLang="ko-KR" sz="800" baseline="0" dirty="0" smtClean="0">
                          <a:solidFill>
                            <a:schemeClr val="tx1"/>
                          </a:solidFill>
                        </a:rPr>
                        <a:t> button, </a:t>
                      </a:r>
                      <a:r>
                        <a:rPr lang="en-US" altLang="ko-KR" sz="800" baseline="0" dirty="0" err="1" smtClean="0">
                          <a:solidFill>
                            <a:schemeClr val="tx1"/>
                          </a:solidFill>
                        </a:rPr>
                        <a:t>hiển</a:t>
                      </a:r>
                      <a:r>
                        <a:rPr lang="en-US" altLang="ko-KR" sz="800" baseline="0" dirty="0" smtClean="0">
                          <a:solidFill>
                            <a:schemeClr val="tx1"/>
                          </a:solidFill>
                        </a:rPr>
                        <a:t> </a:t>
                      </a:r>
                      <a:r>
                        <a:rPr lang="en-US" altLang="ko-KR" sz="800" baseline="0" dirty="0" err="1" smtClean="0">
                          <a:solidFill>
                            <a:schemeClr val="tx1"/>
                          </a:solidFill>
                        </a:rPr>
                        <a:t>thị</a:t>
                      </a:r>
                      <a:r>
                        <a:rPr lang="en-US" altLang="ko-KR" sz="800" baseline="0" dirty="0" smtClean="0">
                          <a:solidFill>
                            <a:schemeClr val="tx1"/>
                          </a:solidFill>
                        </a:rPr>
                        <a:t> pop-up </a:t>
                      </a:r>
                      <a:r>
                        <a:rPr lang="en-US" altLang="ko-KR" sz="800" dirty="0" smtClean="0">
                          <a:solidFill>
                            <a:schemeClr val="tx1"/>
                          </a:solidFill>
                        </a:rPr>
                        <a:t>(1-1),</a:t>
                      </a:r>
                      <a:r>
                        <a:rPr lang="en-US" altLang="ko-KR" sz="800" baseline="0" dirty="0" smtClean="0">
                          <a:solidFill>
                            <a:schemeClr val="tx1"/>
                          </a:solidFill>
                        </a:rPr>
                        <a:t> </a:t>
                      </a:r>
                      <a:r>
                        <a:rPr lang="en-US" altLang="ko-KR" sz="800" baseline="0" dirty="0" err="1" smtClean="0">
                          <a:solidFill>
                            <a:schemeClr val="tx1"/>
                          </a:solidFill>
                        </a:rPr>
                        <a:t>gửi</a:t>
                      </a:r>
                      <a:r>
                        <a:rPr lang="en-US" altLang="ko-KR" sz="800" baseline="0" dirty="0" smtClean="0">
                          <a:solidFill>
                            <a:schemeClr val="tx1"/>
                          </a:solidFill>
                        </a:rPr>
                        <a:t> 1 </a:t>
                      </a:r>
                      <a:r>
                        <a:rPr lang="en-US" altLang="ko-KR" sz="800" baseline="0" dirty="0" err="1" smtClean="0">
                          <a:solidFill>
                            <a:schemeClr val="tx1"/>
                          </a:solidFill>
                        </a:rPr>
                        <a:t>mật</a:t>
                      </a:r>
                      <a:r>
                        <a:rPr lang="en-US" altLang="ko-KR" sz="800" baseline="0" dirty="0" smtClean="0">
                          <a:solidFill>
                            <a:schemeClr val="tx1"/>
                          </a:solidFill>
                        </a:rPr>
                        <a:t> </a:t>
                      </a:r>
                      <a:r>
                        <a:rPr lang="en-US" altLang="ko-KR" sz="800" baseline="0" dirty="0" err="1" smtClean="0">
                          <a:solidFill>
                            <a:schemeClr val="tx1"/>
                          </a:solidFill>
                        </a:rPr>
                        <a:t>khẩu</a:t>
                      </a:r>
                      <a:r>
                        <a:rPr lang="en-US" altLang="ko-KR" sz="800" baseline="0" dirty="0" smtClean="0">
                          <a:solidFill>
                            <a:schemeClr val="tx1"/>
                          </a:solidFill>
                        </a:rPr>
                        <a:t> </a:t>
                      </a:r>
                      <a:r>
                        <a:rPr lang="en-US" altLang="ko-KR" sz="800" baseline="0" dirty="0" err="1" smtClean="0">
                          <a:solidFill>
                            <a:schemeClr val="tx1"/>
                          </a:solidFill>
                        </a:rPr>
                        <a:t>tạm</a:t>
                      </a:r>
                      <a:r>
                        <a:rPr lang="en-US" altLang="ko-KR" sz="800" baseline="0" dirty="0" smtClean="0">
                          <a:solidFill>
                            <a:schemeClr val="tx1"/>
                          </a:solidFill>
                        </a:rPr>
                        <a:t> </a:t>
                      </a:r>
                      <a:r>
                        <a:rPr lang="en-US" altLang="ko-KR" sz="800" baseline="0" dirty="0" err="1" smtClean="0">
                          <a:solidFill>
                            <a:schemeClr val="tx1"/>
                          </a:solidFill>
                        </a:rPr>
                        <a:t>thời</a:t>
                      </a:r>
                      <a:r>
                        <a:rPr lang="en-US" altLang="ko-KR" sz="800" baseline="0" dirty="0" smtClean="0">
                          <a:solidFill>
                            <a:schemeClr val="tx1"/>
                          </a:solidFill>
                        </a:rPr>
                        <a:t> </a:t>
                      </a:r>
                      <a:r>
                        <a:rPr lang="en-US" altLang="ko-KR" sz="800" baseline="0" dirty="0" err="1" smtClean="0">
                          <a:solidFill>
                            <a:schemeClr val="tx1"/>
                          </a:solidFill>
                        </a:rPr>
                        <a:t>bất</a:t>
                      </a:r>
                      <a:r>
                        <a:rPr lang="en-US" altLang="ko-KR" sz="800" baseline="0" dirty="0" smtClean="0">
                          <a:solidFill>
                            <a:schemeClr val="tx1"/>
                          </a:solidFill>
                        </a:rPr>
                        <a:t> </a:t>
                      </a:r>
                      <a:r>
                        <a:rPr lang="en-US" altLang="ko-KR" sz="800" baseline="0" dirty="0" err="1" smtClean="0">
                          <a:solidFill>
                            <a:schemeClr val="tx1"/>
                          </a:solidFill>
                        </a:rPr>
                        <a:t>kì</a:t>
                      </a:r>
                      <a:r>
                        <a:rPr lang="en-US" altLang="ko-KR" sz="800" baseline="0" dirty="0" smtClean="0">
                          <a:solidFill>
                            <a:schemeClr val="tx1"/>
                          </a:solidFill>
                        </a:rPr>
                        <a:t> </a:t>
                      </a:r>
                      <a:r>
                        <a:rPr lang="en-US" altLang="ko-KR" sz="800" baseline="0" dirty="0" err="1" smtClean="0">
                          <a:solidFill>
                            <a:schemeClr val="tx1"/>
                          </a:solidFill>
                        </a:rPr>
                        <a:t>đến</a:t>
                      </a:r>
                      <a:r>
                        <a:rPr lang="en-US" altLang="ko-KR" sz="800" baseline="0" dirty="0" smtClean="0">
                          <a:solidFill>
                            <a:schemeClr val="tx1"/>
                          </a:solidFill>
                        </a:rPr>
                        <a:t> </a:t>
                      </a:r>
                      <a:r>
                        <a:rPr lang="en-US" altLang="ko-KR" sz="800" baseline="0" dirty="0" err="1" smtClean="0">
                          <a:solidFill>
                            <a:schemeClr val="tx1"/>
                          </a:solidFill>
                        </a:rPr>
                        <a:t>số</a:t>
                      </a:r>
                      <a:r>
                        <a:rPr lang="en-US" altLang="ko-KR" sz="800" baseline="0" dirty="0" smtClean="0">
                          <a:solidFill>
                            <a:schemeClr val="tx1"/>
                          </a:solidFill>
                        </a:rPr>
                        <a:t> </a:t>
                      </a:r>
                      <a:r>
                        <a:rPr lang="en-US" altLang="ko-KR" sz="800" baseline="0" dirty="0" err="1" smtClean="0">
                          <a:solidFill>
                            <a:schemeClr val="tx1"/>
                          </a:solidFill>
                        </a:rPr>
                        <a:t>điện</a:t>
                      </a:r>
                      <a:r>
                        <a:rPr lang="en-US" altLang="ko-KR" sz="800" baseline="0" dirty="0" smtClean="0">
                          <a:solidFill>
                            <a:schemeClr val="tx1"/>
                          </a:solidFill>
                        </a:rPr>
                        <a:t> </a:t>
                      </a:r>
                      <a:r>
                        <a:rPr lang="en-US" altLang="ko-KR" sz="800" baseline="0" dirty="0" err="1" smtClean="0">
                          <a:solidFill>
                            <a:schemeClr val="tx1"/>
                          </a:solidFill>
                        </a:rPr>
                        <a:t>thoại</a:t>
                      </a:r>
                      <a:r>
                        <a:rPr lang="en-US" altLang="ko-KR" sz="800" baseline="0" dirty="0" smtClean="0">
                          <a:solidFill>
                            <a:schemeClr val="tx1"/>
                          </a:solidFill>
                        </a:rPr>
                        <a:t> </a:t>
                      </a:r>
                      <a:r>
                        <a:rPr lang="en-US" altLang="ko-KR" sz="800" baseline="0" dirty="0" err="1" smtClean="0">
                          <a:solidFill>
                            <a:schemeClr val="tx1"/>
                          </a:solidFill>
                        </a:rPr>
                        <a:t>của</a:t>
                      </a:r>
                      <a:r>
                        <a:rPr lang="en-US" altLang="ko-KR" sz="800" baseline="0" dirty="0" smtClean="0">
                          <a:solidFill>
                            <a:schemeClr val="tx1"/>
                          </a:solidFill>
                        </a:rPr>
                        <a:t> Counselor</a:t>
                      </a: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en-US" altLang="ko-KR" sz="800" dirty="0" smtClean="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81408251"/>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02063"/>
            <a:ext cx="9132158" cy="707886"/>
          </a:xfrm>
          <a:prstGeom prst="rect">
            <a:avLst/>
          </a:prstGeom>
          <a:noFill/>
        </p:spPr>
        <p:txBody>
          <a:bodyPr wrap="square" rtlCol="0">
            <a:spAutoFit/>
          </a:bodyPr>
          <a:lstStyle/>
          <a:p>
            <a:r>
              <a:rPr lang="en-US" altLang="ko-KR" sz="4000" b="1" spc="-20">
                <a:solidFill>
                  <a:prstClr val="black"/>
                </a:solidFill>
              </a:rPr>
              <a:t>Real-time display Notice popup</a:t>
            </a:r>
            <a:endParaRPr lang="en-US" altLang="ko-KR" sz="4000" b="1" spc="-20" dirty="0">
              <a:solidFill>
                <a:prstClr val="black"/>
              </a:solidFill>
            </a:endParaRPr>
          </a:p>
        </p:txBody>
      </p:sp>
      <p:cxnSp>
        <p:nvCxnSpPr>
          <p:cNvPr id="3" name="직선 연결선 2"/>
          <p:cNvCxnSpPr/>
          <p:nvPr/>
        </p:nvCxnSpPr>
        <p:spPr>
          <a:xfrm rot="5400000">
            <a:off x="30106" y="2642807"/>
            <a:ext cx="714380" cy="75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921293"/>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272481" y="934073"/>
            <a:ext cx="3642527" cy="2070230"/>
            <a:chOff x="1974752" y="1808820"/>
            <a:chExt cx="3362333" cy="2070230"/>
          </a:xfrm>
        </p:grpSpPr>
        <p:sp>
          <p:nvSpPr>
            <p:cNvPr id="3" name="직사각형 2"/>
            <p:cNvSpPr/>
            <p:nvPr/>
          </p:nvSpPr>
          <p:spPr>
            <a:xfrm>
              <a:off x="1974752" y="1808820"/>
              <a:ext cx="3347324" cy="20702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4" name="직선 연결선 3"/>
            <p:cNvCxnSpPr/>
            <p:nvPr/>
          </p:nvCxnSpPr>
          <p:spPr>
            <a:xfrm>
              <a:off x="1989085" y="235646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62076" y="1963565"/>
              <a:ext cx="1173694" cy="261610"/>
            </a:xfrm>
            <a:prstGeom prst="rect">
              <a:avLst/>
            </a:prstGeom>
            <a:noFill/>
          </p:spPr>
          <p:txBody>
            <a:bodyPr wrap="none" rtlCol="0">
              <a:spAutoFit/>
            </a:bodyPr>
            <a:lstStyle/>
            <a:p>
              <a:r>
                <a:rPr lang="ko-KR" altLang="en-US" sz="1100" b="1" dirty="0" smtClean="0">
                  <a:solidFill>
                    <a:srgbClr val="000000"/>
                  </a:solidFill>
                </a:rPr>
                <a:t>실시간 상담 요청</a:t>
              </a:r>
              <a:endParaRPr lang="en-US" altLang="ko-KR" sz="1100" b="1" dirty="0" smtClean="0">
                <a:solidFill>
                  <a:srgbClr val="000000"/>
                </a:solidFill>
              </a:endParaRPr>
            </a:p>
          </p:txBody>
        </p:sp>
        <p:sp>
          <p:nvSpPr>
            <p:cNvPr id="6" name="TextBox 5"/>
            <p:cNvSpPr txBox="1"/>
            <p:nvPr/>
          </p:nvSpPr>
          <p:spPr>
            <a:xfrm>
              <a:off x="4946409" y="194445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7" name="TextBox 6"/>
            <p:cNvSpPr txBox="1"/>
            <p:nvPr/>
          </p:nvSpPr>
          <p:spPr>
            <a:xfrm>
              <a:off x="2558670" y="2716730"/>
              <a:ext cx="1983088" cy="307777"/>
            </a:xfrm>
            <a:prstGeom prst="rect">
              <a:avLst/>
            </a:prstGeom>
            <a:noFill/>
          </p:spPr>
          <p:txBody>
            <a:bodyPr wrap="none" rtlCol="0">
              <a:spAutoFit/>
            </a:bodyPr>
            <a:lstStyle/>
            <a:p>
              <a:pPr>
                <a:lnSpc>
                  <a:spcPct val="140000"/>
                </a:lnSpc>
              </a:pPr>
              <a:r>
                <a:rPr lang="ko-KR" altLang="en-US" sz="1000" b="1" dirty="0" smtClean="0"/>
                <a:t>실시간 상담 요청이 들어왔습니다</a:t>
              </a:r>
              <a:r>
                <a:rPr lang="en-US" altLang="ko-KR" sz="1000" b="1" dirty="0" smtClean="0"/>
                <a:t>.</a:t>
              </a:r>
            </a:p>
          </p:txBody>
        </p:sp>
        <p:sp>
          <p:nvSpPr>
            <p:cNvPr id="8" name="직사각형 7"/>
            <p:cNvSpPr/>
            <p:nvPr/>
          </p:nvSpPr>
          <p:spPr>
            <a:xfrm>
              <a:off x="2816985" y="3158970"/>
              <a:ext cx="1620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상담 정보 확인</a:t>
              </a:r>
              <a:endParaRPr lang="ko-KR" altLang="en-US" sz="1000" b="1" dirty="0">
                <a:solidFill>
                  <a:schemeClr val="tx1"/>
                </a:solidFill>
              </a:endParaRPr>
            </a:p>
          </p:txBody>
        </p:sp>
      </p:grpSp>
      <p:grpSp>
        <p:nvGrpSpPr>
          <p:cNvPr id="9" name="그룹 8"/>
          <p:cNvGrpSpPr/>
          <p:nvPr/>
        </p:nvGrpSpPr>
        <p:grpSpPr>
          <a:xfrm>
            <a:off x="4063848" y="934073"/>
            <a:ext cx="3642527" cy="2070230"/>
            <a:chOff x="1974752" y="1808820"/>
            <a:chExt cx="3362333" cy="2070230"/>
          </a:xfrm>
        </p:grpSpPr>
        <p:sp>
          <p:nvSpPr>
            <p:cNvPr id="10" name="직사각형 9"/>
            <p:cNvSpPr/>
            <p:nvPr/>
          </p:nvSpPr>
          <p:spPr>
            <a:xfrm>
              <a:off x="1974752" y="1808820"/>
              <a:ext cx="3347324" cy="20702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1" name="직선 연결선 10"/>
            <p:cNvCxnSpPr/>
            <p:nvPr/>
          </p:nvCxnSpPr>
          <p:spPr>
            <a:xfrm>
              <a:off x="1989085" y="235646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62076" y="1963565"/>
              <a:ext cx="737185" cy="261610"/>
            </a:xfrm>
            <a:prstGeom prst="rect">
              <a:avLst/>
            </a:prstGeom>
            <a:noFill/>
          </p:spPr>
          <p:txBody>
            <a:bodyPr wrap="none" rtlCol="0">
              <a:spAutoFit/>
            </a:bodyPr>
            <a:lstStyle/>
            <a:p>
              <a:r>
                <a:rPr lang="ko-KR" altLang="en-US" sz="1100" b="1" dirty="0" smtClean="0">
                  <a:solidFill>
                    <a:srgbClr val="000000"/>
                  </a:solidFill>
                </a:rPr>
                <a:t>예약 안내</a:t>
              </a:r>
              <a:endParaRPr lang="en-US" altLang="ko-KR" sz="1100" b="1" dirty="0" smtClean="0">
                <a:solidFill>
                  <a:srgbClr val="000000"/>
                </a:solidFill>
              </a:endParaRPr>
            </a:p>
          </p:txBody>
        </p:sp>
        <p:sp>
          <p:nvSpPr>
            <p:cNvPr id="13" name="TextBox 12"/>
            <p:cNvSpPr txBox="1"/>
            <p:nvPr/>
          </p:nvSpPr>
          <p:spPr>
            <a:xfrm>
              <a:off x="4946409" y="194445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14" name="TextBox 13"/>
            <p:cNvSpPr txBox="1"/>
            <p:nvPr/>
          </p:nvSpPr>
          <p:spPr>
            <a:xfrm>
              <a:off x="2166797" y="2581043"/>
              <a:ext cx="2944889" cy="523220"/>
            </a:xfrm>
            <a:prstGeom prst="rect">
              <a:avLst/>
            </a:prstGeom>
            <a:noFill/>
          </p:spPr>
          <p:txBody>
            <a:bodyPr wrap="none" rtlCol="0">
              <a:spAutoFit/>
            </a:bodyPr>
            <a:lstStyle/>
            <a:p>
              <a:pPr algn="ctr">
                <a:lnSpc>
                  <a:spcPct val="140000"/>
                </a:lnSpc>
              </a:pPr>
              <a:r>
                <a:rPr lang="ko-KR" altLang="en-US" sz="1000" b="1" dirty="0" smtClean="0"/>
                <a:t>새로운 상담 예약이 등록되었습니다</a:t>
              </a:r>
              <a:r>
                <a:rPr lang="en-US" altLang="ko-KR" sz="1000" b="1" dirty="0" smtClean="0"/>
                <a:t>.</a:t>
              </a:r>
            </a:p>
            <a:p>
              <a:pPr algn="ctr">
                <a:lnSpc>
                  <a:spcPct val="140000"/>
                </a:lnSpc>
              </a:pPr>
              <a:r>
                <a:rPr lang="ko-KR" altLang="en-US" sz="1000" b="1" dirty="0" smtClean="0"/>
                <a:t>상담 관리 </a:t>
              </a:r>
              <a:r>
                <a:rPr lang="en-US" altLang="ko-KR" sz="1000" b="1" dirty="0" smtClean="0"/>
                <a:t>&gt; </a:t>
              </a:r>
              <a:r>
                <a:rPr lang="ko-KR" altLang="en-US" sz="1000" b="1" dirty="0" smtClean="0"/>
                <a:t>상담 예정 내역 메뉴에서 확인해보세요</a:t>
              </a:r>
              <a:r>
                <a:rPr lang="en-US" altLang="ko-KR" sz="1000" b="1" dirty="0" smtClean="0"/>
                <a:t>.</a:t>
              </a:r>
            </a:p>
          </p:txBody>
        </p:sp>
        <p:sp>
          <p:nvSpPr>
            <p:cNvPr id="15" name="직사각형 14"/>
            <p:cNvSpPr/>
            <p:nvPr/>
          </p:nvSpPr>
          <p:spPr>
            <a:xfrm>
              <a:off x="2795508" y="3214662"/>
              <a:ext cx="1620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예약 정보 확인</a:t>
              </a:r>
              <a:endParaRPr lang="ko-KR" altLang="en-US" sz="1000" b="1" dirty="0">
                <a:solidFill>
                  <a:schemeClr val="tx1"/>
                </a:solidFill>
              </a:endParaRPr>
            </a:p>
          </p:txBody>
        </p:sp>
      </p:grpSp>
      <p:grpSp>
        <p:nvGrpSpPr>
          <p:cNvPr id="16" name="그룹 15"/>
          <p:cNvGrpSpPr/>
          <p:nvPr/>
        </p:nvGrpSpPr>
        <p:grpSpPr>
          <a:xfrm>
            <a:off x="256221" y="3564015"/>
            <a:ext cx="3642527" cy="2070230"/>
            <a:chOff x="1974752" y="1808820"/>
            <a:chExt cx="3362333" cy="2070230"/>
          </a:xfrm>
        </p:grpSpPr>
        <p:sp>
          <p:nvSpPr>
            <p:cNvPr id="17" name="직사각형 16"/>
            <p:cNvSpPr/>
            <p:nvPr/>
          </p:nvSpPr>
          <p:spPr>
            <a:xfrm>
              <a:off x="1974752" y="1808820"/>
              <a:ext cx="3347324" cy="20702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8" name="직선 연결선 17"/>
            <p:cNvCxnSpPr/>
            <p:nvPr/>
          </p:nvCxnSpPr>
          <p:spPr>
            <a:xfrm>
              <a:off x="1989085" y="235646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62076" y="1963565"/>
              <a:ext cx="1564334" cy="261610"/>
            </a:xfrm>
            <a:prstGeom prst="rect">
              <a:avLst/>
            </a:prstGeom>
            <a:noFill/>
          </p:spPr>
          <p:txBody>
            <a:bodyPr wrap="none" rtlCol="0">
              <a:spAutoFit/>
            </a:bodyPr>
            <a:lstStyle/>
            <a:p>
              <a:r>
                <a:rPr lang="ko-KR" altLang="en-US" sz="1100" b="1" dirty="0" smtClean="0">
                  <a:solidFill>
                    <a:srgbClr val="000000"/>
                  </a:solidFill>
                </a:rPr>
                <a:t>심리검사 결제완료 안내</a:t>
              </a:r>
              <a:endParaRPr lang="en-US" altLang="ko-KR" sz="1100" b="1" dirty="0" smtClean="0">
                <a:solidFill>
                  <a:srgbClr val="000000"/>
                </a:solidFill>
              </a:endParaRPr>
            </a:p>
          </p:txBody>
        </p:sp>
        <p:sp>
          <p:nvSpPr>
            <p:cNvPr id="20" name="TextBox 19"/>
            <p:cNvSpPr txBox="1"/>
            <p:nvPr/>
          </p:nvSpPr>
          <p:spPr>
            <a:xfrm>
              <a:off x="4946409" y="194445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21" name="TextBox 20"/>
            <p:cNvSpPr txBox="1"/>
            <p:nvPr/>
          </p:nvSpPr>
          <p:spPr>
            <a:xfrm>
              <a:off x="2033429" y="2581043"/>
              <a:ext cx="3208274" cy="523220"/>
            </a:xfrm>
            <a:prstGeom prst="rect">
              <a:avLst/>
            </a:prstGeom>
            <a:noFill/>
          </p:spPr>
          <p:txBody>
            <a:bodyPr wrap="none" rtlCol="0">
              <a:spAutoFit/>
            </a:bodyPr>
            <a:lstStyle/>
            <a:p>
              <a:pPr algn="ctr">
                <a:lnSpc>
                  <a:spcPct val="140000"/>
                </a:lnSpc>
              </a:pPr>
              <a:r>
                <a:rPr lang="en-US" altLang="ko-KR" sz="1000" b="1" dirty="0" smtClean="0"/>
                <a:t>[</a:t>
              </a:r>
              <a:r>
                <a:rPr lang="ko-KR" altLang="en-US" sz="1000" b="1" dirty="0" smtClean="0"/>
                <a:t>홍길동</a:t>
              </a:r>
              <a:r>
                <a:rPr lang="en-US" altLang="ko-KR" sz="1000" b="1" dirty="0" smtClean="0"/>
                <a:t>]</a:t>
              </a:r>
              <a:r>
                <a:rPr lang="ko-KR" altLang="en-US" sz="1000" b="1" dirty="0" smtClean="0"/>
                <a:t>님이 심리검사 결제를 완료하였습니다</a:t>
              </a:r>
              <a:r>
                <a:rPr lang="en-US" altLang="ko-KR" sz="1000" b="1" dirty="0" smtClean="0"/>
                <a:t>.</a:t>
              </a:r>
            </a:p>
            <a:p>
              <a:pPr algn="ctr">
                <a:lnSpc>
                  <a:spcPct val="140000"/>
                </a:lnSpc>
              </a:pPr>
              <a:r>
                <a:rPr lang="ko-KR" altLang="en-US" sz="1000" b="1" dirty="0" smtClean="0"/>
                <a:t>심리검사 사이트에 접속하셔서 인증코드를 발송해주세요</a:t>
              </a:r>
              <a:r>
                <a:rPr lang="en-US" altLang="ko-KR" sz="1000" b="1" dirty="0" smtClean="0"/>
                <a:t>.</a:t>
              </a:r>
            </a:p>
          </p:txBody>
        </p:sp>
        <p:sp>
          <p:nvSpPr>
            <p:cNvPr id="22" name="직사각형 21"/>
            <p:cNvSpPr/>
            <p:nvPr/>
          </p:nvSpPr>
          <p:spPr>
            <a:xfrm>
              <a:off x="2816985" y="3285020"/>
              <a:ext cx="1620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심리검사 정보 확인</a:t>
              </a:r>
              <a:endParaRPr lang="ko-KR" altLang="en-US" sz="1000" b="1" dirty="0">
                <a:solidFill>
                  <a:schemeClr val="tx1"/>
                </a:solidFill>
              </a:endParaRPr>
            </a:p>
          </p:txBody>
        </p:sp>
      </p:grpSp>
      <p:grpSp>
        <p:nvGrpSpPr>
          <p:cNvPr id="24" name="그룹 23"/>
          <p:cNvGrpSpPr/>
          <p:nvPr/>
        </p:nvGrpSpPr>
        <p:grpSpPr>
          <a:xfrm>
            <a:off x="4031328" y="3564015"/>
            <a:ext cx="3642527" cy="2070230"/>
            <a:chOff x="1974752" y="1808820"/>
            <a:chExt cx="3362333" cy="2070230"/>
          </a:xfrm>
        </p:grpSpPr>
        <p:sp>
          <p:nvSpPr>
            <p:cNvPr id="25" name="직사각형 24"/>
            <p:cNvSpPr/>
            <p:nvPr/>
          </p:nvSpPr>
          <p:spPr>
            <a:xfrm>
              <a:off x="1974752" y="1808820"/>
              <a:ext cx="3347324" cy="20702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6" name="직선 연결선 25"/>
            <p:cNvCxnSpPr/>
            <p:nvPr/>
          </p:nvCxnSpPr>
          <p:spPr>
            <a:xfrm>
              <a:off x="1989085" y="2356465"/>
              <a:ext cx="334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62076" y="1963565"/>
              <a:ext cx="1043481" cy="261610"/>
            </a:xfrm>
            <a:prstGeom prst="rect">
              <a:avLst/>
            </a:prstGeom>
            <a:noFill/>
          </p:spPr>
          <p:txBody>
            <a:bodyPr wrap="none" rtlCol="0">
              <a:spAutoFit/>
            </a:bodyPr>
            <a:lstStyle/>
            <a:p>
              <a:r>
                <a:rPr lang="ko-KR" altLang="en-US" sz="1100" b="1" dirty="0" smtClean="0">
                  <a:solidFill>
                    <a:srgbClr val="000000"/>
                  </a:solidFill>
                </a:rPr>
                <a:t>쪽지 수신 안내</a:t>
              </a:r>
              <a:endParaRPr lang="en-US" altLang="ko-KR" sz="1100" b="1" dirty="0" smtClean="0">
                <a:solidFill>
                  <a:srgbClr val="000000"/>
                </a:solidFill>
              </a:endParaRPr>
            </a:p>
          </p:txBody>
        </p:sp>
        <p:sp>
          <p:nvSpPr>
            <p:cNvPr id="28" name="TextBox 27"/>
            <p:cNvSpPr txBox="1"/>
            <p:nvPr/>
          </p:nvSpPr>
          <p:spPr>
            <a:xfrm>
              <a:off x="4946409" y="1944451"/>
              <a:ext cx="256283" cy="276999"/>
            </a:xfrm>
            <a:prstGeom prst="rect">
              <a:avLst/>
            </a:prstGeom>
            <a:noFill/>
          </p:spPr>
          <p:txBody>
            <a:bodyPr wrap="none" rtlCol="0">
              <a:spAutoFit/>
            </a:bodyPr>
            <a:lstStyle/>
            <a:p>
              <a:r>
                <a:rPr lang="en-US" altLang="ko-KR" sz="1200" dirty="0" smtClean="0"/>
                <a:t>X</a:t>
              </a:r>
              <a:endParaRPr lang="ko-KR" altLang="en-US" sz="1200" dirty="0"/>
            </a:p>
          </p:txBody>
        </p:sp>
        <p:sp>
          <p:nvSpPr>
            <p:cNvPr id="29" name="TextBox 28"/>
            <p:cNvSpPr txBox="1"/>
            <p:nvPr/>
          </p:nvSpPr>
          <p:spPr>
            <a:xfrm>
              <a:off x="2683014" y="2742083"/>
              <a:ext cx="1909103" cy="307777"/>
            </a:xfrm>
            <a:prstGeom prst="rect">
              <a:avLst/>
            </a:prstGeom>
            <a:noFill/>
          </p:spPr>
          <p:txBody>
            <a:bodyPr wrap="none" rtlCol="0">
              <a:spAutoFit/>
            </a:bodyPr>
            <a:lstStyle/>
            <a:p>
              <a:pPr algn="ctr">
                <a:lnSpc>
                  <a:spcPct val="140000"/>
                </a:lnSpc>
              </a:pPr>
              <a:r>
                <a:rPr lang="en-US" altLang="ko-KR" sz="1000" b="1" dirty="0" smtClean="0"/>
                <a:t>[</a:t>
              </a:r>
              <a:r>
                <a:rPr lang="ko-KR" altLang="en-US" sz="1000" b="1" dirty="0" smtClean="0"/>
                <a:t>홍길동</a:t>
              </a:r>
              <a:r>
                <a:rPr lang="en-US" altLang="ko-KR" sz="1000" b="1" dirty="0" smtClean="0"/>
                <a:t>]</a:t>
              </a:r>
              <a:r>
                <a:rPr lang="ko-KR" altLang="en-US" sz="1000" b="1" dirty="0" smtClean="0"/>
                <a:t>님이 쪽지를 보냈습니다</a:t>
              </a:r>
              <a:r>
                <a:rPr lang="en-US" altLang="ko-KR" sz="1000" b="1" dirty="0" smtClean="0"/>
                <a:t>.</a:t>
              </a:r>
            </a:p>
          </p:txBody>
        </p:sp>
        <p:sp>
          <p:nvSpPr>
            <p:cNvPr id="30" name="직사각형 29"/>
            <p:cNvSpPr/>
            <p:nvPr/>
          </p:nvSpPr>
          <p:spPr>
            <a:xfrm>
              <a:off x="2816985" y="3248980"/>
              <a:ext cx="1620000" cy="32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sz="1000" b="1" dirty="0" smtClean="0">
                  <a:solidFill>
                    <a:schemeClr val="tx1"/>
                  </a:solidFill>
                </a:rPr>
                <a:t>쪽지 정보 확인</a:t>
              </a:r>
              <a:endParaRPr lang="ko-KR" altLang="en-US" sz="1000" b="1" dirty="0">
                <a:solidFill>
                  <a:schemeClr val="tx1"/>
                </a:solidFill>
              </a:endParaRPr>
            </a:p>
          </p:txBody>
        </p:sp>
      </p:grpSp>
      <p:sp>
        <p:nvSpPr>
          <p:cNvPr id="33" name="타원 32"/>
          <p:cNvSpPr/>
          <p:nvPr/>
        </p:nvSpPr>
        <p:spPr>
          <a:xfrm>
            <a:off x="1744542" y="106970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1</a:t>
            </a:r>
            <a:endParaRPr lang="ko-KR" altLang="en-US" sz="1200" b="1" dirty="0">
              <a:solidFill>
                <a:schemeClr val="bg1"/>
              </a:solidFill>
              <a:latin typeface="+mn-ea"/>
            </a:endParaRPr>
          </a:p>
        </p:txBody>
      </p:sp>
      <p:sp>
        <p:nvSpPr>
          <p:cNvPr id="34" name="타원 33"/>
          <p:cNvSpPr/>
          <p:nvPr/>
        </p:nvSpPr>
        <p:spPr>
          <a:xfrm>
            <a:off x="5023617" y="1069704"/>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35" name="타원 34"/>
          <p:cNvSpPr/>
          <p:nvPr/>
        </p:nvSpPr>
        <p:spPr>
          <a:xfrm>
            <a:off x="2186741" y="369964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36" name="타원 35"/>
          <p:cNvSpPr/>
          <p:nvPr/>
        </p:nvSpPr>
        <p:spPr>
          <a:xfrm>
            <a:off x="5350569" y="3699646"/>
            <a:ext cx="273000" cy="252000"/>
          </a:xfrm>
          <a:prstGeom prst="ellipse">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37" name="슬라이드 번호 개체 틀 36"/>
          <p:cNvSpPr>
            <a:spLocks noGrp="1"/>
          </p:cNvSpPr>
          <p:nvPr>
            <p:ph type="sldNum" sz="quarter" idx="4"/>
          </p:nvPr>
        </p:nvSpPr>
        <p:spPr/>
        <p:txBody>
          <a:bodyPr/>
          <a:lstStyle/>
          <a:p>
            <a:fld id="{C70D9EDE-4299-4BB9-BBD1-CAF81FD85894}" type="slidenum">
              <a:rPr lang="ko-KR" altLang="en-US" smtClean="0"/>
              <a:pPr/>
              <a:t>94</a:t>
            </a:fld>
            <a:endParaRPr lang="ko-KR" altLang="en-US"/>
          </a:p>
        </p:txBody>
      </p:sp>
      <p:sp>
        <p:nvSpPr>
          <p:cNvPr id="38" name="TextBox 37"/>
          <p:cNvSpPr txBox="1"/>
          <p:nvPr/>
        </p:nvSpPr>
        <p:spPr>
          <a:xfrm>
            <a:off x="1249804" y="117792"/>
            <a:ext cx="1636025" cy="215444"/>
          </a:xfrm>
          <a:prstGeom prst="rect">
            <a:avLst/>
          </a:prstGeom>
          <a:noFill/>
        </p:spPr>
        <p:txBody>
          <a:bodyPr wrap="none" rtlCol="0">
            <a:spAutoFit/>
          </a:bodyPr>
          <a:lstStyle/>
          <a:p>
            <a:r>
              <a:rPr lang="en-US" altLang="ko-KR" sz="800" spc="-20" dirty="0" smtClean="0">
                <a:solidFill>
                  <a:prstClr val="black"/>
                </a:solidFill>
              </a:rPr>
              <a:t>Real-time display Notice popup</a:t>
            </a:r>
            <a:endParaRPr lang="en-US" altLang="ko-KR" sz="800" spc="-20" dirty="0">
              <a:solidFill>
                <a:prstClr val="black"/>
              </a:solidFill>
            </a:endParaRPr>
          </a:p>
        </p:txBody>
      </p:sp>
      <p:graphicFrame>
        <p:nvGraphicFramePr>
          <p:cNvPr id="39" name="표 31"/>
          <p:cNvGraphicFramePr>
            <a:graphicFrameLocks noGrp="1"/>
          </p:cNvGraphicFramePr>
          <p:nvPr>
            <p:extLst/>
          </p:nvPr>
        </p:nvGraphicFramePr>
        <p:xfrm>
          <a:off x="7899692" y="658301"/>
          <a:ext cx="1815832" cy="4994400"/>
        </p:xfrm>
        <a:graphic>
          <a:graphicData uri="http://schemas.openxmlformats.org/drawingml/2006/table">
            <a:tbl>
              <a:tblPr firstRow="1" bandRow="1">
                <a:tableStyleId>{5C22544A-7EE6-4342-B048-85BDC9FD1C3A}</a:tableStyleId>
              </a:tblPr>
              <a:tblGrid>
                <a:gridCol w="208280"/>
                <a:gridCol w="1607552"/>
              </a:tblGrid>
              <a:tr h="270000">
                <a:tc gridSpan="2">
                  <a:txBody>
                    <a:bodyPr/>
                    <a:lstStyle/>
                    <a:p>
                      <a:pPr algn="ctr" latinLnBrk="1"/>
                      <a:r>
                        <a:rPr lang="en-US" altLang="ko-KR" sz="900" b="1" dirty="0" smtClean="0">
                          <a:solidFill>
                            <a:schemeClr val="bg1"/>
                          </a:solidFill>
                        </a:rPr>
                        <a:t>Description</a:t>
                      </a:r>
                      <a:endParaRPr lang="ko-KR" altLang="en-US" sz="900" b="1" dirty="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hMerge="1">
                  <a:txBody>
                    <a:bodyPr/>
                    <a:lstStyle/>
                    <a:p>
                      <a:endParaRPr lang="ko-KR" altLang="en-US" sz="800" b="0" dirty="0" smtClean="0">
                        <a:solidFill>
                          <a:schemeClr val="tx1"/>
                        </a:solidFill>
                        <a:latin typeface="+mn-ea"/>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gridSpan="2">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smtClean="0">
                          <a:solidFill>
                            <a:prstClr val="black"/>
                          </a:solidFill>
                          <a:latin typeface="+mn-lt"/>
                          <a:ea typeface="+mn-ea"/>
                          <a:cs typeface="+mn-cs"/>
                        </a:rPr>
                        <a:t>Pop-up</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hiển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thị</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tại</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từng</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thời</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điểm</a:t>
                      </a:r>
                      <a:r>
                        <a:rPr lang="ko-KR" altLang="en-US" sz="800" kern="1200" dirty="0" smtClean="0">
                          <a:solidFill>
                            <a:prstClr val="black"/>
                          </a:solidFill>
                          <a:latin typeface="+mn-lt"/>
                          <a:ea typeface="+mn-ea"/>
                          <a:cs typeface="+mn-cs"/>
                        </a:rPr>
                        <a:t> </a:t>
                      </a:r>
                      <a:r>
                        <a:rPr lang="en-US" altLang="ko-KR" sz="800" kern="1200" dirty="0" smtClean="0">
                          <a:solidFill>
                            <a:prstClr val="black"/>
                          </a:solidFill>
                          <a:latin typeface="+mn-lt"/>
                          <a:ea typeface="+mn-ea"/>
                          <a:cs typeface="+mn-cs"/>
                        </a:rPr>
                        <a:t>:</a:t>
                      </a:r>
                    </a:p>
                    <a:p>
                      <a:pPr marL="228600" marR="0" indent="-228600" algn="l" defTabSz="914400" rtl="0" eaLnBrk="1" fontAlgn="auto" latinLnBrk="1" hangingPunct="1">
                        <a:lnSpc>
                          <a:spcPct val="100000"/>
                        </a:lnSpc>
                        <a:spcBef>
                          <a:spcPts val="0"/>
                        </a:spcBef>
                        <a:spcAft>
                          <a:spcPts val="0"/>
                        </a:spcAft>
                        <a:buClrTx/>
                        <a:buSzTx/>
                        <a:buFont typeface="+mj-ea"/>
                        <a:buAutoNum type="circleNumDbPlain"/>
                        <a:tabLst/>
                        <a:defRPr/>
                      </a:pPr>
                      <a:r>
                        <a:rPr lang="en-US" altLang="ko-KR" sz="800" kern="1200" dirty="0" err="1" smtClean="0">
                          <a:solidFill>
                            <a:prstClr val="black"/>
                          </a:solidFill>
                          <a:latin typeface="+mn-lt"/>
                          <a:ea typeface="+mn-ea"/>
                          <a:cs typeface="+mn-cs"/>
                        </a:rPr>
                        <a:t>Bao</a:t>
                      </a:r>
                      <a:r>
                        <a:rPr lang="en-US" altLang="ko-KR" sz="800" kern="1200" dirty="0" smtClean="0">
                          <a:solidFill>
                            <a:prstClr val="black"/>
                          </a:solidFill>
                          <a:latin typeface="+mn-lt"/>
                          <a:ea typeface="+mn-ea"/>
                          <a:cs typeface="+mn-cs"/>
                        </a:rPr>
                        <a:t> </a:t>
                      </a:r>
                      <a:r>
                        <a:rPr lang="en-US" altLang="ko-KR" sz="800" kern="1200" dirty="0" err="1" smtClean="0">
                          <a:solidFill>
                            <a:prstClr val="black"/>
                          </a:solidFill>
                          <a:latin typeface="+mn-lt"/>
                          <a:ea typeface="+mn-ea"/>
                          <a:cs typeface="+mn-cs"/>
                        </a:rPr>
                        <a:t>gồm</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những</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nội</a:t>
                      </a:r>
                      <a:r>
                        <a:rPr lang="en-US" altLang="ko-KR" sz="800" kern="1200" baseline="0" dirty="0" smtClean="0">
                          <a:solidFill>
                            <a:prstClr val="black"/>
                          </a:solidFill>
                          <a:latin typeface="+mn-lt"/>
                          <a:ea typeface="+mn-ea"/>
                          <a:cs typeface="+mn-cs"/>
                        </a:rPr>
                        <a:t> dung </a:t>
                      </a:r>
                      <a:r>
                        <a:rPr lang="en-US" altLang="ko-KR" sz="800" kern="1200" baseline="0" dirty="0" err="1" smtClean="0">
                          <a:solidFill>
                            <a:prstClr val="black"/>
                          </a:solidFill>
                          <a:latin typeface="+mn-lt"/>
                          <a:ea typeface="+mn-ea"/>
                          <a:cs typeface="+mn-cs"/>
                        </a:rPr>
                        <a:t>quan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trọng</a:t>
                      </a:r>
                      <a:r>
                        <a:rPr lang="en-US" altLang="ko-KR" sz="800" kern="1200" baseline="0" dirty="0" smtClean="0">
                          <a:solidFill>
                            <a:prstClr val="black"/>
                          </a:solidFill>
                          <a:latin typeface="+mn-lt"/>
                          <a:ea typeface="+mn-ea"/>
                          <a:cs typeface="+mn-cs"/>
                        </a:rPr>
                        <a:t> Counselor </a:t>
                      </a:r>
                      <a:r>
                        <a:rPr lang="en-US" altLang="ko-KR" sz="800" kern="1200" baseline="0" dirty="0" err="1" smtClean="0">
                          <a:solidFill>
                            <a:prstClr val="black"/>
                          </a:solidFill>
                          <a:latin typeface="+mn-lt"/>
                          <a:ea typeface="+mn-ea"/>
                          <a:cs typeface="+mn-cs"/>
                        </a:rPr>
                        <a:t>phải</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xác</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nhận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ngay</a:t>
                      </a:r>
                      <a:r>
                        <a:rPr lang="en-US" altLang="ko-KR" sz="800" kern="1200" baseline="0" dirty="0" smtClean="0">
                          <a:solidFill>
                            <a:prstClr val="black"/>
                          </a:solidFill>
                          <a:latin typeface="+mn-lt"/>
                          <a:ea typeface="+mn-ea"/>
                          <a:cs typeface="+mn-cs"/>
                        </a:rPr>
                        <a:t> </a:t>
                      </a:r>
                      <a:endParaRPr lang="en-US" altLang="ko-KR" sz="800" kern="1200" dirty="0" smtClean="0">
                        <a:solidFill>
                          <a:prstClr val="black"/>
                        </a:solidFill>
                        <a:latin typeface="+mn-lt"/>
                        <a:ea typeface="+mn-ea"/>
                        <a:cs typeface="+mn-cs"/>
                      </a:endParaRPr>
                    </a:p>
                    <a:p>
                      <a:pPr marL="228600" marR="0" indent="-228600" algn="l" defTabSz="914400" rtl="0" eaLnBrk="1" fontAlgn="auto" latinLnBrk="1" hangingPunct="1">
                        <a:lnSpc>
                          <a:spcPct val="100000"/>
                        </a:lnSpc>
                        <a:spcBef>
                          <a:spcPts val="0"/>
                        </a:spcBef>
                        <a:spcAft>
                          <a:spcPts val="0"/>
                        </a:spcAft>
                        <a:buClrTx/>
                        <a:buSzTx/>
                        <a:buFont typeface="+mj-ea"/>
                        <a:buAutoNum type="circleNumDbPlain"/>
                        <a:tabLst/>
                        <a:defRPr/>
                      </a:pPr>
                      <a:r>
                        <a:rPr lang="en-US" altLang="ko-KR" sz="800" kern="1200" dirty="0" err="1" smtClean="0">
                          <a:solidFill>
                            <a:prstClr val="black"/>
                          </a:solidFill>
                          <a:latin typeface="+mn-lt"/>
                          <a:ea typeface="+mn-ea"/>
                          <a:cs typeface="+mn-cs"/>
                        </a:rPr>
                        <a:t>Các</a:t>
                      </a:r>
                      <a:r>
                        <a:rPr lang="en-US" altLang="ko-KR" sz="800" kern="1200" baseline="0" dirty="0" smtClean="0">
                          <a:solidFill>
                            <a:prstClr val="black"/>
                          </a:solidFill>
                          <a:latin typeface="+mn-lt"/>
                          <a:ea typeface="+mn-ea"/>
                          <a:cs typeface="+mn-cs"/>
                        </a:rPr>
                        <a:t> pop-up </a:t>
                      </a:r>
                      <a:r>
                        <a:rPr lang="en-US" altLang="ko-KR" sz="800" kern="1200" baseline="0" dirty="0" err="1" smtClean="0">
                          <a:solidFill>
                            <a:prstClr val="black"/>
                          </a:solidFill>
                          <a:latin typeface="+mn-lt"/>
                          <a:ea typeface="+mn-ea"/>
                          <a:cs typeface="+mn-cs"/>
                        </a:rPr>
                        <a:t>này</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có</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thể</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xuất</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hiện</a:t>
                      </a:r>
                      <a:r>
                        <a:rPr lang="en-US" altLang="ko-KR" sz="800" kern="1200" baseline="0" dirty="0" smtClean="0">
                          <a:solidFill>
                            <a:prstClr val="black"/>
                          </a:solidFill>
                          <a:latin typeface="+mn-lt"/>
                          <a:ea typeface="+mn-ea"/>
                          <a:cs typeface="+mn-cs"/>
                        </a:rPr>
                        <a:t> ở </a:t>
                      </a:r>
                      <a:r>
                        <a:rPr lang="en-US" altLang="ko-KR" sz="800" kern="1200" baseline="0" dirty="0" err="1" smtClean="0">
                          <a:solidFill>
                            <a:prstClr val="black"/>
                          </a:solidFill>
                          <a:latin typeface="+mn-lt"/>
                          <a:ea typeface="+mn-ea"/>
                          <a:cs typeface="+mn-cs"/>
                        </a:rPr>
                        <a:t>tất</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cả</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các</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trang</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ngoại</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trừ</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Màn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Phòng</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Tư</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vấn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và</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xuất</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hiện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theo</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thời</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gian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thực</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kể</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cả</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lúc</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đó</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đang</a:t>
                      </a:r>
                      <a:r>
                        <a:rPr lang="en-US" altLang="ko-KR" sz="800" kern="1200" baseline="0" dirty="0" smtClean="0">
                          <a:solidFill>
                            <a:prstClr val="black"/>
                          </a:solidFill>
                          <a:latin typeface="+mn-lt"/>
                          <a:ea typeface="+mn-ea"/>
                          <a:cs typeface="+mn-cs"/>
                        </a:rPr>
                        <a:t> ở 1 </a:t>
                      </a:r>
                      <a:r>
                        <a:rPr lang="en-US" altLang="ko-KR" sz="800" kern="1200" baseline="0" dirty="0" err="1" smtClean="0">
                          <a:solidFill>
                            <a:prstClr val="black"/>
                          </a:solidFill>
                          <a:latin typeface="+mn-lt"/>
                          <a:ea typeface="+mn-ea"/>
                          <a:cs typeface="+mn-cs"/>
                        </a:rPr>
                        <a:t>màn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không</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liên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quan</a:t>
                      </a:r>
                      <a:r>
                        <a:rPr lang="en-US" altLang="ko-KR" sz="800" kern="1200" baseline="0" dirty="0" smtClean="0">
                          <a:solidFill>
                            <a:prstClr val="black"/>
                          </a:solidFill>
                          <a:latin typeface="+mn-lt"/>
                          <a:ea typeface="+mn-ea"/>
                          <a:cs typeface="+mn-cs"/>
                        </a:rPr>
                        <a:t> </a:t>
                      </a:r>
                      <a:endParaRPr lang="ko-KR" altLang="en-US" sz="800" kern="1200" dirty="0">
                        <a:solidFill>
                          <a:prstClr val="black"/>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endParaRPr lang="ko-KR" altLang="en-US" sz="800" dirty="0" smtClean="0">
                        <a:solidFill>
                          <a:prstClr val="black"/>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1</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Hiển</a:t>
                      </a:r>
                      <a:r>
                        <a:rPr lang="en-US" altLang="ko-KR" sz="800" baseline="0" dirty="0" smtClean="0">
                          <a:solidFill>
                            <a:prstClr val="black"/>
                          </a:solidFill>
                        </a:rPr>
                        <a:t> </a:t>
                      </a:r>
                      <a:r>
                        <a:rPr lang="en-US" altLang="ko-KR" sz="800" baseline="0" dirty="0" err="1" smtClean="0">
                          <a:solidFill>
                            <a:prstClr val="black"/>
                          </a:solidFill>
                        </a:rPr>
                        <a:t>thị</a:t>
                      </a:r>
                      <a:r>
                        <a:rPr lang="en-US" altLang="ko-KR" sz="800" baseline="0" dirty="0" smtClean="0">
                          <a:solidFill>
                            <a:prstClr val="black"/>
                          </a:solidFill>
                        </a:rPr>
                        <a:t> </a:t>
                      </a:r>
                      <a:r>
                        <a:rPr lang="en-US" altLang="ko-KR" sz="800" baseline="0" dirty="0" err="1" smtClean="0">
                          <a:solidFill>
                            <a:prstClr val="black"/>
                          </a:solidFill>
                        </a:rPr>
                        <a:t>khi</a:t>
                      </a:r>
                      <a:r>
                        <a:rPr lang="en-US" altLang="ko-KR" sz="800" baseline="0" dirty="0" smtClean="0">
                          <a:solidFill>
                            <a:prstClr val="black"/>
                          </a:solidFill>
                        </a:rPr>
                        <a:t> </a:t>
                      </a:r>
                      <a:r>
                        <a:rPr lang="en-US" altLang="ko-KR" sz="800" baseline="0" dirty="0" err="1" smtClean="0">
                          <a:solidFill>
                            <a:prstClr val="black"/>
                          </a:solidFill>
                        </a:rPr>
                        <a:t>có</a:t>
                      </a:r>
                      <a:r>
                        <a:rPr lang="en-US" altLang="ko-KR" sz="800" baseline="0" dirty="0" smtClean="0">
                          <a:solidFill>
                            <a:prstClr val="black"/>
                          </a:solidFill>
                        </a:rPr>
                        <a:t> User </a:t>
                      </a:r>
                      <a:r>
                        <a:rPr lang="en-US" altLang="ko-KR" sz="800" baseline="0" dirty="0" err="1" smtClean="0">
                          <a:solidFill>
                            <a:prstClr val="black"/>
                          </a:solidFill>
                        </a:rPr>
                        <a:t>yêu</a:t>
                      </a:r>
                      <a:r>
                        <a:rPr lang="en-US" altLang="ko-KR" sz="800" baseline="0" dirty="0" smtClean="0">
                          <a:solidFill>
                            <a:prstClr val="black"/>
                          </a:solidFill>
                        </a:rPr>
                        <a:t> </a:t>
                      </a:r>
                      <a:r>
                        <a:rPr lang="en-US" altLang="ko-KR" sz="800" baseline="0" err="1" smtClean="0">
                          <a:solidFill>
                            <a:prstClr val="black"/>
                          </a:solidFill>
                        </a:rPr>
                        <a:t>cầu</a:t>
                      </a:r>
                      <a:r>
                        <a:rPr lang="en-US" altLang="ko-KR" sz="800" baseline="0" smtClean="0">
                          <a:solidFill>
                            <a:prstClr val="black"/>
                          </a:solidFill>
                        </a:rPr>
                        <a:t> </a:t>
                      </a:r>
                      <a:r>
                        <a:rPr lang="vi-VN" altLang="ko-KR" sz="800" baseline="0" smtClean="0">
                          <a:solidFill>
                            <a:prstClr val="black"/>
                          </a:solidFill>
                        </a:rPr>
                        <a:t>tư vấn Real-time</a:t>
                      </a:r>
                      <a:endParaRPr lang="ko-KR" altLang="en-US" sz="800" dirty="0" smtClean="0">
                        <a:solidFill>
                          <a:prstClr val="black"/>
                        </a:solidFill>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Nếu</a:t>
                      </a:r>
                      <a:r>
                        <a:rPr lang="en-US" altLang="ko-KR" sz="800" baseline="0" dirty="0" smtClean="0">
                          <a:solidFill>
                            <a:prstClr val="black"/>
                          </a:solidFill>
                        </a:rPr>
                        <a:t> click </a:t>
                      </a:r>
                      <a:r>
                        <a:rPr lang="en-US" altLang="ko-KR" sz="800" baseline="0" dirty="0" err="1" smtClean="0">
                          <a:solidFill>
                            <a:prstClr val="black"/>
                          </a:solidFill>
                        </a:rPr>
                        <a:t>vào</a:t>
                      </a:r>
                      <a:r>
                        <a:rPr lang="en-US" altLang="ko-KR" sz="800" baseline="0" dirty="0" smtClean="0">
                          <a:solidFill>
                            <a:prstClr val="black"/>
                          </a:solidFill>
                        </a:rPr>
                        <a:t> </a:t>
                      </a:r>
                      <a:r>
                        <a:rPr lang="ko-KR" altLang="en-US" sz="800" dirty="0" smtClean="0">
                          <a:solidFill>
                            <a:prstClr val="black"/>
                          </a:solidFill>
                        </a:rPr>
                        <a:t>상담 정보 확인 </a:t>
                      </a:r>
                      <a:r>
                        <a:rPr lang="en-US" altLang="ko-KR" sz="800" dirty="0" smtClean="0">
                          <a:solidFill>
                            <a:prstClr val="black"/>
                          </a:solidFill>
                        </a:rPr>
                        <a:t>button</a:t>
                      </a:r>
                      <a:r>
                        <a:rPr lang="ko-KR" altLang="en-US" sz="800" dirty="0" smtClean="0">
                          <a:solidFill>
                            <a:prstClr val="black"/>
                          </a:solidFill>
                        </a:rPr>
                        <a:t> </a:t>
                      </a:r>
                      <a:r>
                        <a:rPr lang="en-US" altLang="ko-KR" sz="800" dirty="0" err="1" smtClean="0">
                          <a:solidFill>
                            <a:prstClr val="black"/>
                          </a:solidFill>
                        </a:rPr>
                        <a:t>thì</a:t>
                      </a:r>
                      <a:r>
                        <a:rPr lang="en-US" altLang="ko-KR" sz="800" baseline="0" dirty="0" smtClean="0">
                          <a:solidFill>
                            <a:prstClr val="black"/>
                          </a:solidFill>
                        </a:rPr>
                        <a:t> link </a:t>
                      </a:r>
                      <a:r>
                        <a:rPr lang="en-US" altLang="ko-KR" sz="800" baseline="0" dirty="0" err="1" smtClean="0">
                          <a:solidFill>
                            <a:prstClr val="black"/>
                          </a:solidFill>
                        </a:rPr>
                        <a:t>đến</a:t>
                      </a:r>
                      <a:r>
                        <a:rPr lang="en-US" altLang="ko-KR" sz="800" baseline="0" dirty="0" smtClean="0">
                          <a:solidFill>
                            <a:prstClr val="black"/>
                          </a:solidFill>
                        </a:rPr>
                        <a:t> </a:t>
                      </a:r>
                      <a:r>
                        <a:rPr lang="en-US" altLang="ko-KR" sz="800" dirty="0" smtClean="0">
                          <a:solidFill>
                            <a:prstClr val="black"/>
                          </a:solidFill>
                        </a:rPr>
                        <a:t>: [</a:t>
                      </a:r>
                      <a:r>
                        <a:rPr lang="en-US" altLang="ko-KR" sz="800" spc="-20" dirty="0" smtClean="0">
                          <a:solidFill>
                            <a:prstClr val="black"/>
                          </a:solidFill>
                        </a:rPr>
                        <a:t>Reservation Detail]</a:t>
                      </a:r>
                      <a:r>
                        <a:rPr lang="ko-KR" altLang="en-US" sz="800" dirty="0" smtClean="0">
                          <a:solidFill>
                            <a:prstClr val="black"/>
                          </a:solidFill>
                        </a:rPr>
                        <a:t> </a:t>
                      </a:r>
                      <a:r>
                        <a:rPr lang="en-US" altLang="ko-KR" sz="800" dirty="0" smtClean="0">
                          <a:solidFill>
                            <a:prstClr val="black"/>
                          </a:solidFill>
                        </a:rPr>
                        <a:t>(RCW-040101)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2</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prstClr val="black"/>
                          </a:solidFill>
                          <a:latin typeface="+mn-lt"/>
                          <a:ea typeface="+mn-ea"/>
                          <a:cs typeface="+mn-cs"/>
                        </a:rPr>
                        <a:t>Hiển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thị</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khi</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có</a:t>
                      </a:r>
                      <a:r>
                        <a:rPr lang="en-US" altLang="ko-KR" sz="800" kern="1200" baseline="0" dirty="0" smtClean="0">
                          <a:solidFill>
                            <a:prstClr val="black"/>
                          </a:solidFill>
                          <a:latin typeface="+mn-lt"/>
                          <a:ea typeface="+mn-ea"/>
                          <a:cs typeface="+mn-cs"/>
                        </a:rPr>
                        <a:t> User </a:t>
                      </a:r>
                      <a:r>
                        <a:rPr lang="en-US" altLang="ko-KR" sz="800" kern="1200" baseline="0" dirty="0" err="1" smtClean="0">
                          <a:solidFill>
                            <a:prstClr val="black"/>
                          </a:solidFill>
                          <a:latin typeface="+mn-lt"/>
                          <a:ea typeface="+mn-ea"/>
                          <a:cs typeface="+mn-cs"/>
                        </a:rPr>
                        <a:t>đặt</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lịch</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hẹn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tư</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vấn</a:t>
                      </a:r>
                      <a:r>
                        <a:rPr lang="en-US" altLang="ko-KR" sz="800" kern="1200" baseline="0" dirty="0" smtClean="0">
                          <a:solidFill>
                            <a:prstClr val="black"/>
                          </a:solidFill>
                          <a:latin typeface="+mn-lt"/>
                          <a:ea typeface="+mn-ea"/>
                          <a:cs typeface="+mn-cs"/>
                        </a:rPr>
                        <a:t> </a:t>
                      </a:r>
                      <a:endParaRPr lang="en-US" altLang="ko-KR" sz="800" kern="1200" dirty="0" smtClean="0">
                        <a:solidFill>
                          <a:prstClr val="black"/>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Nếu</a:t>
                      </a:r>
                      <a:r>
                        <a:rPr lang="en-US" altLang="ko-KR" sz="800" baseline="0" dirty="0" smtClean="0">
                          <a:solidFill>
                            <a:prstClr val="black"/>
                          </a:solidFill>
                        </a:rPr>
                        <a:t> click </a:t>
                      </a:r>
                      <a:r>
                        <a:rPr lang="en-US" altLang="ko-KR" sz="800" baseline="0" dirty="0" err="1" smtClean="0">
                          <a:solidFill>
                            <a:prstClr val="black"/>
                          </a:solidFill>
                        </a:rPr>
                        <a:t>vào</a:t>
                      </a:r>
                      <a:r>
                        <a:rPr lang="en-US" altLang="ko-KR" sz="800" baseline="0" dirty="0" smtClean="0">
                          <a:solidFill>
                            <a:prstClr val="black"/>
                          </a:solidFill>
                        </a:rPr>
                        <a:t> </a:t>
                      </a:r>
                      <a:r>
                        <a:rPr lang="ko-KR" altLang="en-US" sz="800" kern="1200" dirty="0" smtClean="0">
                          <a:solidFill>
                            <a:prstClr val="black"/>
                          </a:solidFill>
                          <a:latin typeface="+mn-lt"/>
                          <a:ea typeface="+mn-ea"/>
                          <a:cs typeface="+mn-cs"/>
                        </a:rPr>
                        <a:t>예약 정보 확인 </a:t>
                      </a:r>
                      <a:r>
                        <a:rPr lang="en-US" altLang="ko-KR" sz="800" dirty="0" smtClean="0">
                          <a:solidFill>
                            <a:prstClr val="black"/>
                          </a:solidFill>
                        </a:rPr>
                        <a:t>button</a:t>
                      </a:r>
                      <a:r>
                        <a:rPr lang="ko-KR" altLang="en-US" sz="800" dirty="0" smtClean="0">
                          <a:solidFill>
                            <a:prstClr val="black"/>
                          </a:solidFill>
                        </a:rPr>
                        <a:t> </a:t>
                      </a:r>
                      <a:r>
                        <a:rPr lang="en-US" altLang="ko-KR" sz="800" dirty="0" err="1" smtClean="0">
                          <a:solidFill>
                            <a:prstClr val="black"/>
                          </a:solidFill>
                        </a:rPr>
                        <a:t>thì</a:t>
                      </a:r>
                      <a:r>
                        <a:rPr lang="en-US" altLang="ko-KR" sz="800" baseline="0" dirty="0" smtClean="0">
                          <a:solidFill>
                            <a:prstClr val="black"/>
                          </a:solidFill>
                        </a:rPr>
                        <a:t> link </a:t>
                      </a:r>
                      <a:r>
                        <a:rPr lang="en-US" altLang="ko-KR" sz="800" baseline="0" dirty="0" err="1" smtClean="0">
                          <a:solidFill>
                            <a:prstClr val="black"/>
                          </a:solidFill>
                        </a:rPr>
                        <a:t>đến</a:t>
                      </a:r>
                      <a:r>
                        <a:rPr lang="en-US" altLang="ko-KR" sz="800" baseline="0" dirty="0" smtClean="0">
                          <a:solidFill>
                            <a:prstClr val="black"/>
                          </a:solidFill>
                        </a:rPr>
                        <a:t> </a:t>
                      </a:r>
                      <a:r>
                        <a:rPr lang="en-US" altLang="ko-KR" sz="800" kern="1200" dirty="0" smtClean="0">
                          <a:solidFill>
                            <a:prstClr val="black"/>
                          </a:solidFill>
                          <a:latin typeface="+mn-lt"/>
                          <a:ea typeface="+mn-ea"/>
                          <a:cs typeface="+mn-cs"/>
                        </a:rPr>
                        <a:t>: [Reservation</a:t>
                      </a:r>
                      <a:r>
                        <a:rPr lang="en-US" altLang="ko-KR" sz="800" kern="1200" baseline="0" dirty="0" smtClean="0">
                          <a:solidFill>
                            <a:prstClr val="black"/>
                          </a:solidFill>
                          <a:latin typeface="+mn-lt"/>
                          <a:ea typeface="+mn-ea"/>
                          <a:cs typeface="+mn-cs"/>
                        </a:rPr>
                        <a:t> Detail]</a:t>
                      </a:r>
                      <a:r>
                        <a:rPr lang="en-US" altLang="ko-KR" sz="800" kern="1200" dirty="0" smtClean="0">
                          <a:solidFill>
                            <a:prstClr val="black"/>
                          </a:solidFill>
                          <a:latin typeface="+mn-lt"/>
                          <a:ea typeface="+mn-ea"/>
                          <a:cs typeface="+mn-cs"/>
                        </a:rPr>
                        <a:t>(RCW-040101)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3</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prstClr val="black"/>
                          </a:solidFill>
                          <a:latin typeface="+mn-lt"/>
                          <a:ea typeface="+mn-ea"/>
                          <a:cs typeface="+mn-cs"/>
                        </a:rPr>
                        <a:t>Hiển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thị</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khi</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có</a:t>
                      </a:r>
                      <a:r>
                        <a:rPr lang="en-US" altLang="ko-KR" sz="800" kern="1200" baseline="0" dirty="0" smtClean="0">
                          <a:solidFill>
                            <a:prstClr val="black"/>
                          </a:solidFill>
                          <a:latin typeface="+mn-lt"/>
                          <a:ea typeface="+mn-ea"/>
                          <a:cs typeface="+mn-cs"/>
                        </a:rPr>
                        <a:t> 1 user </a:t>
                      </a:r>
                      <a:r>
                        <a:rPr lang="en-US" altLang="ko-KR" sz="800" kern="1200" baseline="0" dirty="0" err="1" smtClean="0">
                          <a:solidFill>
                            <a:prstClr val="black"/>
                          </a:solidFill>
                          <a:latin typeface="+mn-lt"/>
                          <a:ea typeface="+mn-ea"/>
                          <a:cs typeface="+mn-cs"/>
                        </a:rPr>
                        <a:t>nào</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đó</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thanh</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toán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cho</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bài</a:t>
                      </a:r>
                      <a:r>
                        <a:rPr lang="en-US" altLang="ko-KR" sz="800" kern="1200" baseline="0" dirty="0" smtClean="0">
                          <a:solidFill>
                            <a:prstClr val="black"/>
                          </a:solidFill>
                          <a:latin typeface="+mn-lt"/>
                          <a:ea typeface="+mn-ea"/>
                          <a:cs typeface="+mn-cs"/>
                        </a:rPr>
                        <a:t> Test </a:t>
                      </a:r>
                      <a:r>
                        <a:rPr lang="en-US" altLang="ko-KR" sz="800" kern="1200" baseline="0" dirty="0" err="1" smtClean="0">
                          <a:solidFill>
                            <a:prstClr val="black"/>
                          </a:solidFill>
                          <a:latin typeface="+mn-lt"/>
                          <a:ea typeface="+mn-ea"/>
                          <a:cs typeface="+mn-cs"/>
                        </a:rPr>
                        <a:t>tâm</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lý</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bắt</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buộc</a:t>
                      </a:r>
                      <a:endParaRPr lang="en-US" altLang="ko-KR" sz="800" kern="1200" dirty="0" smtClean="0">
                        <a:solidFill>
                          <a:prstClr val="black"/>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Nếu</a:t>
                      </a:r>
                      <a:r>
                        <a:rPr lang="en-US" altLang="ko-KR" sz="800" baseline="0" dirty="0" smtClean="0">
                          <a:solidFill>
                            <a:prstClr val="black"/>
                          </a:solidFill>
                        </a:rPr>
                        <a:t> click </a:t>
                      </a:r>
                      <a:r>
                        <a:rPr lang="en-US" altLang="ko-KR" sz="800" baseline="0" dirty="0" err="1" smtClean="0">
                          <a:solidFill>
                            <a:prstClr val="black"/>
                          </a:solidFill>
                        </a:rPr>
                        <a:t>vào</a:t>
                      </a:r>
                      <a:r>
                        <a:rPr lang="en-US" altLang="ko-KR" sz="800" baseline="0" dirty="0" smtClean="0">
                          <a:solidFill>
                            <a:prstClr val="black"/>
                          </a:solidFill>
                        </a:rPr>
                        <a:t>  </a:t>
                      </a:r>
                      <a:r>
                        <a:rPr lang="ko-KR" altLang="en-US" sz="800" kern="1200" dirty="0" smtClean="0">
                          <a:solidFill>
                            <a:prstClr val="black"/>
                          </a:solidFill>
                          <a:latin typeface="+mn-lt"/>
                          <a:ea typeface="+mn-ea"/>
                          <a:cs typeface="+mn-cs"/>
                        </a:rPr>
                        <a:t>심리검사 정보 확인 </a:t>
                      </a:r>
                      <a:r>
                        <a:rPr lang="en-US" altLang="ko-KR" sz="800" dirty="0" smtClean="0">
                          <a:solidFill>
                            <a:prstClr val="black"/>
                          </a:solidFill>
                        </a:rPr>
                        <a:t>button</a:t>
                      </a:r>
                      <a:r>
                        <a:rPr lang="ko-KR" altLang="en-US" sz="800" dirty="0" smtClean="0">
                          <a:solidFill>
                            <a:prstClr val="black"/>
                          </a:solidFill>
                        </a:rPr>
                        <a:t> </a:t>
                      </a:r>
                      <a:r>
                        <a:rPr lang="en-US" altLang="ko-KR" sz="800" dirty="0" err="1" smtClean="0">
                          <a:solidFill>
                            <a:prstClr val="black"/>
                          </a:solidFill>
                        </a:rPr>
                        <a:t>thì</a:t>
                      </a:r>
                      <a:r>
                        <a:rPr lang="en-US" altLang="ko-KR" sz="800" baseline="0" dirty="0" smtClean="0">
                          <a:solidFill>
                            <a:prstClr val="black"/>
                          </a:solidFill>
                        </a:rPr>
                        <a:t> link </a:t>
                      </a:r>
                      <a:r>
                        <a:rPr lang="en-US" altLang="ko-KR" sz="800" baseline="0" dirty="0" err="1" smtClean="0">
                          <a:solidFill>
                            <a:prstClr val="black"/>
                          </a:solidFill>
                        </a:rPr>
                        <a:t>đến</a:t>
                      </a:r>
                      <a:r>
                        <a:rPr lang="en-US" altLang="ko-KR" sz="800" baseline="0" dirty="0" smtClean="0">
                          <a:solidFill>
                            <a:prstClr val="black"/>
                          </a:solidFill>
                        </a:rPr>
                        <a:t> </a:t>
                      </a:r>
                      <a:r>
                        <a:rPr lang="ko-KR" altLang="en-US" sz="800" kern="1200" dirty="0" smtClean="0">
                          <a:solidFill>
                            <a:prstClr val="black"/>
                          </a:solidFill>
                          <a:latin typeface="+mn-lt"/>
                          <a:ea typeface="+mn-ea"/>
                          <a:cs typeface="+mn-cs"/>
                        </a:rPr>
                        <a:t> </a:t>
                      </a:r>
                      <a:r>
                        <a:rPr lang="en-US" altLang="ko-KR" sz="800" kern="1200" dirty="0" smtClean="0">
                          <a:solidFill>
                            <a:prstClr val="black"/>
                          </a:solidFill>
                          <a:latin typeface="+mn-lt"/>
                          <a:ea typeface="+mn-ea"/>
                          <a:cs typeface="+mn-cs"/>
                        </a:rPr>
                        <a:t>: [Counseling</a:t>
                      </a:r>
                      <a:r>
                        <a:rPr lang="en-US" altLang="ko-KR" sz="800" kern="1200" baseline="0" dirty="0" smtClean="0">
                          <a:solidFill>
                            <a:prstClr val="black"/>
                          </a:solidFill>
                          <a:latin typeface="+mn-lt"/>
                          <a:ea typeface="+mn-ea"/>
                          <a:cs typeface="+mn-cs"/>
                        </a:rPr>
                        <a:t> Detail Info] </a:t>
                      </a:r>
                      <a:r>
                        <a:rPr lang="en-US" altLang="ko-KR" sz="800" kern="1200" dirty="0" smtClean="0">
                          <a:solidFill>
                            <a:prstClr val="black"/>
                          </a:solidFill>
                          <a:latin typeface="+mn-lt"/>
                          <a:ea typeface="+mn-ea"/>
                          <a:cs typeface="+mn-cs"/>
                        </a:rPr>
                        <a:t>(RCW-040401)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19">
                <a:tc>
                  <a:txBody>
                    <a:bodyPr/>
                    <a:lstStyle/>
                    <a:p>
                      <a:pPr latinLnBrk="1"/>
                      <a:r>
                        <a:rPr lang="en-US" altLang="ko-KR" sz="800" b="0" dirty="0" smtClean="0">
                          <a:solidFill>
                            <a:schemeClr val="tx1"/>
                          </a:solidFill>
                        </a:rPr>
                        <a:t>4</a:t>
                      </a:r>
                      <a:endParaRPr lang="ko-KR" altLang="en-US" sz="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kern="1200" dirty="0" err="1" smtClean="0">
                          <a:solidFill>
                            <a:prstClr val="black"/>
                          </a:solidFill>
                          <a:latin typeface="+mn-lt"/>
                          <a:ea typeface="+mn-ea"/>
                          <a:cs typeface="+mn-cs"/>
                        </a:rPr>
                        <a:t>Hiển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thị</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khi</a:t>
                      </a:r>
                      <a:r>
                        <a:rPr lang="en-US" altLang="ko-KR" sz="800" kern="1200" baseline="0" dirty="0" smtClean="0">
                          <a:solidFill>
                            <a:prstClr val="black"/>
                          </a:solidFill>
                          <a:latin typeface="+mn-lt"/>
                          <a:ea typeface="+mn-ea"/>
                          <a:cs typeface="+mn-cs"/>
                        </a:rPr>
                        <a:t> </a:t>
                      </a:r>
                      <a:r>
                        <a:rPr lang="en-US" altLang="ko-KR" sz="800" kern="1200" dirty="0" err="1" smtClean="0">
                          <a:solidFill>
                            <a:prstClr val="black"/>
                          </a:solidFill>
                          <a:latin typeface="+mn-lt"/>
                          <a:ea typeface="+mn-ea"/>
                          <a:cs typeface="+mn-cs"/>
                        </a:rPr>
                        <a:t>Nhận</a:t>
                      </a:r>
                      <a:r>
                        <a:rPr lang="en-US" altLang="ko-KR" sz="800" kern="1200" baseline="0" dirty="0" smtClean="0">
                          <a:solidFill>
                            <a:prstClr val="black"/>
                          </a:solidFill>
                          <a:latin typeface="+mn-lt"/>
                          <a:ea typeface="+mn-ea"/>
                          <a:cs typeface="+mn-cs"/>
                        </a:rPr>
                        <a:t> </a:t>
                      </a:r>
                      <a:r>
                        <a:rPr lang="en-US" altLang="ko-KR" sz="800" kern="1200" baseline="0" dirty="0" err="1" smtClean="0">
                          <a:solidFill>
                            <a:prstClr val="black"/>
                          </a:solidFill>
                          <a:latin typeface="+mn-lt"/>
                          <a:ea typeface="+mn-ea"/>
                          <a:cs typeface="+mn-cs"/>
                        </a:rPr>
                        <a:t>được</a:t>
                      </a:r>
                      <a:r>
                        <a:rPr lang="en-US" altLang="ko-KR" sz="800" kern="1200" baseline="0" dirty="0" smtClean="0">
                          <a:solidFill>
                            <a:prstClr val="black"/>
                          </a:solidFill>
                          <a:latin typeface="+mn-lt"/>
                          <a:ea typeface="+mn-ea"/>
                          <a:cs typeface="+mn-cs"/>
                        </a:rPr>
                        <a:t> Message </a:t>
                      </a:r>
                      <a:r>
                        <a:rPr lang="en-US" altLang="ko-KR" sz="800" kern="1200" baseline="0" dirty="0" err="1" smtClean="0">
                          <a:solidFill>
                            <a:prstClr val="black"/>
                          </a:solidFill>
                          <a:latin typeface="+mn-lt"/>
                          <a:ea typeface="+mn-ea"/>
                          <a:cs typeface="+mn-cs"/>
                        </a:rPr>
                        <a:t>từ</a:t>
                      </a:r>
                      <a:r>
                        <a:rPr lang="en-US" altLang="ko-KR" sz="800" kern="1200" baseline="0" dirty="0" smtClean="0">
                          <a:solidFill>
                            <a:prstClr val="black"/>
                          </a:solidFill>
                          <a:latin typeface="+mn-lt"/>
                          <a:ea typeface="+mn-ea"/>
                          <a:cs typeface="+mn-cs"/>
                        </a:rPr>
                        <a:t> User</a:t>
                      </a:r>
                      <a:endParaRPr lang="en-US" altLang="ko-KR" sz="800" kern="1200" dirty="0" smtClean="0">
                        <a:solidFill>
                          <a:prstClr val="black"/>
                        </a:solidFill>
                        <a:latin typeface="+mn-lt"/>
                        <a:ea typeface="+mn-ea"/>
                        <a:cs typeface="+mn-cs"/>
                      </a:endParaRPr>
                    </a:p>
                    <a:p>
                      <a:pPr marL="85725" marR="0" indent="-85725" algn="l" defTabSz="914400" rtl="0" eaLnBrk="1" fontAlgn="auto" latinLnBrk="1" hangingPunct="1">
                        <a:lnSpc>
                          <a:spcPct val="100000"/>
                        </a:lnSpc>
                        <a:spcBef>
                          <a:spcPts val="0"/>
                        </a:spcBef>
                        <a:spcAft>
                          <a:spcPts val="0"/>
                        </a:spcAft>
                        <a:buClrTx/>
                        <a:buSzTx/>
                        <a:buFontTx/>
                        <a:buChar char="-"/>
                        <a:tabLst/>
                        <a:defRPr/>
                      </a:pPr>
                      <a:r>
                        <a:rPr lang="en-US" altLang="ko-KR" sz="800" dirty="0" err="1" smtClean="0">
                          <a:solidFill>
                            <a:prstClr val="black"/>
                          </a:solidFill>
                        </a:rPr>
                        <a:t>Nếu</a:t>
                      </a:r>
                      <a:r>
                        <a:rPr lang="en-US" altLang="ko-KR" sz="800" baseline="0" dirty="0" smtClean="0">
                          <a:solidFill>
                            <a:prstClr val="black"/>
                          </a:solidFill>
                        </a:rPr>
                        <a:t> click </a:t>
                      </a:r>
                      <a:r>
                        <a:rPr lang="en-US" altLang="ko-KR" sz="800" baseline="0" dirty="0" err="1" smtClean="0">
                          <a:solidFill>
                            <a:prstClr val="black"/>
                          </a:solidFill>
                        </a:rPr>
                        <a:t>vào</a:t>
                      </a:r>
                      <a:r>
                        <a:rPr lang="en-US" altLang="ko-KR" sz="800" baseline="0" dirty="0" smtClean="0">
                          <a:solidFill>
                            <a:prstClr val="black"/>
                          </a:solidFill>
                        </a:rPr>
                        <a:t> </a:t>
                      </a:r>
                      <a:r>
                        <a:rPr lang="ko-KR" altLang="en-US" sz="800" kern="1200" dirty="0" smtClean="0">
                          <a:solidFill>
                            <a:prstClr val="black"/>
                          </a:solidFill>
                          <a:latin typeface="+mn-lt"/>
                          <a:ea typeface="+mn-ea"/>
                          <a:cs typeface="+mn-cs"/>
                        </a:rPr>
                        <a:t>쪽지 정보 확인 </a:t>
                      </a:r>
                      <a:r>
                        <a:rPr lang="en-US" altLang="ko-KR" sz="800" dirty="0" smtClean="0">
                          <a:solidFill>
                            <a:prstClr val="black"/>
                          </a:solidFill>
                        </a:rPr>
                        <a:t>button</a:t>
                      </a:r>
                      <a:r>
                        <a:rPr lang="ko-KR" altLang="en-US" sz="800" dirty="0" smtClean="0">
                          <a:solidFill>
                            <a:prstClr val="black"/>
                          </a:solidFill>
                        </a:rPr>
                        <a:t> </a:t>
                      </a:r>
                      <a:r>
                        <a:rPr lang="en-US" altLang="ko-KR" sz="800" dirty="0" err="1" smtClean="0">
                          <a:solidFill>
                            <a:prstClr val="black"/>
                          </a:solidFill>
                        </a:rPr>
                        <a:t>thì</a:t>
                      </a:r>
                      <a:r>
                        <a:rPr lang="en-US" altLang="ko-KR" sz="800" baseline="0" dirty="0" smtClean="0">
                          <a:solidFill>
                            <a:prstClr val="black"/>
                          </a:solidFill>
                        </a:rPr>
                        <a:t> link </a:t>
                      </a:r>
                      <a:r>
                        <a:rPr lang="en-US" altLang="ko-KR" sz="800" baseline="0" dirty="0" err="1" smtClean="0">
                          <a:solidFill>
                            <a:prstClr val="black"/>
                          </a:solidFill>
                        </a:rPr>
                        <a:t>đến</a:t>
                      </a:r>
                      <a:r>
                        <a:rPr lang="ko-KR" altLang="en-US" sz="800" kern="1200" dirty="0" smtClean="0">
                          <a:solidFill>
                            <a:prstClr val="black"/>
                          </a:solidFill>
                          <a:latin typeface="+mn-lt"/>
                          <a:ea typeface="+mn-ea"/>
                          <a:cs typeface="+mn-cs"/>
                        </a:rPr>
                        <a:t> </a:t>
                      </a:r>
                      <a:r>
                        <a:rPr lang="en-US" altLang="ko-KR" sz="800" kern="1200" dirty="0" smtClean="0">
                          <a:solidFill>
                            <a:prstClr val="black"/>
                          </a:solidFill>
                          <a:latin typeface="+mn-lt"/>
                          <a:ea typeface="+mn-ea"/>
                          <a:cs typeface="+mn-cs"/>
                        </a:rPr>
                        <a:t>: [Message</a:t>
                      </a:r>
                      <a:r>
                        <a:rPr lang="en-US" altLang="ko-KR" sz="800" kern="1200" baseline="0" dirty="0" smtClean="0">
                          <a:solidFill>
                            <a:prstClr val="black"/>
                          </a:solidFill>
                          <a:latin typeface="+mn-lt"/>
                          <a:ea typeface="+mn-ea"/>
                          <a:cs typeface="+mn-cs"/>
                        </a:rPr>
                        <a:t> List] </a:t>
                      </a:r>
                      <a:r>
                        <a:rPr lang="en-US" altLang="ko-KR" sz="800" kern="1200" dirty="0" smtClean="0">
                          <a:solidFill>
                            <a:prstClr val="black"/>
                          </a:solidFill>
                          <a:latin typeface="+mn-lt"/>
                          <a:ea typeface="+mn-ea"/>
                          <a:cs typeface="+mn-cs"/>
                        </a:rPr>
                        <a:t>(RCW-040501)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08144407"/>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530" y="2286980"/>
            <a:ext cx="4019401" cy="784830"/>
          </a:xfrm>
          <a:prstGeom prst="rect">
            <a:avLst/>
          </a:prstGeom>
          <a:noFill/>
        </p:spPr>
        <p:txBody>
          <a:bodyPr wrap="square" rtlCol="0">
            <a:spAutoFit/>
          </a:bodyPr>
          <a:lstStyle/>
          <a:p>
            <a:pPr marL="914400" indent="-914400"/>
            <a:r>
              <a:rPr lang="en-US" altLang="ko-KR" sz="4500" b="1" dirty="0" smtClean="0">
                <a:latin typeface="맑은 고딕" pitchFamily="50" charset="-127"/>
                <a:ea typeface="맑은 고딕" pitchFamily="50" charset="-127"/>
              </a:rPr>
              <a:t>Thank you.</a:t>
            </a:r>
            <a:endParaRPr lang="ko-KR" altLang="en-US" sz="4500" b="1" dirty="0">
              <a:latin typeface="맑은 고딕" pitchFamily="50" charset="-127"/>
              <a:ea typeface="맑은 고딕" pitchFamily="50" charset="-127"/>
            </a:endParaRPr>
          </a:p>
        </p:txBody>
      </p:sp>
    </p:spTree>
    <p:extLst>
      <p:ext uri="{BB962C8B-B14F-4D97-AF65-F5344CB8AC3E}">
        <p14:creationId xmlns:p14="http://schemas.microsoft.com/office/powerpoint/2010/main" val="80267706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10.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11.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ags/tag12.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13.xml><?xml version="1.0" encoding="utf-8"?>
<p:tagLst xmlns:a="http://schemas.openxmlformats.org/drawingml/2006/main" xmlns:r="http://schemas.openxmlformats.org/officeDocument/2006/relationships" xmlns:p="http://schemas.openxmlformats.org/presentationml/2006/main">
  <p:tag name="SMARTRESIZEENABLED" val="True"/>
  <p:tag name="SMARTRESIZEMINSIZE" val="190,110"/>
  <p:tag name="SMARTOPTIONSCODE" val="H4sIAAAAAAAEAO29B2AcSZYlJi9tynt/SvVK1+B0oQiAYBMk2JBAEOzBiM3mkuwdaUcjKasqgcplVmVdZhZAzO2dvPfee++999577733ujudTif33/8/XGZkAWz2zkrayZ4hgKrIHz9+fB8/ItZNsbxIvyimddVU5+34y/PzYpqPz5ZtXler8cvqKq9fVsWyPfyNE2n7+rpp80Xnz/FJVZb5tC2qZTP+PF/mdTHtNnm1XrbFwsJ+ndeX1FXTbfYmf9ftbPzdYjmrrprxs6peuBe+uy7PGWnG8otq+na9Gr9eZHV7+q7Nlw0hI52dZ9P8671F41q2dVV+zU7Hp5f5ssXLv3GyzBZ5s6IP07D1b5z84t84SelZrSdlMU2nZdY00ubLFRM0fRT8+SRrcnlDX+SX6+Iya/P07FU2K6on67atlmkxrZZny/PK/+yzdLkuy8NbvPndrF7SiL/ey6d1XdVf79WfWOcNBhp9+4b3q2Uuv71/1+2V/tZ8jXfnda4dx9/uv8+c8e1sOSvz+rt1tlrlNY/ee/1knk/f5rOTeba8yGf+C8NoxcBOuhS5DWAPtPBldZnXdTHL00lVlenZsmi3zny2hGymTeeDUXp2vFqlhMcdB9BjWzwT4ucxw+u/jRcDZPCIIG4dE77t63m2yps0836nIeRXqfftFkEZv86hn/KZfCSQPZwieOEpztMtD/b4rGG4nRcHXsZz9256PJulH53R1H6UTlWbxNu+1/TTECNzvXUWwvj9QyB3PI7xn7Pn2SQvGQH57bPeTI5pGPzdFo/l0UdDsCyQ8RdZfVEsFdmX2WxG07bV/Xr8PD9vR723xm+qVeTTV8XFnFrvDA7EG/vndbVeMQj5LT6m7gtbm8bFLYbH5X/tjSv42I4r+FTH1fv8SUWILdJP0vub0OrreAcoHCJNHrXdOHcdYGPlIAIaCMIU/XwmYoY/xnjv/cEqY6afCM63Yv+x/8eGLqMGbJgy2nwjcfogb00fffVrAf/ZpFLEUg/TiBtvpFAX3K3pwy9+DcA/m7SJuyLD5DHtN1IoAvTWRDLvfj3w3wSpNps59YFusnTv6ZEM2LonXSjvZ+0EiVvYOx3UsMnzIMWNQ7+BmofIF2wgIp+/v+kTIM03Yv0GHGu/i5407Kby2yDdYkAHREHnwEqD/j3+0oD4Gl144vAeDHkb3TEUS2wk156SqxmkVxTsexLsjYXxdTr5WSTZYAi1kWj3biZaHPD7ks2D8vU6+tkjXfzTOm/X9TJt63Ueee+X9D/KS5NX8J9fvBH6eUYv3Qze+/OXbAotL6tilj4tmlXV5FvDESOislsbsPR3lZj2FsHebUGOLYqRod8aSj+Ix9OhHIb6Huxy+8G+B9CNw30POIMDDj/gfECsy5B1NOHBLHMW0rzjB2xVk5+m2D9t8uUsr0fiSxzXF02aD/NYkN+pA4UkcNKsCRp1hoWJ81/TiUl/4S/0oRnlcPN8WR+QGSy9ReTVxeAz8fo6gVgklcEv37ITKI2hnvrxzG07G46VNvXXjRBu29tQ5LGpr4iXfdvuPB++/8bPVm4Lz4Aqv32Oyzz9GIVH+QF2wBdmoebPB3GWlxrj4Rgu0Y/Hm3zbCFvGXN2BSfwaHQ4JQ9RdfL9uN7qkg/3Gva337Dn06v5/II6Gpazb/OFCmS/XC6e+hiWMDMQo/EjVeOdTVredz4xOvDUqOs5BbCwrdzpyvNb9wmOFASzuUpbjcbNeUBx9fRR+/LpYrMrivAB/TGlRs0nbKm2ESarzNFumHzHaH4074O724ZnBykKgz3qP0jPxi7JJ6bnqnaHbFSpdeYm7XaYVg04LmjzMrvx1ixeuZGrf650cE/9eb/wiZYv3ekkYf/c92++9Z/t7nfbhGwOsYr7CaleRlcUPwC+sQx43Oc14nZ9/9pE34x/dPaKpadpsScvG5zWtBLTzPG1W+RS8NusDFpbzmMwiE2E0PBqB+SqMf7yCqRVw/Gt0IQ9PRIu186IZC+PRv1G9CgI8o/G4vrZcX90woxchKNKyECnq8UakLvJOm4F2eDS4DYXCs/g95ve+6zC5+ybeFZ4+l3vwAm7ufa5c2/tcuVM/v5UNeC8G/jxvSbHV5DvRT/Ake7kzUk5ldk1JDsqA4lO2TPRxVlYXX5Mp2b8MDQ+eD5xhGNnNhnXgRTycfvB5Y/yTRVOQSoZf8kUxraumOm/HX56fF9N8fFLV+fiLpnpTF69b0iLjBX5f+75q7FEevDEAM4/1k7rM+UNBbvPiFh6LXyggPxTsNi0t4bG49STxh4LeDYs6Pdk0D0nQ0/w8W5dtepmV60jyDs9tGSmSEWx+WBLVXBXtdJ5u8TA2kG8DCDxTyhx1Bvpo8xt4BkT59vO9gbPMMyyUt+vm2UCetfsMCdc328sGMflmO5rUefb2hnadSVdN9LM977cdwYdO/C3560fzzjr+/y+zftt+Pmzab8lb/2+edWM6fzTxPxu9fPDM35LDbjPxM/F0bjHRlBmsriQxV1+sF5QcPn03zVcYyNZHXy2b9WpV1ZSe8+IL9jvGg0vIeCLu0cDH33RoRTmvCeWnKY1kspg/G3GWSRz2UmB4In7XDzXa8oPgr+WSb4y/8fjh9Hv3wPJ0yy7ufUAXX98z9oMAk/zelO03zwDX47FB0//LJ+c9evh/z9xsXBIxz48m55Y9fMNzEy4aDb06bDDiX7x/NH8bQf65jOrjvHf7aTscIhWebzxl0KPmLVyNOO/fboS3dcLi3P8N93ELB6xPKaekfpZJdVs38v+9lPJUxv/3aXXbLm5Bqp8tr15p/cN17NWdvqyKWSrrtPnWzatlJ2We1Vs3rnndEDV89DKrG1ow5HDgorjMl/6SIk/zK6ytYUXxHNEFPkF8kbVkU1Z13hBF8XIf9CqrW17F/pBIQ1dQmTaRxT/3q7fm+D60638H0+VgwV/AUtiApRCzGoXT1tf9DzeYS9fn+M31ijselCoeNlpBrD6vq/UKS3gehJNqTdNCIHbxBa2mjvmVr9qibMYUKb7IFsHKKZrKAvJH72+vGQGG36QX+P2szRcNaQUPoc/t5xtECmTwAOgq5Nc30tEp8J8b3scDpqdVuzYtaEC7h/Tj8WfeKIXS9PEnn9ywfIPnFv3hYVoK9VK/s+8V37+F/sTDS9zTbPkqJ05v8tcKqr2dBsZzA+1cw1uOCY9l8/fk8ON1Kx/c6PJ3H+nNvn9jt0FLdC0KhuZ4ls9e5dOWmLn8umh8O2ve5O9IhZHwfVNxSPd5j9nA0w31jLqz6mT8QpH9SExjujukIIae98QIT4iRIHJLtvWfPv+f39Jb858N0XLs6UTQe7ck694PjawGo/9Pk/XeLcl674dGVoPR/3fI+h5NLfW/jvZ+RjEMWdHFe8zEe84CMAuWaTYwBhb3UzT8IXBGB6f/77AGHjvn3bWpDcTVRfQfFn37mP1/lMThstwGAvNq9Q+LvF2s/j9K3N5q5Ab6mnXhHxaJI7j9f4fKt2x6y2bnxTIryxsCNvO8B6nBAh3SvOe8fkEpknlWjhXESbX4cvLTFAuINdyUI/KfW5DhhiY3fH0rAt6CcIPDdYHoTWPegOnXTpvhmWacuz/58gubxEvzd5HpHBgmEiHPq4uLvB6zJt366FlWlJT8aysy1kVL6aniB5qDZU5p6OOGgr5pnp5T5onWQEqiBL3AU9+MPxqh/8OhBYd4jg7PBy72v6K8my7ze+m6L/KmyS7yJ9U7QR5JO4P/10266RDCFhHy9n2w4fTNwOwMMl4Ad4j3us4W+r6Z8PxmzMn55rDvgh4aQMSbeb8xdOz1NzeCEPAQ/j134f2w75vCb24APdhDY4jZ4/cbRpC7+OZG4IMdQr6TNvk6eGty4JvGe+8WeNu8xNfBW6Pvbxrve7fA2wb+t8Pb+1N/pR+/5P8B96SA2U9VAAA="/>
  <p:tag name="SMARTOPTIONSCODESIGNATURE" val="BLF4JWurVfxIUHaELsi3Nd7j9DhOHL/Mzfty2RbBJndEYSJzEH2XjlOCGM5N4Y9nV5FTIAS219vteJTD3Z/4XWVvkZtfgQxlLmoV4wsdfH8OKo8X1itX6TvbMBqX/oVA+6SyYCB5R8xQ4594vwKX3+d6QJj8QV8I9/euyLGJBof34ivmhhRbXnBaRyyay1r8dKnNOuIGkZTn/zoB/RFkN++hixRlxyYGoJYmk9hnLTUGhiN+xcV4T178pA3JDT3bqSjbV1YYEDUiXfNhZcEEDh1Y2sAb87IQ+7WlC694jPU9ip4XAQBKAedRPoA3wYsewBmLptQX6R00D9TbbxddDA=="/>
</p:tagLst>
</file>

<file path=ppt/tags/tag14.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15.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16.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17.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ags/tag18.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19.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2.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20.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21.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22.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ags/tag23.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24.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25.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26.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ags/tag27.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ags/tag28.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ags/tag29.xml><?xml version="1.0" encoding="utf-8"?>
<p:tagLst xmlns:a="http://schemas.openxmlformats.org/drawingml/2006/main" xmlns:r="http://schemas.openxmlformats.org/officeDocument/2006/relationships" xmlns:p="http://schemas.openxmlformats.org/presentationml/2006/main">
  <p:tag name="SMARTRESIZEENABLED" val="True"/>
  <p:tag name="SMARTRESIZEMINSIZE" val="190,110"/>
  <p:tag name="SMARTOPTIONSCODE" val="H4sIAAAAAAAEAO29B2AcSZYlJi9tynt/SvVK1+B0oQiAYBMk2JBAEOzBiM3mkuwdaUcjKasqgcplVmVdZhZAzO2dvPfee++999577733ujudTif33/8/XGZkAWz2zkrayZ4hgKrIHz9+fB8/ItZNsbxIvyimddVU5+34y/PzYpqPz5ZtXler8cvqKq9fVsWyPfyNE2n7+rpp80Xnz/FJVZb5tC2qZTP+PF/mdTHtNnm1XrbFwsJ+ndeX1FXTbfYmf9ftbPzdYjmrrprxs6peuBe+uy7PGWnG8otq+na9Gr9eZHV7+q7Nlw0hI52dZ9P8671F41q2dVV+zU7Hp5f5ssXLv3GyzBZ5s6IP07D1b5z84t84SelZrSdlMU2nZdY00ubLFRM0fRT8+SRrcnlDX+SX6+Iya/P07FU2K6on67atlmkxrZZny/PK/+yzdLkuy8NbvPndrF7SiL/ey6d1XdVf79WfWOcNBhp9+4b3q2Uuv71/1+2V/tZ8jXfnda4dx9/uv8+c8e1sOSvz+rt1tlrlNY/ee/1knk/f5rOTeba8yGf+C8NoxcBOuhS5DWAPtPBldZnXdTHL00lVlenZsmi3zny2hGymTeeDUXp2vFqlhMcdB9BjWzwT4ucxw+u/jRcDZPCIIG4dE77t63m2yps0836nIeRXqfftFkEZv86hn/KZfCSQPZwieOEpztMtD/b4rGG4nRcHXsZz9256PJulH53R1H6UTlWbxNu+1/TTECNzvXUWwvj9QyB3PI7xn7Pn2SQvGQH57bPeTI5pGPzdFo/l0UdDsCyQ8RdZfVEsFdmX2WxG07bV/Xr8PD9vR723xm+qVeTTV8XFnFrvDA7EG/vndbVeMQj5LT6m7gtbm8bFLYbH5X/tjSv42I4r+FTH1fv8SUWILdJP0vub0OrreAcoHCJNHrXdOHcdYGPlIAIaCMIU/XwmYoY/xnjv/cEqY6afCM63Yv+x/8eGLqMGbJgy2nwjcfogb00fffVrAf/ZpFLEUg/TiBtvpFAX3K3pwy9+DcA/m7SJuyLD5DHtN1IoAvTWRDLvfj3w3wSpNps59YFusnTv6ZEM2LonXSjvZ+0EiVvYOx3UsMnzIMWNQ7+BmofIF2wgIp+/v+kTIM03Yv0GHGu/i5407Kby2yDdYkAHREHnwEqD/j3+0oD4Gl144vAeDHkb3TEUS2wk156SqxmkVxTsexLsjYXxdTr5WSTZYAi1kWj3biZaHPD7ks2D8vU6+tkjXfzTOm/X9TJt63Ueee+X9D/KS5NX8J9fvBH6eUYv3Qze+/OXbAotL6tilj4tmlXV5FvDESOislsbsPR3lZj2FsHebUGOLYqRod8aSj+Ix9OhHIb6Huxy+8G+B9CNw30POIMDDj/gfECsy5B1NOHBLHMW0rzjB2xVk5+m2D9t8uUsr0fiSxzXF02aD/NYkN+pA4UkcNKsCRp1hoWJ81/TiUl/4S/0oRnlcPN8WR+QGSy9ReTVxeAz8fo6gVgklcEv37ITKI2hnvrxzG07G46VNvXXjRBu29tQ5LGpr4iXfdvuPB++/8bPVm4Lz4Aqv32Oyzz9GIVH+QF2wBdmoebPB3GWlxrj4Rgu0Y/Hm3zbCFvGXN2BSfwaHQ4JQ9RdfL9uN7qkg/3Gva337Dn06v5/II6Gpazb/OFCmS/XC6e+hiWMDMQo/EjVeOdTVredz4xOvDUqOs5BbCwrdzpyvNb9wmOFASzuUpbjcbNeUBx9fRR+/LpYrMrivAB/TGlRs0nbKm2ESarzNFumHzHaH4074O724ZnBykKgz3qP0jPxi7JJ6bnqnaHbFSpdeYm7XaYVg04LmjzMrvx1ixeuZGrf650cE/9eb/wiZYv3ekkYf/c92++9Z/t7nfbhGwOsYr7CaleRlcUPwC+sQx43Oc14nZ9/9pE34x/dPaKpadpsScvG5zWtBLTzPG1W+RS8NusDFpbzmMwiE2E0PBqB+SqMf7yCqRVw/Gt0IQ9PRIu186IZC+PRv1G9CgI8o/G4vrZcX90woxchKNKyECnq8UakLvJOm4F2eDS4DYXCs/g95ve+6zC5+ybeFZ4+l3vwAm7ufa5c2/tcuVM/v5UNeC8G/jxvSbHV5DvRT/Ake7kzUk5ldk1JDsqA4lO2TPRxVlYXX5Mp2b8MDQ+eD5xhGNnNhnXgRTycfvB5Y/yTRVOQSoZf8kUxraumOm/HX56fF9N8fFLV+fiLpnpTF69b0iLjBX5f+75q7FEevDEAM4/1k7rM+UNBbvPiFh6LXyggPxTsNi0t4bG49STxh4LeDYs6Pdk0D0nQ0/w8W5dtepmV60jyDs9tGSmSEWx+WBLVXBXtdJ5u8TA2kG8DCDxTyhx1Bvpo8xt4BkT59vO9gbPMMyyUt+vm2UCetfsMCdc328sGMflmO5rUefb2hnadSVdN9LM977cdwYdO/C3560fzzjr+/y+zftt+Pmzab8lb/2+edWM6fzTxPxu9fPDM35LDbjPxM/F0bjHRlBmsriQxV1+sF5QcPn03zVcYyNZHXy2b9WpV1ZSe8+IL9jvGg0vIeCLu0cDH33RoRTmvCeWnKY1kspg/G3GWSRz2UmB4In7XDzXa8oPgr+WSb4y/8fjh9Hv3wPJ0yy7ufUAXX98z9oMAk/zelO03zwDX47FB0//LJ+c9evh/z9xsXBIxz48m55Y9fMNzEy4aDb06bDDiX7x/NH8bQf65jOrjvHf7aTscIhWebzxl0KPmLVyNOO/fboS3dcLi3P8N93ELB6xPKaekfpZJdVs38v+9lPJUxv/3aXXbLm5Bqp8tr15p/cN17NWdvqyKWSrrtPnWzatlJ2We1Vs3rnndEDV89DKrG1ow5HDgorjMl/6SIk/zK6ytYUXxHNEFPkF8kbVkU1Z13hBF8XIf9CqrW17F/pBIQ1dQmTaRxT/3q7fm+D60638H0+VgwV/AUtiApRCzGoXT1tf9DzeYS9fn+M31ijselCoeNlpBrD6vq/UKS3gehJNqTdNCIHbxBa2mjvmVr9qibMYUKb7IFsHKKZrKAvJH72+vGQGG36QX+P2szRcNaQUPoc/t5xtECmTwAOgq5Nc30tEp8J8b3scDpqdVuzYtaEC7h/Tj8WfeKIXS9PEnn9ywfIPnFv3hYVoK9VK/s+8V37+F/sTDS9zTbPkqJ05v8tcKqr2dBsZzA+1cw1uOCY9l8/fk8ON1Kx/c6PJ3H+nNvn9jt0FLdC0KhuZ4ls9e5dOWmLn8umh8O2ve5O9IhZHwfVNxSPd5j9nA0w31jLqz6mT8QpH9SExjujukIIae98QIT4iRIHJLtvWfPv+f39Jb858N0XLs6UTQe7ck694PjawGo/9Pk/XeLcl674dGVoPR/3fI+h5NLfW/jvZ+RjEMWdHFe8zEe84CMAuWaTYwBhb3UzT8IXBGB6f/77AGHjvn3bWpDcTVRfQfFn37mP1/lMThstwGAvNq9Q+LvF2s/j9K3N5q5Ab6mnXhHxaJI7j9f4fKt2x6y2bnxTIryxsCNvO8B6nBAh3SvOe8fkEpknlWjhXESbX4cvLTFAuINdyUI/KfW5DhhiY3fH0rAt6CcIPDdYHoTWPegOnXTpvhmWacuz/58gubxEvzd5HpHBgmEiHPq4uLvB6zJt366FlWlJT8aysy1kVL6aniB5qDZU5p6OOGgr5pnp5T5onWQEqiBL3AU9+MPxqh/8OhBYd4jg7PBy72v6K8my7ze+m6L/KmyS7yJ9U7QR5JO4P/10266RDCFhHy9n2w4fTNwOwMMl4Ad4j3us4W+r6Z8PxmzMn55rDvgh4aQMSbeb8xdOz1NzeCEPAQ/j134f2w75vCb24APdhDY4jZ4/cbRpC7+OZG4IMdQr6TNvk6eGty4JvGe+8WeNu8xNfBW6Pvbxrve7fA2wb+t8Pb+1N/pR+/5P8B96SA2U9VAAA="/>
  <p:tag name="SMARTOPTIONSCODESIGNATURE" val="BLF4JWurVfxIUHaELsi3Nd7j9DhOHL/Mzfty2RbBJndEYSJzEH2XjlOCGM5N4Y9nV5FTIAS219vteJTD3Z/4XWVvkZtfgQxlLmoV4wsdfH8OKo8X1itX6TvbMBqX/oVA+6SyYCB5R8xQ4594vwKX3+d6QJj8QV8I9/euyLGJBof34ivmhhRbXnBaRyyay1r8dKnNOuIGkZTn/zoB/RFkN++hixRlxyYGoJYmk9hnLTUGhiN+xcV4T178pA3JDT3bqSjbV1YYEDUiXfNhZcEEDh1Y2sAb87IQ+7WlC694jPU9ip4XAQBKAedRPoA3wYsewBmLptQX6R00D9TbbxddDA=="/>
</p:tagLst>
</file>

<file path=ppt/tags/tag3.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30.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31.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32.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33.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34.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ags/tag35.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36.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37.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38.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39.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ags/tag4.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40.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ags/tag41.xml><?xml version="1.0" encoding="utf-8"?>
<p:tagLst xmlns:a="http://schemas.openxmlformats.org/drawingml/2006/main" xmlns:r="http://schemas.openxmlformats.org/officeDocument/2006/relationships" xmlns:p="http://schemas.openxmlformats.org/presentationml/2006/main">
  <p:tag name="SMARTRESIZEANCHORS" val="Absolute,None,Absolute,None"/>
</p:tagLst>
</file>

<file path=ppt/tags/tag42.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43.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44.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45.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46.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ags/tag47.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5.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6.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ags/tag7.xml><?xml version="1.0" encoding="utf-8"?>
<p:tagLst xmlns:a="http://schemas.openxmlformats.org/drawingml/2006/main" xmlns:r="http://schemas.openxmlformats.org/officeDocument/2006/relationships" xmlns:p="http://schemas.openxmlformats.org/presentationml/2006/main">
  <p:tag name="SMARTRESIZEANCHORS" val="None,Absolute,None,Absolute"/>
</p:tagLst>
</file>

<file path=ppt/tags/tag8.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9.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62257</TotalTime>
  <Words>17242</Words>
  <Application>Microsoft Office PowerPoint</Application>
  <PresentationFormat>A4 Paper (210x297 mm)</PresentationFormat>
  <Paragraphs>3665</Paragraphs>
  <Slides>95</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굴림</vt:lpstr>
      <vt:lpstr>맑은 고딕</vt:lpstr>
      <vt:lpstr>나눔고딕</vt:lpstr>
      <vt:lpstr>Arial</vt:lpstr>
      <vt:lpstr>Segoe UI</vt:lpstr>
      <vt:lpstr>Webdings</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Albert</dc:creator>
  <cp:lastModifiedBy>Windows User</cp:lastModifiedBy>
  <cp:revision>3522</cp:revision>
  <cp:lastPrinted>2014-11-11T00:38:12Z</cp:lastPrinted>
  <dcterms:created xsi:type="dcterms:W3CDTF">2013-12-30T01:23:21Z</dcterms:created>
  <dcterms:modified xsi:type="dcterms:W3CDTF">2017-06-23T08:18:35Z</dcterms:modified>
</cp:coreProperties>
</file>