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897" autoAdjust="0"/>
    <p:restoredTop sz="98243" autoAdjust="0"/>
  </p:normalViewPr>
  <p:slideViewPr>
    <p:cSldViewPr>
      <p:cViewPr>
        <p:scale>
          <a:sx n="150" d="100"/>
          <a:sy n="150" d="100"/>
        </p:scale>
        <p:origin x="-120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D32C8-1334-4F34-BB46-8F098E9BE640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78908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store_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4515"/>
              </p:ext>
            </p:extLst>
          </p:nvPr>
        </p:nvGraphicFramePr>
        <p:xfrm>
          <a:off x="6588224" y="548680"/>
          <a:ext cx="2555776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55776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All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of information in this page is to be exposed at [area_store_detail1] on the application. ( Joonggu_Storyboard_User_App page 7 part 6) )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input some text in text box, then show the input text and the title of input box and other texts.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For example, If I input “1” and “3” and “4” at the box of which name is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건물구조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show like ex1) in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ex1)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건물구조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지하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지상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총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check some check box, then show the checked text and the title of check box.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For example, If I check “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도보로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분 안에 접근 가능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” at the box of which name is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역으로부터의 거리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show like ex2) in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ex2)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역으로부터의 거리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도보로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분 안에 접근 가능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did not input something, do not show the title of input box in 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did not check something, do not show the title of check box in 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Continued in the next page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586263" cy="630931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179512" y="764704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174"/>
          <p:cNvSpPr txBox="1"/>
          <p:nvPr/>
        </p:nvSpPr>
        <p:spPr>
          <a:xfrm>
            <a:off x="1452778" y="548680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장애인화장실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174"/>
          <p:cNvSpPr txBox="1"/>
          <p:nvPr/>
        </p:nvSpPr>
        <p:spPr>
          <a:xfrm>
            <a:off x="179512" y="76470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/>
            </a:lvl1pPr>
          </a:lstStyle>
          <a:p>
            <a:r>
              <a:rPr lang="ko-KR" altLang="en-US" dirty="0" smtClean="0"/>
              <a:t>세부정보</a:t>
            </a:r>
            <a:endParaRPr lang="en-US" altLang="ko-KR" dirty="0"/>
          </a:p>
        </p:txBody>
      </p:sp>
      <p:sp>
        <p:nvSpPr>
          <p:cNvPr id="62" name="직사각형 61"/>
          <p:cNvSpPr/>
          <p:nvPr/>
        </p:nvSpPr>
        <p:spPr>
          <a:xfrm>
            <a:off x="1415819" y="1018379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174"/>
          <p:cNvSpPr txBox="1"/>
          <p:nvPr/>
        </p:nvSpPr>
        <p:spPr>
          <a:xfrm>
            <a:off x="323528" y="1160373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Store exit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64" name="직사각형 63"/>
          <p:cNvSpPr/>
          <p:nvPr/>
        </p:nvSpPr>
        <p:spPr>
          <a:xfrm>
            <a:off x="1415819" y="1198024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174"/>
          <p:cNvSpPr txBox="1"/>
          <p:nvPr/>
        </p:nvSpPr>
        <p:spPr>
          <a:xfrm>
            <a:off x="335699" y="1341348"/>
            <a:ext cx="1059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Elevator position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66" name="직사각형 65"/>
          <p:cNvSpPr/>
          <p:nvPr/>
        </p:nvSpPr>
        <p:spPr>
          <a:xfrm>
            <a:off x="1415819" y="1378999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174"/>
          <p:cNvSpPr txBox="1"/>
          <p:nvPr/>
        </p:nvSpPr>
        <p:spPr>
          <a:xfrm>
            <a:off x="340588" y="982580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Store name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68" name="타원 67"/>
          <p:cNvSpPr/>
          <p:nvPr/>
        </p:nvSpPr>
        <p:spPr>
          <a:xfrm>
            <a:off x="1" y="7647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9" name="TextBox 174"/>
          <p:cNvSpPr txBox="1"/>
          <p:nvPr/>
        </p:nvSpPr>
        <p:spPr>
          <a:xfrm>
            <a:off x="335699" y="1559104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Distance to store:</a:t>
            </a:r>
            <a:endParaRPr lang="en-US" altLang="ko-KR" dirty="0"/>
          </a:p>
        </p:txBody>
      </p:sp>
      <p:sp>
        <p:nvSpPr>
          <p:cNvPr id="70" name="TextBox 174"/>
          <p:cNvSpPr txBox="1"/>
          <p:nvPr/>
        </p:nvSpPr>
        <p:spPr>
          <a:xfrm>
            <a:off x="1415819" y="1559104"/>
            <a:ext cx="45272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/>
              <a:t>□ </a:t>
            </a:r>
            <a:r>
              <a:rPr lang="ko-KR" altLang="en-US" dirty="0" smtClean="0"/>
              <a:t> </a:t>
            </a:r>
            <a:r>
              <a:rPr lang="en-US" altLang="ko-KR" dirty="0" smtClean="0"/>
              <a:t>around 5 minutes by walk </a:t>
            </a:r>
            <a:r>
              <a:rPr lang="ko-KR" altLang="en-US" dirty="0" smtClean="0"/>
              <a:t>□ </a:t>
            </a:r>
            <a:r>
              <a:rPr lang="en-US" altLang="ko-KR" dirty="0" smtClean="0"/>
              <a:t>around 10 </a:t>
            </a:r>
            <a:r>
              <a:rPr lang="en-US" altLang="ko-KR" dirty="0"/>
              <a:t>minutes by walk </a:t>
            </a:r>
            <a:r>
              <a:rPr lang="ko-KR" altLang="en-US" dirty="0" smtClean="0"/>
              <a:t>□ </a:t>
            </a:r>
            <a:r>
              <a:rPr lang="en-US" altLang="ko-KR" dirty="0"/>
              <a:t>around </a:t>
            </a:r>
            <a:r>
              <a:rPr lang="en-US" altLang="ko-KR" dirty="0" smtClean="0"/>
              <a:t>15 </a:t>
            </a:r>
            <a:r>
              <a:rPr lang="en-US" altLang="ko-KR" dirty="0"/>
              <a:t>minutes by walk </a:t>
            </a:r>
          </a:p>
        </p:txBody>
      </p:sp>
      <p:sp>
        <p:nvSpPr>
          <p:cNvPr id="88" name="TextBox 174"/>
          <p:cNvSpPr txBox="1"/>
          <p:nvPr/>
        </p:nvSpPr>
        <p:spPr>
          <a:xfrm>
            <a:off x="340588" y="1788876"/>
            <a:ext cx="15776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err="1" smtClean="0"/>
              <a:t>Constructure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Underground </a:t>
            </a:r>
            <a:endParaRPr lang="en-US" altLang="ko-KR" dirty="0"/>
          </a:p>
        </p:txBody>
      </p:sp>
      <p:sp>
        <p:nvSpPr>
          <p:cNvPr id="89" name="직사각형 88"/>
          <p:cNvSpPr/>
          <p:nvPr/>
        </p:nvSpPr>
        <p:spPr>
          <a:xfrm>
            <a:off x="1858139" y="1823354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174"/>
          <p:cNvSpPr txBox="1"/>
          <p:nvPr/>
        </p:nvSpPr>
        <p:spPr>
          <a:xfrm>
            <a:off x="2279665" y="1783473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Level / On the ground</a:t>
            </a:r>
            <a:endParaRPr lang="en-US" altLang="ko-KR" dirty="0"/>
          </a:p>
        </p:txBody>
      </p:sp>
      <p:sp>
        <p:nvSpPr>
          <p:cNvPr id="91" name="직사각형 90"/>
          <p:cNvSpPr/>
          <p:nvPr/>
        </p:nvSpPr>
        <p:spPr>
          <a:xfrm>
            <a:off x="3503016" y="1820803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174"/>
          <p:cNvSpPr txBox="1"/>
          <p:nvPr/>
        </p:nvSpPr>
        <p:spPr>
          <a:xfrm>
            <a:off x="3981063" y="1774548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Level</a:t>
            </a:r>
            <a:r>
              <a:rPr lang="ko-KR" altLang="en-US" dirty="0" smtClean="0"/>
              <a:t> </a:t>
            </a:r>
            <a:r>
              <a:rPr lang="en-US" altLang="ko-KR" dirty="0" smtClean="0"/>
              <a:t>/ Total </a:t>
            </a:r>
            <a:endParaRPr lang="en-US" altLang="ko-KR" dirty="0"/>
          </a:p>
        </p:txBody>
      </p:sp>
      <p:sp>
        <p:nvSpPr>
          <p:cNvPr id="93" name="직사각형 92"/>
          <p:cNvSpPr/>
          <p:nvPr/>
        </p:nvSpPr>
        <p:spPr>
          <a:xfrm>
            <a:off x="4679241" y="1807166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174"/>
          <p:cNvSpPr txBox="1"/>
          <p:nvPr/>
        </p:nvSpPr>
        <p:spPr>
          <a:xfrm>
            <a:off x="5082604" y="175549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Level </a:t>
            </a:r>
            <a:endParaRPr lang="en-US" altLang="ko-KR" dirty="0"/>
          </a:p>
        </p:txBody>
      </p:sp>
      <p:sp>
        <p:nvSpPr>
          <p:cNvPr id="95" name="TextBox 174"/>
          <p:cNvSpPr txBox="1"/>
          <p:nvPr/>
        </p:nvSpPr>
        <p:spPr>
          <a:xfrm>
            <a:off x="330416" y="2004320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Purpose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96" name="직사각형 95"/>
          <p:cNvSpPr/>
          <p:nvPr/>
        </p:nvSpPr>
        <p:spPr>
          <a:xfrm>
            <a:off x="864617" y="2049063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직선 화살표 연결선 3"/>
          <p:cNvCxnSpPr>
            <a:stCxn id="70" idx="3"/>
          </p:cNvCxnSpPr>
          <p:nvPr/>
        </p:nvCxnSpPr>
        <p:spPr>
          <a:xfrm>
            <a:off x="5943020" y="1666826"/>
            <a:ext cx="861228" cy="2554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74"/>
          <p:cNvSpPr txBox="1"/>
          <p:nvPr/>
        </p:nvSpPr>
        <p:spPr>
          <a:xfrm>
            <a:off x="2585123" y="2004320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/>
              <a:t> </a:t>
            </a:r>
            <a:r>
              <a:rPr lang="en-US" altLang="ko-KR" dirty="0" smtClean="0"/>
              <a:t>Note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99" name="직사각형 98"/>
          <p:cNvSpPr/>
          <p:nvPr/>
        </p:nvSpPr>
        <p:spPr>
          <a:xfrm>
            <a:off x="2986770" y="2031015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3" name="직선 화살표 연결선 72"/>
          <p:cNvCxnSpPr>
            <a:stCxn id="94" idx="3"/>
          </p:cNvCxnSpPr>
          <p:nvPr/>
        </p:nvCxnSpPr>
        <p:spPr>
          <a:xfrm>
            <a:off x="5538178" y="1863212"/>
            <a:ext cx="2700607" cy="1100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174"/>
          <p:cNvSpPr txBox="1"/>
          <p:nvPr/>
        </p:nvSpPr>
        <p:spPr>
          <a:xfrm>
            <a:off x="345224" y="2205444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Purpose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1" name="직사각형 100"/>
          <p:cNvSpPr/>
          <p:nvPr/>
        </p:nvSpPr>
        <p:spPr>
          <a:xfrm>
            <a:off x="895910" y="2222256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74"/>
          <p:cNvSpPr txBox="1"/>
          <p:nvPr/>
        </p:nvSpPr>
        <p:spPr>
          <a:xfrm>
            <a:off x="2599931" y="2205444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 smtClean="0"/>
              <a:t>Note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3" name="직사각형 102"/>
          <p:cNvSpPr/>
          <p:nvPr/>
        </p:nvSpPr>
        <p:spPr>
          <a:xfrm>
            <a:off x="3001578" y="2232139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Box 174"/>
          <p:cNvSpPr txBox="1"/>
          <p:nvPr/>
        </p:nvSpPr>
        <p:spPr>
          <a:xfrm>
            <a:off x="335699" y="2421468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Purpose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5" name="직사각형 104"/>
          <p:cNvSpPr/>
          <p:nvPr/>
        </p:nvSpPr>
        <p:spPr>
          <a:xfrm>
            <a:off x="856288" y="2455937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TextBox 174"/>
          <p:cNvSpPr txBox="1"/>
          <p:nvPr/>
        </p:nvSpPr>
        <p:spPr>
          <a:xfrm>
            <a:off x="2590406" y="2421468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Note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7" name="직사각형 106"/>
          <p:cNvSpPr/>
          <p:nvPr/>
        </p:nvSpPr>
        <p:spPr>
          <a:xfrm>
            <a:off x="2992053" y="2448163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74"/>
          <p:cNvSpPr txBox="1"/>
          <p:nvPr/>
        </p:nvSpPr>
        <p:spPr>
          <a:xfrm>
            <a:off x="323528" y="2636912"/>
            <a:ext cx="39901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Parking area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□ </a:t>
            </a:r>
            <a:r>
              <a:rPr lang="en-US" altLang="ko-KR" dirty="0" smtClean="0"/>
              <a:t>parking lot for defector </a:t>
            </a:r>
            <a:r>
              <a:rPr lang="ko-KR" altLang="en-US" dirty="0" smtClean="0"/>
              <a:t>□ </a:t>
            </a:r>
            <a:r>
              <a:rPr lang="en-US" altLang="ko-KR" dirty="0" smtClean="0"/>
              <a:t>Normal parking lot </a:t>
            </a:r>
            <a:r>
              <a:rPr lang="ko-KR" altLang="en-US" dirty="0" smtClean="0"/>
              <a:t>□ </a:t>
            </a:r>
            <a:r>
              <a:rPr lang="en-US" altLang="ko-KR" dirty="0" smtClean="0"/>
              <a:t>No parking lot</a:t>
            </a:r>
            <a:endParaRPr lang="ko-KR" altLang="en-US" dirty="0"/>
          </a:p>
        </p:txBody>
      </p:sp>
      <p:sp>
        <p:nvSpPr>
          <p:cNvPr id="112" name="TextBox 174"/>
          <p:cNvSpPr txBox="1"/>
          <p:nvPr/>
        </p:nvSpPr>
        <p:spPr>
          <a:xfrm>
            <a:off x="386011" y="2780928"/>
            <a:ext cx="3877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en-US" altLang="ko-KR" dirty="0" smtClean="0"/>
              <a:t>Parking lot area</a:t>
            </a:r>
            <a:r>
              <a:rPr lang="ko-KR" altLang="en-US" dirty="0" smtClean="0"/>
              <a:t> </a:t>
            </a:r>
            <a:r>
              <a:rPr lang="en-US" altLang="ko-KR" dirty="0"/>
              <a:t>: □ </a:t>
            </a:r>
            <a:r>
              <a:rPr lang="en-US" altLang="ko-KR" dirty="0" smtClean="0"/>
              <a:t>Indoor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 smtClean="0"/>
              <a:t>Out door 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 smtClean="0"/>
              <a:t>Underground</a:t>
            </a:r>
            <a:r>
              <a:rPr lang="ko-KR" altLang="en-US" dirty="0" smtClean="0"/>
              <a:t> </a:t>
            </a:r>
            <a:r>
              <a:rPr lang="en-US" altLang="ko-KR" dirty="0" smtClean="0"/>
              <a:t>(                 </a:t>
            </a:r>
            <a:r>
              <a:rPr lang="ko-KR" altLang="en-US" dirty="0"/>
              <a:t>층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en-US" altLang="ko-KR" dirty="0" smtClean="0"/>
              <a:t>Parking lot for defector</a:t>
            </a:r>
            <a:r>
              <a:rPr lang="ko-KR" altLang="en-US" dirty="0" smtClean="0"/>
              <a:t> </a:t>
            </a:r>
            <a:r>
              <a:rPr lang="en-US" altLang="ko-KR" dirty="0"/>
              <a:t>: ( </a:t>
            </a:r>
            <a:r>
              <a:rPr lang="en-US" altLang="ko-KR" dirty="0" smtClean="0"/>
              <a:t>              lot )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en-US" altLang="ko-KR" dirty="0" smtClean="0"/>
              <a:t>Distance from parking lot to store entrance : </a:t>
            </a:r>
            <a:r>
              <a:rPr lang="en-US" altLang="ko-KR" dirty="0"/>
              <a:t>□ </a:t>
            </a:r>
            <a:r>
              <a:rPr lang="en-US" altLang="ko-KR" dirty="0" smtClean="0"/>
              <a:t>Under 10m 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 smtClean="0"/>
              <a:t>Over 10m</a:t>
            </a:r>
            <a:endParaRPr lang="en-US" altLang="ko-KR" dirty="0"/>
          </a:p>
        </p:txBody>
      </p:sp>
      <p:sp>
        <p:nvSpPr>
          <p:cNvPr id="113" name="직사각형 112"/>
          <p:cNvSpPr/>
          <p:nvPr/>
        </p:nvSpPr>
        <p:spPr>
          <a:xfrm>
            <a:off x="2768146" y="6447686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739589" y="2978227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TextBox 174"/>
          <p:cNvSpPr txBox="1"/>
          <p:nvPr/>
        </p:nvSpPr>
        <p:spPr>
          <a:xfrm>
            <a:off x="323528" y="3311315"/>
            <a:ext cx="5347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Entrance status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□ </a:t>
            </a:r>
            <a:r>
              <a:rPr lang="en-US" altLang="ko-KR" dirty="0" smtClean="0"/>
              <a:t>No stair or lift </a:t>
            </a:r>
            <a:r>
              <a:rPr lang="ko-KR" altLang="en-US" dirty="0" smtClean="0"/>
              <a:t>□ </a:t>
            </a:r>
            <a:r>
              <a:rPr lang="en-US" altLang="ko-KR" dirty="0" smtClean="0"/>
              <a:t>The way can be use for wheel chair </a:t>
            </a:r>
          </a:p>
          <a:p>
            <a:r>
              <a:rPr lang="ko-KR" altLang="en-US" dirty="0" smtClean="0"/>
              <a:t>□ </a:t>
            </a:r>
            <a:r>
              <a:rPr lang="en-US" altLang="ko-KR" dirty="0" smtClean="0"/>
              <a:t>The way can not be use for wheel chair because of height </a:t>
            </a:r>
            <a:r>
              <a:rPr lang="ko-KR" altLang="en-US" dirty="0" smtClean="0"/>
              <a:t> □ </a:t>
            </a:r>
            <a:r>
              <a:rPr lang="en-US" altLang="ko-KR" dirty="0" smtClean="0"/>
              <a:t>Stair and lift can not be use for wheel chair </a:t>
            </a:r>
            <a:endParaRPr lang="ko-KR" altLang="en-US" dirty="0"/>
          </a:p>
        </p:txBody>
      </p:sp>
      <p:sp>
        <p:nvSpPr>
          <p:cNvPr id="116" name="TextBox 174"/>
          <p:cNvSpPr txBox="1"/>
          <p:nvPr/>
        </p:nvSpPr>
        <p:spPr>
          <a:xfrm>
            <a:off x="323528" y="3623053"/>
            <a:ext cx="6120681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dirty="0" smtClean="0"/>
              <a:t>- Lift</a:t>
            </a:r>
            <a:r>
              <a:rPr lang="ko-KR" altLang="en-US" dirty="0" smtClean="0"/>
              <a:t> </a:t>
            </a:r>
            <a:r>
              <a:rPr lang="en-US" altLang="ko-KR" dirty="0"/>
              <a:t>: □ </a:t>
            </a:r>
            <a:r>
              <a:rPr lang="en-US" altLang="ko-KR" dirty="0" err="1" smtClean="0"/>
              <a:t>Autorun</a:t>
            </a:r>
            <a:r>
              <a:rPr lang="en-US" altLang="ko-KR" dirty="0" smtClean="0"/>
              <a:t> wheel chair or Scouter can be enter (Declination under 5 cm) </a:t>
            </a:r>
            <a:r>
              <a:rPr lang="en-US" altLang="ko-KR" dirty="0"/>
              <a:t>□ </a:t>
            </a:r>
            <a:r>
              <a:rPr lang="en-US" altLang="ko-KR" dirty="0" smtClean="0"/>
              <a:t>Need help </a:t>
            </a:r>
            <a:r>
              <a:rPr lang="en-US" altLang="ko-KR" dirty="0"/>
              <a:t>□ </a:t>
            </a:r>
            <a:r>
              <a:rPr lang="en-US" altLang="ko-KR" dirty="0" smtClean="0"/>
              <a:t>Can not enter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en-US" altLang="ko-KR" dirty="0" smtClean="0"/>
              <a:t>Door</a:t>
            </a:r>
            <a:r>
              <a:rPr lang="ko-KR" altLang="en-US" dirty="0" smtClean="0"/>
              <a:t> </a:t>
            </a:r>
            <a:r>
              <a:rPr lang="en-US" altLang="ko-KR" dirty="0"/>
              <a:t>: □ </a:t>
            </a:r>
            <a:r>
              <a:rPr lang="en-US" altLang="ko-KR" dirty="0" smtClean="0"/>
              <a:t>Automatic door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 smtClean="0"/>
              <a:t>Semiautomatic door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/>
              <a:t>R</a:t>
            </a:r>
            <a:r>
              <a:rPr lang="en-US" altLang="ko-KR" dirty="0" smtClean="0"/>
              <a:t>evolving Door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 smtClean="0"/>
              <a:t>Sliding door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 smtClean="0"/>
              <a:t>Open-in door</a:t>
            </a:r>
            <a:r>
              <a:rPr lang="ko-KR" altLang="en-US" dirty="0" smtClean="0"/>
              <a:t> </a:t>
            </a:r>
            <a:r>
              <a:rPr lang="ko-KR" altLang="en-US" dirty="0"/>
              <a:t>□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Open-out door</a:t>
            </a:r>
            <a:r>
              <a:rPr lang="ko-KR" altLang="en-US" dirty="0" smtClean="0"/>
              <a:t> □ </a:t>
            </a:r>
            <a:r>
              <a:rPr lang="en-US" altLang="ko-KR" dirty="0" smtClean="0"/>
              <a:t>Hinged door</a:t>
            </a:r>
            <a:endParaRPr lang="ko-KR" altLang="en-US" dirty="0"/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dirty="0" smtClean="0"/>
              <a:t>Wide of door: </a:t>
            </a:r>
            <a:r>
              <a:rPr lang="en-US" altLang="ko-KR" dirty="0"/>
              <a:t>□ </a:t>
            </a:r>
            <a:r>
              <a:rPr lang="en-US" altLang="ko-KR" dirty="0" smtClean="0"/>
              <a:t>Under 80Cm </a:t>
            </a:r>
            <a:r>
              <a:rPr lang="ko-KR" altLang="en-US" dirty="0" smtClean="0"/>
              <a:t>□ </a:t>
            </a:r>
            <a:r>
              <a:rPr lang="en-US" altLang="ko-KR" dirty="0" smtClean="0"/>
              <a:t>Over 80Cm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Living facility (Store) interior elevator: </a:t>
            </a:r>
            <a:r>
              <a:rPr lang="en-US" altLang="ko-KR" dirty="0"/>
              <a:t>□ </a:t>
            </a:r>
            <a:r>
              <a:rPr lang="en-US" altLang="ko-KR" dirty="0" err="1" smtClean="0"/>
              <a:t>Availble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□ </a:t>
            </a:r>
            <a:r>
              <a:rPr lang="en-US" altLang="ko-KR" dirty="0" err="1" smtClean="0"/>
              <a:t>Unavaible</a:t>
            </a:r>
            <a:r>
              <a:rPr lang="en-US" altLang="ko-KR" dirty="0" smtClean="0"/>
              <a:t> to use </a:t>
            </a:r>
            <a:r>
              <a:rPr lang="ko-KR" altLang="en-US" dirty="0" smtClean="0"/>
              <a:t>□ </a:t>
            </a:r>
            <a:r>
              <a:rPr lang="en-US" altLang="ko-KR" dirty="0" smtClean="0"/>
              <a:t>No elevator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en-US" altLang="ko-KR" dirty="0" smtClean="0"/>
              <a:t>Space: (              person in )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en-US" altLang="ko-KR" dirty="0" smtClean="0"/>
              <a:t>Elevator which automatic wheelchair can use </a:t>
            </a:r>
            <a:r>
              <a:rPr lang="ko-KR" altLang="en-US" dirty="0" smtClean="0"/>
              <a:t> </a:t>
            </a:r>
            <a:r>
              <a:rPr lang="en-US" altLang="ko-KR" dirty="0"/>
              <a:t>: □ </a:t>
            </a:r>
            <a:r>
              <a:rPr lang="en-US" altLang="ko-KR" dirty="0" smtClean="0"/>
              <a:t>Possible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 smtClean="0"/>
              <a:t>Hard to use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 smtClean="0"/>
              <a:t>Impossible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en-US" altLang="ko-KR" dirty="0" smtClean="0"/>
              <a:t>Elevator which automatic scouter can use: </a:t>
            </a:r>
            <a:r>
              <a:rPr lang="en-US" altLang="ko-KR" dirty="0"/>
              <a:t>□ </a:t>
            </a:r>
            <a:r>
              <a:rPr lang="en-US" altLang="ko-KR" dirty="0" smtClean="0"/>
              <a:t>Possible</a:t>
            </a:r>
            <a:r>
              <a:rPr lang="ko-KR" altLang="en-US" dirty="0" smtClean="0"/>
              <a:t> □ </a:t>
            </a:r>
            <a:r>
              <a:rPr lang="en-US" altLang="ko-KR" dirty="0" smtClean="0"/>
              <a:t>Hard to use </a:t>
            </a:r>
            <a:r>
              <a:rPr lang="ko-KR" altLang="en-US" dirty="0" smtClean="0"/>
              <a:t>□ </a:t>
            </a:r>
            <a:r>
              <a:rPr lang="en-US" altLang="ko-KR" dirty="0" smtClean="0"/>
              <a:t>Impossible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en-US" altLang="ko-KR" dirty="0" smtClean="0"/>
              <a:t>Button for defector danger </a:t>
            </a:r>
            <a:r>
              <a:rPr lang="ko-KR" altLang="en-US" dirty="0" smtClean="0"/>
              <a:t> </a:t>
            </a:r>
            <a:r>
              <a:rPr lang="en-US" altLang="ko-KR" dirty="0"/>
              <a:t>: □ </a:t>
            </a:r>
            <a:r>
              <a:rPr lang="en-US" altLang="ko-KR" dirty="0" err="1" smtClean="0"/>
              <a:t>exsit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 err="1" smtClean="0"/>
              <a:t>exsit</a:t>
            </a:r>
            <a:r>
              <a:rPr lang="en-US" altLang="ko-KR" dirty="0" smtClean="0"/>
              <a:t> but </a:t>
            </a:r>
            <a:r>
              <a:rPr lang="en-US" altLang="ko-KR" dirty="0" err="1" smtClean="0"/>
              <a:t>unavaible</a:t>
            </a:r>
            <a:r>
              <a:rPr lang="en-US" altLang="ko-KR" dirty="0" smtClean="0"/>
              <a:t> to use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 smtClean="0"/>
              <a:t>no </a:t>
            </a:r>
            <a:r>
              <a:rPr lang="en-US" altLang="ko-KR" dirty="0" err="1" smtClean="0"/>
              <a:t>exsit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braille notice board for blinder on the way to elevator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□ </a:t>
            </a:r>
            <a:r>
              <a:rPr lang="en-US" altLang="ko-KR" dirty="0" smtClean="0"/>
              <a:t>Set up in front and easy to use 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 smtClean="0"/>
              <a:t>Set up but hard to use </a:t>
            </a:r>
            <a:r>
              <a:rPr lang="ko-KR" altLang="en-US" dirty="0" smtClean="0"/>
              <a:t>□ </a:t>
            </a:r>
            <a:r>
              <a:rPr lang="en-US" altLang="ko-KR" dirty="0" smtClean="0"/>
              <a:t>No </a:t>
            </a:r>
            <a:r>
              <a:rPr lang="en-US" altLang="ko-KR" dirty="0" err="1" smtClean="0"/>
              <a:t>exsit</a:t>
            </a:r>
            <a:r>
              <a:rPr lang="en-US" altLang="ko-KR" dirty="0" smtClean="0"/>
              <a:t> 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Space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□</a:t>
            </a:r>
            <a:r>
              <a:rPr lang="en-US" altLang="ko-KR" dirty="0" smtClean="0"/>
              <a:t> 10</a:t>
            </a:r>
            <a:r>
              <a:rPr lang="ko-KR" altLang="en-US" dirty="0" smtClean="0"/>
              <a:t> </a:t>
            </a:r>
            <a:r>
              <a:rPr lang="en-US" altLang="ko-KR" dirty="0"/>
              <a:t>~ </a:t>
            </a:r>
            <a:r>
              <a:rPr lang="en-US" altLang="ko-KR" dirty="0" smtClean="0"/>
              <a:t>20</a:t>
            </a:r>
            <a:r>
              <a:rPr lang="ko-KR" altLang="en-US" dirty="0" smtClean="0"/>
              <a:t>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□ </a:t>
            </a:r>
            <a:r>
              <a:rPr lang="en-US" altLang="ko-KR" dirty="0" smtClean="0"/>
              <a:t>Over 20 person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en-US" dirty="0"/>
              <a:t>Interior space</a:t>
            </a:r>
            <a:r>
              <a:rPr lang="en-US" altLang="ko-KR" dirty="0" smtClean="0"/>
              <a:t>– automatic wheelchair can use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□</a:t>
            </a:r>
            <a:r>
              <a:rPr lang="en-US" altLang="ko-KR" dirty="0" smtClean="0"/>
              <a:t> possible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 smtClean="0"/>
              <a:t>Hard to use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 smtClean="0"/>
              <a:t>Impossible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en-US" dirty="0"/>
              <a:t>Interior space</a:t>
            </a:r>
            <a:r>
              <a:rPr lang="en-US" altLang="ko-KR" dirty="0" smtClean="0"/>
              <a:t>– </a:t>
            </a:r>
            <a:r>
              <a:rPr lang="en-US" altLang="ko-KR" dirty="0"/>
              <a:t>automatic </a:t>
            </a:r>
            <a:r>
              <a:rPr lang="en-US" altLang="ko-KR" dirty="0" smtClean="0"/>
              <a:t>scouter </a:t>
            </a:r>
            <a:r>
              <a:rPr lang="en-US" altLang="ko-KR" dirty="0"/>
              <a:t>can use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□</a:t>
            </a:r>
            <a:r>
              <a:rPr lang="en-US" altLang="ko-KR" dirty="0"/>
              <a:t> possible</a:t>
            </a:r>
            <a:r>
              <a:rPr lang="ko-KR" altLang="en-US" dirty="0"/>
              <a:t> □ </a:t>
            </a:r>
            <a:r>
              <a:rPr lang="en-US" altLang="ko-KR" dirty="0"/>
              <a:t>Hard to use</a:t>
            </a:r>
            <a:r>
              <a:rPr lang="ko-KR" altLang="en-US" dirty="0"/>
              <a:t> □ </a:t>
            </a:r>
            <a:r>
              <a:rPr lang="en-US" altLang="ko-KR" dirty="0"/>
              <a:t>Impossible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en-US" dirty="0"/>
              <a:t>Interior space</a:t>
            </a:r>
            <a:r>
              <a:rPr lang="en-US" altLang="ko-KR" dirty="0" smtClean="0"/>
              <a:t>– Stair or way for solo moto cycle </a:t>
            </a:r>
            <a:r>
              <a:rPr lang="ko-KR" altLang="en-US" dirty="0" smtClean="0"/>
              <a:t> </a:t>
            </a:r>
            <a:r>
              <a:rPr lang="en-US" altLang="ko-KR" dirty="0"/>
              <a:t>: □ </a:t>
            </a:r>
            <a:r>
              <a:rPr lang="en-US" altLang="ko-KR" dirty="0" err="1" smtClean="0"/>
              <a:t>Exsit</a:t>
            </a:r>
            <a:r>
              <a:rPr lang="ko-KR" altLang="en-US" dirty="0" smtClean="0"/>
              <a:t> </a:t>
            </a:r>
            <a:r>
              <a:rPr lang="ko-KR" altLang="en-US" dirty="0"/>
              <a:t>□</a:t>
            </a:r>
            <a:r>
              <a:rPr lang="ko-KR" altLang="en-US" dirty="0" smtClean="0"/>
              <a:t> </a:t>
            </a:r>
            <a:r>
              <a:rPr lang="en-US" altLang="ko-KR" dirty="0" smtClean="0"/>
              <a:t>No </a:t>
            </a:r>
            <a:r>
              <a:rPr lang="en-US" altLang="ko-KR" dirty="0" err="1" smtClean="0"/>
              <a:t>exsit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Space </a:t>
            </a:r>
            <a:r>
              <a:rPr lang="en-US" altLang="ko-KR" dirty="0"/>
              <a:t>can be use by both of defector and other people : </a:t>
            </a:r>
            <a:r>
              <a:rPr lang="ko-KR" altLang="en-US" dirty="0"/>
              <a:t>□</a:t>
            </a:r>
            <a:r>
              <a:rPr lang="en-US" altLang="ko-KR" dirty="0" smtClean="0"/>
              <a:t> Possible</a:t>
            </a:r>
            <a:r>
              <a:rPr lang="ko-KR" altLang="en-US" dirty="0" smtClean="0"/>
              <a:t> □ </a:t>
            </a:r>
            <a:r>
              <a:rPr lang="en-US" altLang="ko-KR" dirty="0" smtClean="0"/>
              <a:t>Impossible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- Store service table and rack </a:t>
            </a:r>
            <a:r>
              <a:rPr lang="en-US" altLang="ko-KR" dirty="0" smtClean="0"/>
              <a:t>form: </a:t>
            </a:r>
            <a:r>
              <a:rPr lang="en-US" altLang="ko-KR" dirty="0"/>
              <a:t>□ </a:t>
            </a:r>
            <a:r>
              <a:rPr lang="en-US" altLang="ko-KR" dirty="0" smtClean="0"/>
              <a:t>Stand-up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 smtClean="0"/>
              <a:t>Sit-up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 smtClean="0"/>
              <a:t>Multiple</a:t>
            </a:r>
            <a:r>
              <a:rPr lang="ko-KR" altLang="en-US" dirty="0" smtClean="0"/>
              <a:t> </a:t>
            </a:r>
            <a:r>
              <a:rPr lang="en-US" altLang="ko-KR" dirty="0" smtClean="0"/>
              <a:t>Store service table and rack form: 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en-US" altLang="ko-KR" dirty="0" smtClean="0"/>
              <a:t>braille block for blinder to use </a:t>
            </a:r>
            <a:r>
              <a:rPr lang="en-US" altLang="ko-KR" dirty="0"/>
              <a:t>Inside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□ </a:t>
            </a:r>
            <a:r>
              <a:rPr lang="en-US" altLang="ko-KR" dirty="0"/>
              <a:t>Set up in front and easy to use </a:t>
            </a:r>
            <a:r>
              <a:rPr lang="ko-KR" altLang="en-US" dirty="0"/>
              <a:t> □ </a:t>
            </a:r>
            <a:r>
              <a:rPr lang="en-US" altLang="ko-KR" dirty="0"/>
              <a:t>Set up but hard to use </a:t>
            </a:r>
            <a:r>
              <a:rPr lang="ko-KR" altLang="en-US" dirty="0"/>
              <a:t>□ </a:t>
            </a:r>
            <a:r>
              <a:rPr lang="en-US" altLang="ko-KR" dirty="0"/>
              <a:t>No </a:t>
            </a:r>
            <a:r>
              <a:rPr lang="en-US" altLang="ko-KR" dirty="0" err="1"/>
              <a:t>exsit</a:t>
            </a:r>
            <a:r>
              <a:rPr lang="en-US" altLang="ko-KR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Braille notice board for blinder</a:t>
            </a:r>
            <a:r>
              <a:rPr lang="ko-KR" altLang="en-US" dirty="0" smtClean="0"/>
              <a:t> </a:t>
            </a:r>
            <a:r>
              <a:rPr lang="en-US" altLang="ko-KR" dirty="0"/>
              <a:t>: □ </a:t>
            </a:r>
            <a:r>
              <a:rPr lang="en-US" altLang="ko-KR" dirty="0" err="1"/>
              <a:t>Exsit</a:t>
            </a:r>
            <a:r>
              <a:rPr lang="ko-KR" altLang="en-US" dirty="0"/>
              <a:t> □ </a:t>
            </a:r>
            <a:r>
              <a:rPr lang="en-US" altLang="ko-KR" dirty="0"/>
              <a:t>No </a:t>
            </a:r>
            <a:r>
              <a:rPr lang="en-US" altLang="ko-KR" dirty="0" err="1"/>
              <a:t>exsit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/>
              <a:t>-</a:t>
            </a:r>
            <a:r>
              <a:rPr lang="en-US" altLang="ko-KR" dirty="0" smtClean="0"/>
              <a:t> Cinema or theatre where </a:t>
            </a:r>
            <a:r>
              <a:rPr lang="en-US" altLang="ko-KR" dirty="0" err="1" smtClean="0"/>
              <a:t>Defactor</a:t>
            </a:r>
            <a:r>
              <a:rPr lang="en-US" altLang="ko-KR" dirty="0" smtClean="0"/>
              <a:t> can be entrance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en-US" altLang="ko-KR" dirty="0" smtClean="0"/>
              <a:t>Place for defector in the cinema or theatre: </a:t>
            </a:r>
            <a:r>
              <a:rPr lang="en-US" altLang="ko-KR" dirty="0"/>
              <a:t>□ </a:t>
            </a:r>
            <a:r>
              <a:rPr lang="en-US" altLang="ko-KR" dirty="0" smtClean="0"/>
              <a:t>In front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 smtClean="0"/>
              <a:t>Middle</a:t>
            </a:r>
            <a:r>
              <a:rPr lang="ko-KR" altLang="en-US" dirty="0" smtClean="0"/>
              <a:t> □ </a:t>
            </a:r>
            <a:r>
              <a:rPr lang="en-US" altLang="ko-KR" dirty="0" smtClean="0"/>
              <a:t>behind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 smtClean="0"/>
              <a:t>Easy to get in-out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 smtClean="0"/>
              <a:t>no </a:t>
            </a:r>
            <a:r>
              <a:rPr lang="en-US" altLang="ko-KR" dirty="0" err="1" smtClean="0"/>
              <a:t>exsit</a:t>
            </a:r>
            <a:endParaRPr lang="en-US" altLang="ko-KR" dirty="0" smtClean="0"/>
          </a:p>
        </p:txBody>
      </p:sp>
      <p:sp>
        <p:nvSpPr>
          <p:cNvPr id="118" name="직사각형 117"/>
          <p:cNvSpPr/>
          <p:nvPr/>
        </p:nvSpPr>
        <p:spPr>
          <a:xfrm>
            <a:off x="3486643" y="2846882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8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20244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store_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16788"/>
              </p:ext>
            </p:extLst>
          </p:nvPr>
        </p:nvGraphicFramePr>
        <p:xfrm>
          <a:off x="6588224" y="548680"/>
          <a:ext cx="2555776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55776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All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of information in this page is to be exposed at [area_store_detail1] on the application. ( Joonggu_Storyboard_User_App page 7 part 6) )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input some text in text box, then show the input text and the title of input box and other texts.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For example, If I input “1” and “3” and “4” at the box of which name is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건물구조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show like ex1) in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ex1)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건물구조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지하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지상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총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층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check some check box, then show the checked text and the title of check box.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For example, If I check “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도보로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분 안에 접근 가능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” at the box of which name is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역으로부터의 거리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, show like ex2) in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ex2)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역으로부터의 거리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도보로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분 안에 접근 가능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did not input something, do not show the title of input box in 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If user did not check something, do not show the title of check box in App.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Continued in the next page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586263" cy="630931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6" name="TextBox 174"/>
          <p:cNvSpPr txBox="1"/>
          <p:nvPr/>
        </p:nvSpPr>
        <p:spPr>
          <a:xfrm>
            <a:off x="323528" y="620688"/>
            <a:ext cx="61206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dirty="0"/>
              <a:t>Room for defector : </a:t>
            </a:r>
            <a:r>
              <a:rPr lang="ko-KR" altLang="en-US" dirty="0"/>
              <a:t>□ </a:t>
            </a:r>
            <a:r>
              <a:rPr lang="en-US" dirty="0"/>
              <a:t>Exist </a:t>
            </a:r>
            <a:r>
              <a:rPr lang="ko-KR" altLang="en-US" dirty="0"/>
              <a:t>□</a:t>
            </a:r>
            <a:r>
              <a:rPr lang="en-US" dirty="0"/>
              <a:t> No exist</a:t>
            </a:r>
          </a:p>
          <a:p>
            <a:r>
              <a:rPr lang="en-US" dirty="0"/>
              <a:t>- Position of Room for defector: (               floor). Number of room: (                  room(s))</a:t>
            </a:r>
          </a:p>
          <a:p>
            <a:r>
              <a:rPr lang="en-US" dirty="0"/>
              <a:t>- Room defector can be use: </a:t>
            </a:r>
            <a:r>
              <a:rPr lang="ko-KR" altLang="en-US" dirty="0"/>
              <a:t>□ </a:t>
            </a:r>
            <a:r>
              <a:rPr lang="en-US" dirty="0"/>
              <a:t>Exist </a:t>
            </a:r>
            <a:r>
              <a:rPr lang="ko-KR" altLang="en-US" dirty="0"/>
              <a:t>□</a:t>
            </a:r>
            <a:r>
              <a:rPr lang="en-US" dirty="0"/>
              <a:t> No exist</a:t>
            </a:r>
          </a:p>
          <a:p>
            <a:r>
              <a:rPr lang="en-US" dirty="0"/>
              <a:t>- Interior space- </a:t>
            </a:r>
            <a:r>
              <a:rPr lang="en-US" altLang="ko-KR" dirty="0"/>
              <a:t>–</a:t>
            </a:r>
            <a:r>
              <a:rPr lang="en-US" dirty="0"/>
              <a:t> automatic wheelchair can use : </a:t>
            </a:r>
            <a:r>
              <a:rPr lang="ko-KR" altLang="en-US" dirty="0"/>
              <a:t>□</a:t>
            </a:r>
            <a:r>
              <a:rPr lang="en-US" dirty="0"/>
              <a:t> possible </a:t>
            </a:r>
            <a:r>
              <a:rPr lang="ko-KR" altLang="en-US" dirty="0"/>
              <a:t>□</a:t>
            </a:r>
            <a:r>
              <a:rPr lang="en-US" dirty="0"/>
              <a:t> Hard to use </a:t>
            </a:r>
            <a:r>
              <a:rPr lang="ko-KR" altLang="en-US" dirty="0"/>
              <a:t>□</a:t>
            </a:r>
            <a:r>
              <a:rPr lang="en-US" dirty="0"/>
              <a:t> Impossible</a:t>
            </a:r>
          </a:p>
          <a:p>
            <a:r>
              <a:rPr lang="en-US" dirty="0"/>
              <a:t> - Interior space - automatic scouter can use : </a:t>
            </a:r>
            <a:r>
              <a:rPr lang="ko-KR" altLang="en-US" dirty="0"/>
              <a:t>□</a:t>
            </a:r>
            <a:r>
              <a:rPr lang="en-US" dirty="0"/>
              <a:t> possible </a:t>
            </a:r>
            <a:r>
              <a:rPr lang="ko-KR" altLang="en-US" dirty="0"/>
              <a:t>□</a:t>
            </a:r>
            <a:r>
              <a:rPr lang="en-US" dirty="0"/>
              <a:t> Hard to use </a:t>
            </a:r>
            <a:r>
              <a:rPr lang="ko-KR" altLang="en-US" dirty="0"/>
              <a:t>□</a:t>
            </a:r>
            <a:r>
              <a:rPr lang="en-US" dirty="0"/>
              <a:t> Impossible </a:t>
            </a:r>
          </a:p>
          <a:p>
            <a:r>
              <a:rPr lang="en-US" dirty="0"/>
              <a:t>- Interior space - Stair or way for solo moto cycle  : </a:t>
            </a:r>
            <a:r>
              <a:rPr lang="ko-KR" altLang="en-US" dirty="0"/>
              <a:t>□ </a:t>
            </a:r>
            <a:r>
              <a:rPr lang="en-US" dirty="0"/>
              <a:t>Exist </a:t>
            </a:r>
            <a:r>
              <a:rPr lang="ko-KR" altLang="en-US" dirty="0"/>
              <a:t>□</a:t>
            </a:r>
            <a:r>
              <a:rPr lang="en-US" dirty="0"/>
              <a:t> No exist</a:t>
            </a:r>
          </a:p>
          <a:p>
            <a:r>
              <a:rPr lang="en-US" dirty="0"/>
              <a:t> - Hire manual wheel chair: </a:t>
            </a:r>
            <a:r>
              <a:rPr lang="ko-KR" altLang="en-US" dirty="0"/>
              <a:t>□</a:t>
            </a:r>
            <a:r>
              <a:rPr lang="en-US" dirty="0"/>
              <a:t> possible </a:t>
            </a:r>
            <a:r>
              <a:rPr lang="ko-KR" altLang="en-US" dirty="0"/>
              <a:t>□</a:t>
            </a:r>
            <a:r>
              <a:rPr lang="en-US" dirty="0"/>
              <a:t> Hard to use </a:t>
            </a:r>
            <a:r>
              <a:rPr lang="ko-KR" altLang="en-US" dirty="0"/>
              <a:t>□</a:t>
            </a:r>
            <a:r>
              <a:rPr lang="en-US" dirty="0"/>
              <a:t> Impossible</a:t>
            </a:r>
          </a:p>
          <a:p>
            <a:r>
              <a:rPr lang="en-US" dirty="0"/>
              <a:t>- Area of toilette in guest room : </a:t>
            </a:r>
            <a:r>
              <a:rPr lang="ko-KR" altLang="en-US" dirty="0"/>
              <a:t>□ </a:t>
            </a:r>
            <a:r>
              <a:rPr lang="en-US" dirty="0"/>
              <a:t>Wheel chair possible to use </a:t>
            </a:r>
            <a:r>
              <a:rPr lang="ko-KR" altLang="en-US" dirty="0"/>
              <a:t>□</a:t>
            </a:r>
            <a:r>
              <a:rPr lang="en-US" dirty="0"/>
              <a:t> Hard to use </a:t>
            </a:r>
            <a:r>
              <a:rPr lang="ko-KR" altLang="en-US" dirty="0"/>
              <a:t>□</a:t>
            </a:r>
            <a:r>
              <a:rPr lang="en-US" dirty="0"/>
              <a:t> Impossible</a:t>
            </a:r>
          </a:p>
          <a:p>
            <a:r>
              <a:rPr lang="en-US" dirty="0"/>
              <a:t>- Strap in toilette in guest room:  </a:t>
            </a:r>
            <a:r>
              <a:rPr lang="ko-KR" altLang="en-US" dirty="0"/>
              <a:t>□ </a:t>
            </a:r>
            <a:r>
              <a:rPr lang="en-US" dirty="0"/>
              <a:t>Exist </a:t>
            </a:r>
            <a:r>
              <a:rPr lang="ko-KR" altLang="en-US" dirty="0"/>
              <a:t>□</a:t>
            </a:r>
            <a:r>
              <a:rPr lang="en-US" dirty="0"/>
              <a:t> No exist</a:t>
            </a:r>
          </a:p>
          <a:p>
            <a:r>
              <a:rPr lang="en-US" dirty="0"/>
              <a:t>- Food court where defector can be use: </a:t>
            </a:r>
            <a:r>
              <a:rPr lang="ko-KR" altLang="en-US" dirty="0"/>
              <a:t>□ </a:t>
            </a:r>
            <a:r>
              <a:rPr lang="en-US" dirty="0"/>
              <a:t>Exist </a:t>
            </a:r>
            <a:r>
              <a:rPr lang="ko-KR" altLang="en-US" dirty="0"/>
              <a:t>□</a:t>
            </a:r>
            <a:r>
              <a:rPr lang="en-US" dirty="0"/>
              <a:t> No exist</a:t>
            </a:r>
          </a:p>
          <a:p>
            <a:r>
              <a:rPr lang="en-US" dirty="0"/>
              <a:t>- In interior space - braille block for blinder get easier  to use: </a:t>
            </a:r>
            <a:r>
              <a:rPr lang="ko-KR" altLang="en-US" dirty="0"/>
              <a:t>□</a:t>
            </a:r>
            <a:r>
              <a:rPr lang="en-US" dirty="0"/>
              <a:t> Set up in front and easy to use  </a:t>
            </a:r>
            <a:r>
              <a:rPr lang="ko-KR" altLang="en-US" dirty="0"/>
              <a:t>□</a:t>
            </a:r>
            <a:r>
              <a:rPr lang="en-US" dirty="0"/>
              <a:t> Set up but hard to use </a:t>
            </a:r>
            <a:r>
              <a:rPr lang="ko-KR" altLang="en-US" dirty="0"/>
              <a:t>□</a:t>
            </a:r>
            <a:r>
              <a:rPr lang="en-US" dirty="0"/>
              <a:t> No exist </a:t>
            </a:r>
          </a:p>
          <a:p>
            <a:r>
              <a:rPr lang="en-US" dirty="0"/>
              <a:t>- Braille notice board for blinder : </a:t>
            </a:r>
            <a:r>
              <a:rPr lang="ko-KR" altLang="en-US" dirty="0"/>
              <a:t>□ </a:t>
            </a:r>
            <a:r>
              <a:rPr lang="en-US" dirty="0"/>
              <a:t>Exist </a:t>
            </a:r>
            <a:r>
              <a:rPr lang="ko-KR" altLang="en-US" dirty="0"/>
              <a:t>□</a:t>
            </a:r>
            <a:r>
              <a:rPr lang="en-US" dirty="0"/>
              <a:t> No exist</a:t>
            </a:r>
          </a:p>
          <a:p>
            <a:endParaRPr lang="en-US" dirty="0" smtClean="0"/>
          </a:p>
          <a:p>
            <a:r>
              <a:rPr lang="en-US" smtClean="0"/>
              <a:t>Toilette </a:t>
            </a:r>
            <a:r>
              <a:rPr lang="en-US" dirty="0"/>
              <a:t>for defector: </a:t>
            </a:r>
            <a:r>
              <a:rPr lang="ko-KR" altLang="en-US" dirty="0"/>
              <a:t>□ </a:t>
            </a:r>
            <a:r>
              <a:rPr lang="en-US" dirty="0"/>
              <a:t>Exist  </a:t>
            </a:r>
            <a:r>
              <a:rPr lang="ko-KR" altLang="en-US" dirty="0"/>
              <a:t>□ </a:t>
            </a:r>
            <a:r>
              <a:rPr lang="en-US" dirty="0"/>
              <a:t>Normal toilette but defector can be use </a:t>
            </a:r>
            <a:r>
              <a:rPr lang="ko-KR" altLang="en-US" dirty="0"/>
              <a:t>□</a:t>
            </a:r>
            <a:r>
              <a:rPr lang="en-US" dirty="0"/>
              <a:t>Normal toilette but defector can be use </a:t>
            </a:r>
            <a:r>
              <a:rPr lang="ko-KR" altLang="en-US" dirty="0"/>
              <a:t>□ </a:t>
            </a:r>
            <a:r>
              <a:rPr lang="en-US" dirty="0"/>
              <a:t>No exist</a:t>
            </a:r>
          </a:p>
          <a:p>
            <a:r>
              <a:rPr lang="en-US" dirty="0"/>
              <a:t>- Toilette gender neutral : </a:t>
            </a:r>
            <a:r>
              <a:rPr lang="ko-KR" altLang="en-US" dirty="0"/>
              <a:t>□ </a:t>
            </a:r>
            <a:r>
              <a:rPr lang="en-US" dirty="0"/>
              <a:t>Gender neutral </a:t>
            </a:r>
            <a:r>
              <a:rPr lang="ko-KR" altLang="en-US" dirty="0"/>
              <a:t>□ </a:t>
            </a:r>
            <a:r>
              <a:rPr lang="en-US" dirty="0"/>
              <a:t>All-gender</a:t>
            </a:r>
          </a:p>
          <a:p>
            <a:r>
              <a:rPr lang="en-US" dirty="0"/>
              <a:t>- Entrance door status : </a:t>
            </a:r>
            <a:r>
              <a:rPr lang="ko-KR" altLang="en-US" dirty="0"/>
              <a:t>□</a:t>
            </a:r>
            <a:r>
              <a:rPr lang="en-US" dirty="0"/>
              <a:t> Automatic door </a:t>
            </a:r>
            <a:r>
              <a:rPr lang="ko-KR" altLang="en-US" dirty="0"/>
              <a:t>□</a:t>
            </a:r>
            <a:r>
              <a:rPr lang="en-US" dirty="0"/>
              <a:t> Semiautomatic door </a:t>
            </a:r>
            <a:r>
              <a:rPr lang="ko-KR" altLang="en-US" dirty="0"/>
              <a:t>□</a:t>
            </a:r>
            <a:r>
              <a:rPr lang="en-US" dirty="0"/>
              <a:t> Revolving Door </a:t>
            </a:r>
            <a:r>
              <a:rPr lang="ko-KR" altLang="en-US" dirty="0"/>
              <a:t>□</a:t>
            </a:r>
            <a:r>
              <a:rPr lang="en-US" dirty="0"/>
              <a:t> Sliding door </a:t>
            </a:r>
            <a:r>
              <a:rPr lang="ko-KR" altLang="en-US" dirty="0"/>
              <a:t>□</a:t>
            </a:r>
            <a:r>
              <a:rPr lang="en-US" dirty="0"/>
              <a:t> Open-in door </a:t>
            </a:r>
            <a:r>
              <a:rPr lang="ko-KR" altLang="en-US" dirty="0"/>
              <a:t>□</a:t>
            </a:r>
            <a:r>
              <a:rPr lang="en-US" dirty="0"/>
              <a:t> Open-out door </a:t>
            </a:r>
            <a:r>
              <a:rPr lang="ko-KR" altLang="en-US" dirty="0"/>
              <a:t>□</a:t>
            </a:r>
            <a:r>
              <a:rPr lang="en-US" dirty="0"/>
              <a:t> Hinged door</a:t>
            </a:r>
          </a:p>
          <a:p>
            <a:r>
              <a:rPr lang="en-US" dirty="0"/>
              <a:t>- Normal Toilette where wheel chair can be entrance: </a:t>
            </a:r>
            <a:r>
              <a:rPr lang="ko-KR" altLang="en-US" dirty="0"/>
              <a:t>□</a:t>
            </a:r>
            <a:r>
              <a:rPr lang="en-US" dirty="0"/>
              <a:t> possible </a:t>
            </a:r>
            <a:r>
              <a:rPr lang="ko-KR" altLang="en-US" dirty="0"/>
              <a:t>□</a:t>
            </a:r>
            <a:r>
              <a:rPr lang="en-US" dirty="0"/>
              <a:t> Hard to use </a:t>
            </a:r>
            <a:r>
              <a:rPr lang="ko-KR" altLang="en-US" dirty="0"/>
              <a:t>□</a:t>
            </a:r>
            <a:r>
              <a:rPr lang="en-US" dirty="0"/>
              <a:t> Impossible </a:t>
            </a:r>
          </a:p>
          <a:p>
            <a:r>
              <a:rPr lang="en-US" dirty="0"/>
              <a:t>- Number of building where normal toilette to be placed:               places (Not number of toilette room.)</a:t>
            </a:r>
          </a:p>
          <a:p>
            <a:r>
              <a:rPr lang="en-US" dirty="0"/>
              <a:t>- Position of toilette : </a:t>
            </a:r>
            <a:r>
              <a:rPr lang="ko-KR" altLang="en-US" dirty="0"/>
              <a:t>□ </a:t>
            </a:r>
            <a:r>
              <a:rPr lang="en-US" dirty="0"/>
              <a:t>Near the way in-out / </a:t>
            </a:r>
            <a:r>
              <a:rPr lang="ko-KR" altLang="en-US" dirty="0"/>
              <a:t>□ </a:t>
            </a:r>
            <a:r>
              <a:rPr lang="en-US" dirty="0"/>
              <a:t>inside store </a:t>
            </a:r>
          </a:p>
          <a:p>
            <a:r>
              <a:rPr lang="en-US" dirty="0"/>
              <a:t>- braille notice board for blinder on the way in-out: </a:t>
            </a:r>
            <a:r>
              <a:rPr lang="ko-KR" altLang="en-US" dirty="0"/>
              <a:t>□</a:t>
            </a:r>
            <a:r>
              <a:rPr lang="en-US" dirty="0"/>
              <a:t> Set up in front and easy to use  </a:t>
            </a:r>
            <a:r>
              <a:rPr lang="ko-KR" altLang="en-US" dirty="0"/>
              <a:t>□</a:t>
            </a:r>
            <a:r>
              <a:rPr lang="en-US" dirty="0"/>
              <a:t> Set up but hard to use </a:t>
            </a:r>
            <a:r>
              <a:rPr lang="ko-KR" altLang="en-US" dirty="0"/>
              <a:t>□</a:t>
            </a:r>
            <a:r>
              <a:rPr lang="en-US" dirty="0"/>
              <a:t> No </a:t>
            </a:r>
            <a:r>
              <a:rPr lang="en-US" dirty="0" err="1"/>
              <a:t>exsit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Number </a:t>
            </a:r>
            <a:r>
              <a:rPr lang="en-US" dirty="0"/>
              <a:t>of building which have toilette for defector:               places (Not number of toilette room</a:t>
            </a:r>
            <a:r>
              <a:rPr lang="en-US" dirty="0" smtClean="0"/>
              <a:t>.)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- </a:t>
            </a:r>
            <a:r>
              <a:rPr lang="en-US" dirty="0" smtClean="0"/>
              <a:t>Position : </a:t>
            </a:r>
            <a:r>
              <a:rPr lang="ko-KR" altLang="en-US" dirty="0"/>
              <a:t>□ </a:t>
            </a:r>
            <a:r>
              <a:rPr lang="en-US" dirty="0"/>
              <a:t>Next to normal toilette </a:t>
            </a:r>
            <a:r>
              <a:rPr lang="ko-KR" altLang="en-US" dirty="0"/>
              <a:t>□ </a:t>
            </a:r>
            <a:r>
              <a:rPr lang="en-US" dirty="0"/>
              <a:t>Inside normal toilette </a:t>
            </a:r>
            <a:r>
              <a:rPr lang="ko-KR" altLang="en-US" dirty="0"/>
              <a:t>□ </a:t>
            </a:r>
            <a:r>
              <a:rPr lang="en-US" dirty="0"/>
              <a:t>Special </a:t>
            </a:r>
          </a:p>
          <a:p>
            <a:r>
              <a:rPr lang="en-US" dirty="0"/>
              <a:t>- Toilette for defector (gender neutral)  : </a:t>
            </a:r>
            <a:r>
              <a:rPr lang="ko-KR" altLang="en-US" dirty="0"/>
              <a:t>□ </a:t>
            </a:r>
            <a:r>
              <a:rPr lang="en-US" dirty="0"/>
              <a:t>Gender neutral </a:t>
            </a:r>
            <a:r>
              <a:rPr lang="ko-KR" altLang="en-US" dirty="0"/>
              <a:t>□ </a:t>
            </a:r>
            <a:r>
              <a:rPr lang="en-US" dirty="0"/>
              <a:t>All gender</a:t>
            </a:r>
          </a:p>
          <a:p>
            <a:r>
              <a:rPr lang="en-US" dirty="0"/>
              <a:t>- Toilette for defector - Door’s status  : </a:t>
            </a:r>
            <a:r>
              <a:rPr lang="ko-KR" altLang="en-US" dirty="0"/>
              <a:t>□ </a:t>
            </a:r>
            <a:r>
              <a:rPr lang="en-US" dirty="0"/>
              <a:t>Automatic </a:t>
            </a:r>
            <a:r>
              <a:rPr lang="ko-KR" altLang="en-US" dirty="0"/>
              <a:t>□ </a:t>
            </a:r>
            <a:r>
              <a:rPr lang="en-US" dirty="0"/>
              <a:t>Sliding door </a:t>
            </a:r>
            <a:r>
              <a:rPr lang="ko-KR" altLang="en-US" dirty="0"/>
              <a:t>□ </a:t>
            </a:r>
            <a:r>
              <a:rPr lang="en-US" dirty="0"/>
              <a:t>Open-in door</a:t>
            </a:r>
            <a:r>
              <a:rPr lang="ko-KR" altLang="en-US" dirty="0"/>
              <a:t>□ </a:t>
            </a:r>
            <a:r>
              <a:rPr lang="en-US" dirty="0"/>
              <a:t>Open-out door </a:t>
            </a:r>
            <a:r>
              <a:rPr lang="ko-KR" altLang="en-US" dirty="0"/>
              <a:t>□</a:t>
            </a:r>
            <a:r>
              <a:rPr lang="en-US" dirty="0"/>
              <a:t>Hinged door</a:t>
            </a:r>
          </a:p>
          <a:p>
            <a:r>
              <a:rPr lang="en-US" dirty="0"/>
              <a:t>- Space inside toilette for defector (Using wheel chair) : </a:t>
            </a:r>
            <a:r>
              <a:rPr lang="ko-KR" altLang="en-US" dirty="0"/>
              <a:t>□ </a:t>
            </a:r>
            <a:r>
              <a:rPr lang="en-US" dirty="0"/>
              <a:t>Possible </a:t>
            </a:r>
            <a:r>
              <a:rPr lang="ko-KR" altLang="en-US" dirty="0"/>
              <a:t>□ </a:t>
            </a:r>
            <a:r>
              <a:rPr lang="en-US" dirty="0"/>
              <a:t>Impossible</a:t>
            </a:r>
          </a:p>
          <a:p>
            <a:r>
              <a:rPr lang="en-US" dirty="0"/>
              <a:t>- Toilette for defector – handle next to urinal (in normal toilette) : </a:t>
            </a:r>
            <a:r>
              <a:rPr lang="ko-KR" altLang="en-US" dirty="0"/>
              <a:t>□ </a:t>
            </a:r>
            <a:r>
              <a:rPr lang="en-US" dirty="0"/>
              <a:t>Exist </a:t>
            </a:r>
            <a:r>
              <a:rPr lang="ko-KR" altLang="en-US" dirty="0"/>
              <a:t>□ </a:t>
            </a:r>
            <a:r>
              <a:rPr lang="en-US" dirty="0"/>
              <a:t>Hard to use </a:t>
            </a:r>
            <a:r>
              <a:rPr lang="ko-KR" altLang="en-US" dirty="0"/>
              <a:t>□ </a:t>
            </a:r>
            <a:r>
              <a:rPr lang="en-US" dirty="0"/>
              <a:t>No exist</a:t>
            </a:r>
          </a:p>
          <a:p>
            <a:r>
              <a:rPr lang="en-US" dirty="0"/>
              <a:t>- Toilette for defector – handle next to closet bowl: </a:t>
            </a:r>
            <a:r>
              <a:rPr lang="ko-KR" altLang="en-US" dirty="0"/>
              <a:t>□ </a:t>
            </a:r>
            <a:r>
              <a:rPr lang="en-US" dirty="0"/>
              <a:t>Exist </a:t>
            </a:r>
            <a:r>
              <a:rPr lang="ko-KR" altLang="en-US" dirty="0"/>
              <a:t>□ </a:t>
            </a:r>
            <a:r>
              <a:rPr lang="en-US" dirty="0"/>
              <a:t>Hard to use </a:t>
            </a:r>
            <a:r>
              <a:rPr lang="ko-KR" altLang="en-US" dirty="0"/>
              <a:t>□ </a:t>
            </a:r>
            <a:r>
              <a:rPr lang="en-US" dirty="0"/>
              <a:t>No exist</a:t>
            </a:r>
          </a:p>
          <a:p>
            <a:r>
              <a:rPr lang="en-US" dirty="0"/>
              <a:t>- Toilette for defector – cleaning  : </a:t>
            </a:r>
            <a:r>
              <a:rPr lang="ko-KR" altLang="en-US" dirty="0"/>
              <a:t>□ </a:t>
            </a:r>
            <a:r>
              <a:rPr lang="en-US" dirty="0"/>
              <a:t>Clean  </a:t>
            </a:r>
            <a:r>
              <a:rPr lang="ko-KR" altLang="en-US" dirty="0"/>
              <a:t>□ 더러움 □ </a:t>
            </a:r>
            <a:r>
              <a:rPr lang="en-US" dirty="0"/>
              <a:t>Other (                         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171657" y="3117966"/>
            <a:ext cx="424422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25527" y="3588067"/>
            <a:ext cx="424422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174"/>
          <p:cNvSpPr txBox="1"/>
          <p:nvPr/>
        </p:nvSpPr>
        <p:spPr>
          <a:xfrm>
            <a:off x="323528" y="6030004"/>
            <a:ext cx="612068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dirty="0" smtClean="0"/>
              <a:t>Staff to help defector: </a:t>
            </a:r>
            <a:r>
              <a:rPr lang="en-US" altLang="ko-KR" dirty="0"/>
              <a:t>□ </a:t>
            </a:r>
            <a:r>
              <a:rPr lang="en-US" altLang="ko-KR" dirty="0" smtClean="0"/>
              <a:t>Work</a:t>
            </a:r>
            <a:r>
              <a:rPr lang="ko-KR" altLang="en-US" dirty="0" smtClean="0"/>
              <a:t> </a:t>
            </a:r>
            <a:r>
              <a:rPr lang="en-US" altLang="ko-KR" dirty="0"/>
              <a:t>□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 work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en-US" altLang="ko-KR" dirty="0" smtClean="0"/>
              <a:t>Help to get inside</a:t>
            </a:r>
            <a:r>
              <a:rPr lang="ko-KR" altLang="en-US" dirty="0" smtClean="0"/>
              <a:t> </a:t>
            </a:r>
            <a:r>
              <a:rPr lang="ko-KR" altLang="en-US" dirty="0"/>
              <a:t>□ </a:t>
            </a:r>
            <a:r>
              <a:rPr lang="en-US" altLang="ko-KR" dirty="0" smtClean="0"/>
              <a:t>Help to get to target</a:t>
            </a:r>
            <a:r>
              <a:rPr lang="ko-KR" altLang="en-US" dirty="0" smtClean="0"/>
              <a:t> □ </a:t>
            </a:r>
            <a:r>
              <a:rPr lang="en-US" altLang="ko-KR" dirty="0" smtClean="0"/>
              <a:t>Help to get target but not friendly</a:t>
            </a:r>
            <a:r>
              <a:rPr lang="ko-KR" altLang="en-US" dirty="0" smtClean="0"/>
              <a:t> </a:t>
            </a:r>
            <a:r>
              <a:rPr lang="en-US" altLang="ko-KR" dirty="0"/>
              <a:t>□</a:t>
            </a:r>
            <a:r>
              <a:rPr lang="ko-KR" altLang="en-US" dirty="0" smtClean="0"/>
              <a:t> </a:t>
            </a:r>
            <a:r>
              <a:rPr lang="en-US" altLang="ko-KR" dirty="0" smtClean="0"/>
              <a:t>Don’t help to get to target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en-US" altLang="ko-KR" dirty="0" smtClean="0"/>
              <a:t>Just help</a:t>
            </a:r>
            <a:r>
              <a:rPr lang="ko-KR" altLang="en-US" dirty="0" smtClean="0"/>
              <a:t> </a:t>
            </a:r>
            <a:r>
              <a:rPr lang="en-US" altLang="ko-KR" dirty="0" smtClean="0"/>
              <a:t>□</a:t>
            </a:r>
            <a:r>
              <a:rPr lang="ko-KR" altLang="en-US" dirty="0" smtClean="0"/>
              <a:t> </a:t>
            </a:r>
            <a:r>
              <a:rPr lang="en-US" altLang="ko-KR" dirty="0" smtClean="0"/>
              <a:t>Directly help by friendly way</a:t>
            </a:r>
            <a:r>
              <a:rPr lang="ko-KR" altLang="en-US" dirty="0" smtClean="0"/>
              <a:t> □ </a:t>
            </a:r>
            <a:r>
              <a:rPr lang="en-US" altLang="ko-KR" dirty="0" smtClean="0"/>
              <a:t>Help but not friendly</a:t>
            </a:r>
            <a:r>
              <a:rPr lang="ko-KR" altLang="en-US" dirty="0" smtClean="0"/>
              <a:t> □ </a:t>
            </a:r>
            <a:r>
              <a:rPr lang="en-US" altLang="ko-KR" dirty="0" smtClean="0"/>
              <a:t>Not help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121232" y="4931643"/>
            <a:ext cx="827079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174"/>
          <p:cNvSpPr txBox="1"/>
          <p:nvPr/>
        </p:nvSpPr>
        <p:spPr>
          <a:xfrm>
            <a:off x="3050433" y="5113759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Purpose: </a:t>
            </a:r>
            <a:endParaRPr lang="en-US" altLang="ko-KR" dirty="0"/>
          </a:p>
        </p:txBody>
      </p:sp>
      <p:sp>
        <p:nvSpPr>
          <p:cNvPr id="50" name="직사각형 49"/>
          <p:cNvSpPr/>
          <p:nvPr/>
        </p:nvSpPr>
        <p:spPr>
          <a:xfrm>
            <a:off x="3707903" y="5157122"/>
            <a:ext cx="1196711" cy="1234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174"/>
          <p:cNvSpPr txBox="1"/>
          <p:nvPr/>
        </p:nvSpPr>
        <p:spPr>
          <a:xfrm>
            <a:off x="4850633" y="5113759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Note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52" name="직사각형 51"/>
          <p:cNvSpPr/>
          <p:nvPr/>
        </p:nvSpPr>
        <p:spPr>
          <a:xfrm>
            <a:off x="5222725" y="5140454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174"/>
          <p:cNvSpPr txBox="1"/>
          <p:nvPr/>
        </p:nvSpPr>
        <p:spPr>
          <a:xfrm>
            <a:off x="210011" y="5122662"/>
            <a:ext cx="1443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Main good &amp; services 1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75" name="직사각형 74"/>
          <p:cNvSpPr/>
          <p:nvPr/>
        </p:nvSpPr>
        <p:spPr>
          <a:xfrm>
            <a:off x="1639193" y="5149357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174"/>
          <p:cNvSpPr txBox="1"/>
          <p:nvPr/>
        </p:nvSpPr>
        <p:spPr>
          <a:xfrm>
            <a:off x="3060989" y="5321460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Purpose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77" name="직사각형 76"/>
          <p:cNvSpPr/>
          <p:nvPr/>
        </p:nvSpPr>
        <p:spPr>
          <a:xfrm>
            <a:off x="3707903" y="5348156"/>
            <a:ext cx="1207268" cy="1300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Box 174"/>
          <p:cNvSpPr txBox="1"/>
          <p:nvPr/>
        </p:nvSpPr>
        <p:spPr>
          <a:xfrm>
            <a:off x="4861189" y="5321460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Note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79" name="직사각형 78"/>
          <p:cNvSpPr/>
          <p:nvPr/>
        </p:nvSpPr>
        <p:spPr>
          <a:xfrm>
            <a:off x="5233281" y="5348155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174"/>
          <p:cNvSpPr txBox="1"/>
          <p:nvPr/>
        </p:nvSpPr>
        <p:spPr>
          <a:xfrm>
            <a:off x="220567" y="5330363"/>
            <a:ext cx="1369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/>
              <a:t>Main good &amp; services 2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81" name="직사각형 80"/>
          <p:cNvSpPr/>
          <p:nvPr/>
        </p:nvSpPr>
        <p:spPr>
          <a:xfrm>
            <a:off x="1649749" y="5357058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174"/>
          <p:cNvSpPr txBox="1"/>
          <p:nvPr/>
        </p:nvSpPr>
        <p:spPr>
          <a:xfrm>
            <a:off x="3060989" y="5545807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Purpose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83" name="직사각형 82"/>
          <p:cNvSpPr/>
          <p:nvPr/>
        </p:nvSpPr>
        <p:spPr>
          <a:xfrm>
            <a:off x="3707903" y="5572503"/>
            <a:ext cx="1207268" cy="1323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174"/>
          <p:cNvSpPr txBox="1"/>
          <p:nvPr/>
        </p:nvSpPr>
        <p:spPr>
          <a:xfrm>
            <a:off x="4861189" y="5545807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Note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85" name="직사각형 84"/>
          <p:cNvSpPr/>
          <p:nvPr/>
        </p:nvSpPr>
        <p:spPr>
          <a:xfrm>
            <a:off x="5233281" y="5572502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Box 174"/>
          <p:cNvSpPr txBox="1"/>
          <p:nvPr/>
        </p:nvSpPr>
        <p:spPr>
          <a:xfrm>
            <a:off x="220567" y="5554710"/>
            <a:ext cx="1369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/>
              <a:t>Main good &amp; services 3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87" name="직사각형 86"/>
          <p:cNvSpPr/>
          <p:nvPr/>
        </p:nvSpPr>
        <p:spPr>
          <a:xfrm>
            <a:off x="1649749" y="5581405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174"/>
          <p:cNvSpPr txBox="1"/>
          <p:nvPr/>
        </p:nvSpPr>
        <p:spPr>
          <a:xfrm>
            <a:off x="3050433" y="5753508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Purpose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9" name="직사각형 108"/>
          <p:cNvSpPr/>
          <p:nvPr/>
        </p:nvSpPr>
        <p:spPr>
          <a:xfrm>
            <a:off x="3707903" y="5780204"/>
            <a:ext cx="1196712" cy="1007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74"/>
          <p:cNvSpPr txBox="1"/>
          <p:nvPr/>
        </p:nvSpPr>
        <p:spPr>
          <a:xfrm>
            <a:off x="4850633" y="5753508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 smtClean="0"/>
              <a:t>Note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11" name="직사각형 110"/>
          <p:cNvSpPr/>
          <p:nvPr/>
        </p:nvSpPr>
        <p:spPr>
          <a:xfrm>
            <a:off x="5222725" y="5780203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TextBox 174"/>
          <p:cNvSpPr txBox="1"/>
          <p:nvPr/>
        </p:nvSpPr>
        <p:spPr>
          <a:xfrm>
            <a:off x="210011" y="5762411"/>
            <a:ext cx="1369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dirty="0"/>
              <a:t>Main good &amp; services 4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18" name="직사각형 117"/>
          <p:cNvSpPr/>
          <p:nvPr/>
        </p:nvSpPr>
        <p:spPr>
          <a:xfrm>
            <a:off x="1639193" y="5789106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035859" y="786733"/>
            <a:ext cx="424422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07265" y="805041"/>
            <a:ext cx="424422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8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7393</TotalTime>
  <Words>1007</Words>
  <Application>Microsoft Office PowerPoint</Application>
  <PresentationFormat>On-screen Show (4:3)</PresentationFormat>
  <Paragraphs>114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POSA</dc:title>
  <dc:creator>이다훈</dc:creator>
  <cp:lastModifiedBy>Kenny Phong</cp:lastModifiedBy>
  <cp:revision>326</cp:revision>
  <dcterms:created xsi:type="dcterms:W3CDTF">2015-04-20T13:46:22Z</dcterms:created>
  <dcterms:modified xsi:type="dcterms:W3CDTF">2015-11-13T07:05:01Z</dcterms:modified>
</cp:coreProperties>
</file>