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10" r:id="rId2"/>
    <p:sldId id="311" r:id="rId3"/>
    <p:sldId id="669" r:id="rId4"/>
    <p:sldId id="680" r:id="rId5"/>
    <p:sldId id="692" r:id="rId6"/>
    <p:sldId id="714" r:id="rId7"/>
    <p:sldId id="715" r:id="rId8"/>
    <p:sldId id="716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34" autoAdjust="0"/>
    <p:restoredTop sz="90264" autoAdjust="0"/>
  </p:normalViewPr>
  <p:slideViewPr>
    <p:cSldViewPr>
      <p:cViewPr varScale="1">
        <p:scale>
          <a:sx n="90" d="100"/>
          <a:sy n="90" d="100"/>
        </p:scale>
        <p:origin x="1074" y="78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87DFB-B141-4E75-BE8D-353E8E31974E}" type="datetimeFigureOut">
              <a:rPr lang="ko-KR" altLang="en-US" smtClean="0"/>
              <a:pPr/>
              <a:t>2016-02-29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570C6-4ADE-407A-AF71-BDB145A7A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54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796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882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137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329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29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7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625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3"/>
          <p:cNvSpPr>
            <a:spLocks noChangeArrowheads="1"/>
          </p:cNvSpPr>
          <p:nvPr userDrawn="1"/>
        </p:nvSpPr>
        <p:spPr bwMode="auto">
          <a:xfrm>
            <a:off x="4179887" y="6689551"/>
            <a:ext cx="784225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96888" indent="-396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95363" indent="-809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492250" indent="-12065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990725" indent="-16192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fld id="{3E49EFF5-EEDB-421E-BD74-EBA095F67761}" type="slidenum">
              <a:rPr lang="en-US" altLang="ko-KR" sz="78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Times New Roman" pitchFamily="18" charset="0"/>
              </a:rPr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ko-KR" sz="78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29"/>
          <p:cNvSpPr txBox="1">
            <a:spLocks noChangeArrowheads="1"/>
          </p:cNvSpPr>
          <p:nvPr/>
        </p:nvSpPr>
        <p:spPr bwMode="auto">
          <a:xfrm>
            <a:off x="662354" y="2497139"/>
            <a:ext cx="8129954" cy="90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Kwebbook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Storyboard Admin Web</a:t>
            </a:r>
          </a:p>
        </p:txBody>
      </p:sp>
      <p:graphicFrame>
        <p:nvGraphicFramePr>
          <p:cNvPr id="4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813639"/>
              </p:ext>
            </p:extLst>
          </p:nvPr>
        </p:nvGraphicFramePr>
        <p:xfrm>
          <a:off x="4870939" y="4143375"/>
          <a:ext cx="3789485" cy="922392"/>
        </p:xfrm>
        <a:graphic>
          <a:graphicData uri="http://schemas.openxmlformats.org/drawingml/2006/table">
            <a:tbl>
              <a:tblPr/>
              <a:tblGrid>
                <a:gridCol w="925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146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0889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407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버전</a:t>
                      </a:r>
                    </a:p>
                  </a:txBody>
                  <a:tcPr marL="99692" marR="83077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v.1.0</a:t>
                      </a: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구분</a:t>
                      </a:r>
                    </a:p>
                  </a:txBody>
                  <a:tcPr marL="99692" marR="83077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스토리보드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9692" marR="83077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채기정</a:t>
                      </a: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확인자</a:t>
                      </a:r>
                    </a:p>
                  </a:txBody>
                  <a:tcPr marL="99692" marR="83077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692" marR="83077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692" marR="83077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9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356282"/>
              </p:ext>
            </p:extLst>
          </p:nvPr>
        </p:nvGraphicFramePr>
        <p:xfrm>
          <a:off x="457200" y="871538"/>
          <a:ext cx="8229600" cy="2300288"/>
        </p:xfrm>
        <a:graphic>
          <a:graphicData uri="http://schemas.openxmlformats.org/drawingml/2006/table">
            <a:tbl>
              <a:tblPr/>
              <a:tblGrid>
                <a:gridCol w="10023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43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3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7715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071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문서버전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내용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채기정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작성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1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139546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book_management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book_management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&gt;book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126772"/>
              </p:ext>
            </p:extLst>
          </p:nvPr>
        </p:nvGraphicFramePr>
        <p:xfrm>
          <a:off x="6732240" y="474398"/>
          <a:ext cx="2376264" cy="621510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228600" marR="0" indent="-2286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700" baseline="0" dirty="0" smtClean="0"/>
                        <a:t>연령구분</a:t>
                      </a:r>
                      <a:r>
                        <a:rPr lang="en-US" altLang="ko-KR" sz="700" baseline="0" dirty="0" smtClean="0"/>
                        <a:t>(</a:t>
                      </a:r>
                      <a:r>
                        <a:rPr lang="ko-KR" altLang="en-US" sz="700" baseline="0" dirty="0" smtClean="0"/>
                        <a:t>Age </a:t>
                      </a:r>
                      <a:r>
                        <a:rPr lang="en-US" altLang="ko-KR" sz="700" baseline="0" dirty="0" smtClean="0"/>
                        <a:t>group)</a:t>
                      </a:r>
                      <a:r>
                        <a:rPr lang="ko-KR" altLang="en-US" sz="700" baseline="0" dirty="0" smtClean="0"/>
                        <a:t> </a:t>
                      </a:r>
                      <a:r>
                        <a:rPr lang="en-US" altLang="ko-KR" sz="700" baseline="0" dirty="0"/>
                        <a:t>option</a:t>
                      </a:r>
                      <a:r>
                        <a:rPr lang="ko-KR" altLang="en-US" sz="700" baseline="0" dirty="0"/>
                        <a:t> </a:t>
                      </a:r>
                      <a:r>
                        <a:rPr lang="en-US" altLang="ko-KR" sz="700" baseline="0" dirty="0"/>
                        <a:t>box</a:t>
                      </a:r>
                      <a:r>
                        <a:rPr lang="ko-KR" altLang="en-US" sz="700" baseline="0" dirty="0"/>
                        <a:t/>
                      </a:r>
                      <a:br>
                        <a:rPr lang="ko-KR" altLang="en-US" sz="700" baseline="0" dirty="0"/>
                      </a:br>
                      <a:r>
                        <a:rPr lang="en-US" altLang="ko-KR" sz="700" baseline="0" dirty="0"/>
                        <a:t>- </a:t>
                      </a:r>
                      <a:r>
                        <a:rPr lang="ko-KR" altLang="en-US" sz="700" baseline="0" dirty="0" smtClean="0"/>
                        <a:t>전체</a:t>
                      </a:r>
                      <a:r>
                        <a:rPr lang="en-US" altLang="ko-KR" sz="700" baseline="0" dirty="0" smtClean="0"/>
                        <a:t>(All)/</a:t>
                      </a:r>
                      <a:r>
                        <a:rPr lang="ko-KR" altLang="en-US" sz="700" baseline="0" dirty="0" err="1" smtClean="0"/>
                        <a:t>제너맨</a:t>
                      </a:r>
                      <a:r>
                        <a:rPr lang="en-US" altLang="ko-KR" sz="700" baseline="0" dirty="0" smtClean="0"/>
                        <a:t>(</a:t>
                      </a:r>
                      <a:r>
                        <a:rPr lang="en-US" altLang="ko-KR" sz="700" baseline="0" dirty="0" err="1" smtClean="0"/>
                        <a:t>generman</a:t>
                      </a:r>
                      <a:r>
                        <a:rPr lang="en-US" altLang="ko-KR" sz="700" baseline="0" dirty="0" smtClean="0"/>
                        <a:t>)/</a:t>
                      </a:r>
                      <a:r>
                        <a:rPr lang="ko-KR" altLang="en-US" sz="700" baseline="0" dirty="0" err="1" smtClean="0"/>
                        <a:t>유니티</a:t>
                      </a:r>
                      <a:r>
                        <a:rPr lang="en-US" altLang="ko-KR" sz="700" baseline="0" dirty="0" smtClean="0"/>
                        <a:t>(unity)/</a:t>
                      </a:r>
                      <a:r>
                        <a:rPr lang="ko-KR" altLang="en-US" sz="700" baseline="0" dirty="0" smtClean="0"/>
                        <a:t>하이틴</a:t>
                      </a:r>
                      <a:r>
                        <a:rPr lang="en-US" altLang="ko-KR" sz="700" baseline="0" dirty="0" smtClean="0"/>
                        <a:t>(high teen)/</a:t>
                      </a:r>
                      <a:r>
                        <a:rPr lang="ko-KR" altLang="en-US" sz="700" baseline="0" dirty="0" err="1" smtClean="0"/>
                        <a:t>로우틴</a:t>
                      </a:r>
                      <a:r>
                        <a:rPr lang="en-US" altLang="ko-KR" sz="700" baseline="0" dirty="0" smtClean="0"/>
                        <a:t>(low teen)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700" baseline="0" dirty="0" smtClean="0"/>
                        <a:t>연재관</a:t>
                      </a:r>
                      <a:r>
                        <a:rPr lang="en-US" altLang="ko-KR" sz="700" baseline="0" dirty="0" smtClean="0"/>
                        <a:t>(Categorization) select box</a:t>
                      </a:r>
                      <a:br>
                        <a:rPr lang="en-US" altLang="ko-KR" sz="700" baseline="0" dirty="0" smtClean="0"/>
                      </a:br>
                      <a:r>
                        <a:rPr lang="en-US" altLang="ko-KR" sz="700" baseline="0" dirty="0" smtClean="0"/>
                        <a:t>- </a:t>
                      </a:r>
                      <a:r>
                        <a:rPr lang="ko-KR" altLang="en-US" sz="700" baseline="0" dirty="0" smtClean="0"/>
                        <a:t>전체</a:t>
                      </a:r>
                      <a:r>
                        <a:rPr lang="en-US" altLang="ko-KR" sz="700" baseline="0" dirty="0" smtClean="0"/>
                        <a:t>(All)/</a:t>
                      </a:r>
                      <a:r>
                        <a:rPr lang="ko-KR" altLang="en-US" sz="700" baseline="0" dirty="0" err="1" smtClean="0"/>
                        <a:t>작가관</a:t>
                      </a:r>
                      <a:r>
                        <a:rPr lang="en-US" altLang="ko-KR" sz="700" baseline="0" dirty="0" smtClean="0"/>
                        <a:t>(official author)/ </a:t>
                      </a:r>
                      <a:r>
                        <a:rPr lang="ko-KR" altLang="en-US" sz="700" baseline="0" dirty="0" smtClean="0"/>
                        <a:t>베스트리그</a:t>
                      </a:r>
                      <a:r>
                        <a:rPr lang="en-US" altLang="ko-KR" sz="700" baseline="0" dirty="0" smtClean="0"/>
                        <a:t>(best league)/ </a:t>
                      </a:r>
                      <a:r>
                        <a:rPr lang="ko-KR" altLang="en-US" sz="700" baseline="0" dirty="0" err="1" smtClean="0"/>
                        <a:t>챌린지리그</a:t>
                      </a:r>
                      <a:r>
                        <a:rPr lang="en-US" altLang="ko-KR" sz="700" baseline="0" dirty="0" smtClean="0"/>
                        <a:t>(challenge league)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장르</a:t>
                      </a:r>
                      <a:r>
                        <a:rPr lang="en-US" altLang="ko-KR" sz="700" baseline="0" dirty="0" smtClean="0"/>
                        <a:t>(Genre)</a:t>
                      </a:r>
                      <a:r>
                        <a:rPr lang="ko-KR" altLang="en-US" sz="700" baseline="0" dirty="0" smtClean="0"/>
                        <a:t> </a:t>
                      </a:r>
                      <a:r>
                        <a:rPr lang="en-US" altLang="ko-KR" sz="700" baseline="0" dirty="0" smtClean="0"/>
                        <a:t>select</a:t>
                      </a:r>
                      <a:r>
                        <a:rPr lang="ko-KR" altLang="en-US" sz="700" baseline="0" dirty="0" smtClean="0"/>
                        <a:t> </a:t>
                      </a:r>
                      <a:r>
                        <a:rPr lang="en-US" altLang="ko-KR" sz="700" baseline="0" dirty="0"/>
                        <a:t>box</a:t>
                      </a:r>
                      <a:r>
                        <a:rPr lang="ko-KR" altLang="en-US" sz="700" baseline="0" dirty="0"/>
                        <a:t/>
                      </a:r>
                      <a:br>
                        <a:rPr lang="ko-KR" altLang="en-US" sz="700" baseline="0" dirty="0"/>
                      </a:br>
                      <a:r>
                        <a:rPr lang="en-US" altLang="x-none" sz="700" baseline="0" dirty="0"/>
                        <a:t>- </a:t>
                      </a:r>
                      <a:r>
                        <a:rPr lang="ko-KR" altLang="en-US" sz="700" baseline="0" dirty="0" smtClean="0"/>
                        <a:t>로맨스</a:t>
                      </a:r>
                      <a:r>
                        <a:rPr lang="en-US" altLang="ko-KR" sz="700" baseline="0" dirty="0" smtClean="0"/>
                        <a:t>(romance), </a:t>
                      </a:r>
                      <a:r>
                        <a:rPr lang="ko-KR" altLang="en-US" sz="700" baseline="0" dirty="0" smtClean="0"/>
                        <a:t>판타지</a:t>
                      </a:r>
                      <a:r>
                        <a:rPr lang="en-US" altLang="ko-KR" sz="700" baseline="0" dirty="0" smtClean="0"/>
                        <a:t>(Fantasy), </a:t>
                      </a:r>
                      <a:r>
                        <a:rPr lang="ko-KR" altLang="en-US" sz="700" baseline="0" dirty="0" smtClean="0"/>
                        <a:t>무협</a:t>
                      </a:r>
                      <a:r>
                        <a:rPr lang="en-US" altLang="ko-KR" sz="700" baseline="0" dirty="0" smtClean="0"/>
                        <a:t>(</a:t>
                      </a:r>
                      <a:r>
                        <a:rPr lang="en-US" altLang="x-none" sz="700" baseline="0" dirty="0" smtClean="0"/>
                        <a:t>heroism), </a:t>
                      </a:r>
                      <a:r>
                        <a:rPr lang="ko-KR" altLang="en-US" sz="700" baseline="0" dirty="0" err="1" smtClean="0"/>
                        <a:t>퓨젼</a:t>
                      </a:r>
                      <a:r>
                        <a:rPr lang="en-US" altLang="ko-KR" sz="700" baseline="0" dirty="0" smtClean="0"/>
                        <a:t>/</a:t>
                      </a:r>
                      <a:r>
                        <a:rPr lang="ko-KR" altLang="en-US" sz="700" baseline="0" dirty="0" smtClean="0"/>
                        <a:t>기타</a:t>
                      </a:r>
                      <a:r>
                        <a:rPr lang="en-US" altLang="ko-KR" sz="700" baseline="0" dirty="0" smtClean="0"/>
                        <a:t>(fusion/other)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700" baseline="0" dirty="0" smtClean="0"/>
                        <a:t>완결</a:t>
                      </a:r>
                      <a:r>
                        <a:rPr lang="en-US" altLang="ko-KR" sz="700" baseline="0" dirty="0" smtClean="0"/>
                        <a:t>(</a:t>
                      </a:r>
                      <a:r>
                        <a:rPr lang="ko-KR" altLang="en-US" sz="700" baseline="0" dirty="0" smtClean="0"/>
                        <a:t>Completed</a:t>
                      </a:r>
                      <a:r>
                        <a:rPr lang="en-US" altLang="ko-KR" sz="700" baseline="0" dirty="0" smtClean="0"/>
                        <a:t>)</a:t>
                      </a:r>
                      <a:r>
                        <a:rPr lang="ko-KR" altLang="en-US" sz="700" baseline="0" dirty="0" smtClean="0"/>
                        <a:t> </a:t>
                      </a:r>
                      <a:r>
                        <a:rPr lang="ko-KR" altLang="en-US" sz="700" baseline="0" dirty="0"/>
                        <a:t>check </a:t>
                      </a:r>
                      <a:r>
                        <a:rPr lang="en-US" altLang="ko-KR" sz="700" baseline="0" dirty="0"/>
                        <a:t>box</a:t>
                      </a:r>
                      <a:r>
                        <a:rPr lang="ko-KR" altLang="en-US" sz="700" baseline="0" dirty="0"/>
                        <a:t/>
                      </a:r>
                      <a:br>
                        <a:rPr lang="ko-KR" altLang="en-US" sz="700" baseline="0" dirty="0"/>
                      </a:br>
                      <a:r>
                        <a:rPr lang="en-US" altLang="ko-KR" sz="700" baseline="0" dirty="0"/>
                        <a:t>- When clicked, only completed </a:t>
                      </a:r>
                      <a:r>
                        <a:rPr lang="en-US" altLang="ko-KR" sz="700" baseline="0" dirty="0" smtClean="0"/>
                        <a:t>book </a:t>
                      </a:r>
                      <a:r>
                        <a:rPr lang="en-US" altLang="ko-KR" sz="700" baseline="0" dirty="0"/>
                        <a:t>can be </a:t>
                      </a:r>
                      <a:r>
                        <a:rPr lang="en-US" altLang="ko-KR" sz="700" baseline="0" dirty="0" smtClean="0"/>
                        <a:t>searched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700" baseline="0" dirty="0" smtClean="0"/>
                        <a:t>성인</a:t>
                      </a:r>
                      <a:r>
                        <a:rPr lang="en-US" altLang="ko-KR" sz="700" baseline="0" dirty="0" smtClean="0"/>
                        <a:t>(</a:t>
                      </a:r>
                      <a:r>
                        <a:rPr lang="ko-KR" altLang="x-none" sz="700" baseline="0" dirty="0" smtClean="0"/>
                        <a:t>Adults</a:t>
                      </a:r>
                      <a:r>
                        <a:rPr lang="en-US" altLang="ko-KR" sz="700" baseline="0" dirty="0" smtClean="0"/>
                        <a:t>0</a:t>
                      </a:r>
                      <a:r>
                        <a:rPr lang="ko-KR" altLang="x-none" sz="700" baseline="0" dirty="0" smtClean="0"/>
                        <a:t> </a:t>
                      </a:r>
                      <a:r>
                        <a:rPr lang="ko-KR" altLang="x-none" sz="700" baseline="0" dirty="0"/>
                        <a:t>check </a:t>
                      </a:r>
                      <a:r>
                        <a:rPr lang="ko-KR" altLang="x-none" sz="700" baseline="0" dirty="0" smtClean="0"/>
                        <a:t>box</a:t>
                      </a:r>
                      <a:r>
                        <a:rPr lang="en-US" altLang="ko-KR" sz="700" baseline="0" dirty="0" smtClean="0"/>
                        <a:t/>
                      </a:r>
                      <a:br>
                        <a:rPr lang="en-US" altLang="ko-KR" sz="700" baseline="0" dirty="0" smtClean="0"/>
                      </a:br>
                      <a:r>
                        <a:rPr lang="en-US" altLang="ko-KR" sz="700" baseline="0" dirty="0" smtClean="0"/>
                        <a:t>- When </a:t>
                      </a:r>
                      <a:r>
                        <a:rPr lang="en-US" altLang="ko-KR" sz="700" baseline="0" dirty="0"/>
                        <a:t>clicked, only adults contents can be </a:t>
                      </a:r>
                      <a:r>
                        <a:rPr lang="en-US" altLang="x-none" sz="700" baseline="0" dirty="0"/>
                        <a:t>searched</a:t>
                      </a:r>
                      <a:endParaRPr lang="en-US" altLang="ko-KR" sz="7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700" baseline="0" dirty="0" err="1" smtClean="0"/>
                        <a:t>필터링</a:t>
                      </a:r>
                      <a:r>
                        <a:rPr lang="en-US" altLang="ko-KR" sz="700" baseline="0" dirty="0" smtClean="0"/>
                        <a:t>(</a:t>
                      </a:r>
                      <a:r>
                        <a:rPr lang="ko-KR" altLang="en-US" sz="700" baseline="0" dirty="0" smtClean="0"/>
                        <a:t>Filtering</a:t>
                      </a:r>
                      <a:r>
                        <a:rPr lang="en-US" altLang="ko-KR" sz="700" baseline="0" dirty="0" smtClean="0"/>
                        <a:t>)</a:t>
                      </a:r>
                      <a:r>
                        <a:rPr lang="ko-KR" altLang="en-US" sz="700" baseline="0" dirty="0" smtClean="0"/>
                        <a:t> </a:t>
                      </a:r>
                      <a:r>
                        <a:rPr lang="ko-KR" altLang="en-US" sz="700" baseline="0" dirty="0"/>
                        <a:t>button</a:t>
                      </a:r>
                      <a:r>
                        <a:rPr lang="en-US" altLang="ko-KR" sz="700" baseline="0" dirty="0"/>
                        <a:t/>
                      </a:r>
                      <a:br>
                        <a:rPr lang="en-US" altLang="ko-KR" sz="700" baseline="0" dirty="0"/>
                      </a:br>
                      <a:r>
                        <a:rPr lang="en-US" altLang="ko-KR" sz="700" baseline="0" dirty="0"/>
                        <a:t>- When clicked, 1)~5) conditions filter </a:t>
                      </a:r>
                      <a:r>
                        <a:rPr lang="en-US" altLang="ko-KR" sz="700" baseline="0" dirty="0" smtClean="0"/>
                        <a:t>book, </a:t>
                      </a:r>
                      <a:r>
                        <a:rPr lang="en-US" altLang="ko-KR" sz="700" baseline="0" dirty="0"/>
                        <a:t>exposing on bottom list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700" baseline="0" dirty="0" smtClean="0"/>
                        <a:t>book</a:t>
                      </a:r>
                      <a:r>
                        <a:rPr lang="ko-KR" altLang="en-US" sz="700" baseline="0" dirty="0" smtClean="0"/>
                        <a:t> </a:t>
                      </a:r>
                      <a:r>
                        <a:rPr lang="ko-KR" altLang="en-US" sz="700" baseline="0" dirty="0"/>
                        <a:t>search </a:t>
                      </a:r>
                      <a:r>
                        <a:rPr lang="en-US" altLang="ko-KR" sz="700" baseline="0" dirty="0" smtClean="0"/>
                        <a:t>select</a:t>
                      </a:r>
                      <a:r>
                        <a:rPr lang="ko-KR" altLang="en-US" sz="700" baseline="0" dirty="0" smtClean="0"/>
                        <a:t> </a:t>
                      </a:r>
                      <a:r>
                        <a:rPr lang="ko-KR" altLang="en-US" sz="700" baseline="0" dirty="0"/>
                        <a:t>box </a:t>
                      </a:r>
                      <a:r>
                        <a:rPr lang="ko-KR" altLang="en-US" sz="700" baseline="0" dirty="0" smtClean="0"/>
                        <a:t>(닉네임nickname</a:t>
                      </a:r>
                      <a:r>
                        <a:rPr lang="ko-KR" altLang="en-US" sz="700" baseline="0" dirty="0"/>
                        <a:t>, </a:t>
                      </a:r>
                      <a:r>
                        <a:rPr lang="ko-KR" altLang="en-US" sz="700" baseline="0" dirty="0" err="1" smtClean="0"/>
                        <a:t>작품명</a:t>
                      </a:r>
                      <a:r>
                        <a:rPr lang="en-US" altLang="ko-KR" sz="700" baseline="0" dirty="0" smtClean="0"/>
                        <a:t>book</a:t>
                      </a:r>
                      <a:r>
                        <a:rPr lang="ko-KR" altLang="en-US" sz="700" baseline="0" dirty="0" smtClean="0"/>
                        <a:t> </a:t>
                      </a:r>
                      <a:r>
                        <a:rPr lang="en-US" altLang="ko-KR" sz="700" baseline="0" dirty="0"/>
                        <a:t>name</a:t>
                      </a:r>
                      <a:r>
                        <a:rPr lang="ko-KR" altLang="en-US" sz="700" baseline="0" dirty="0"/>
                        <a:t>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700" baseline="0" dirty="0"/>
                        <a:t>Search word input space</a:t>
                      </a:r>
                      <a:endParaRPr lang="en-US" altLang="ko-KR" sz="7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700" baseline="0" dirty="0" smtClean="0"/>
                        <a:t>검색</a:t>
                      </a:r>
                      <a:r>
                        <a:rPr lang="ko-KR" altLang="x-none" sz="700" baseline="0" dirty="0" smtClean="0"/>
                        <a:t>Search </a:t>
                      </a:r>
                      <a:r>
                        <a:rPr lang="ko-KR" altLang="x-none" sz="700" baseline="0" dirty="0"/>
                        <a:t>button, when clic</a:t>
                      </a:r>
                      <a:r>
                        <a:rPr lang="en-US" altLang="ko-KR" sz="700" baseline="0" dirty="0"/>
                        <a:t>ked</a:t>
                      </a:r>
                      <a:r>
                        <a:rPr lang="ko-KR" altLang="x-none" sz="700" baseline="0" dirty="0"/>
                        <a:t>7,8</a:t>
                      </a:r>
                      <a:r>
                        <a:rPr lang="en-US" altLang="ko-KR" sz="700" baseline="0" dirty="0"/>
                        <a:t>)</a:t>
                      </a:r>
                      <a:r>
                        <a:rPr lang="ko-KR" altLang="x-none" sz="700" baseline="0" dirty="0"/>
                        <a:t>search input window hits contents shown</a:t>
                      </a:r>
                      <a:endParaRPr lang="en-US" altLang="ko-KR" sz="7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700" baseline="0" dirty="0" smtClean="0"/>
                        <a:t>조회 작품 수</a:t>
                      </a:r>
                      <a:r>
                        <a:rPr lang="en-US" altLang="ko-KR" sz="700" baseline="0" dirty="0" smtClean="0"/>
                        <a:t>(</a:t>
                      </a:r>
                      <a:r>
                        <a:rPr lang="ko-KR" altLang="en-US" sz="700" baseline="0" dirty="0" smtClean="0"/>
                        <a:t>Number </a:t>
                      </a:r>
                      <a:r>
                        <a:rPr lang="ko-KR" altLang="en-US" sz="700" baseline="0" dirty="0"/>
                        <a:t>of </a:t>
                      </a:r>
                      <a:r>
                        <a:rPr lang="en-US" altLang="ko-KR" sz="700" baseline="0" dirty="0" smtClean="0"/>
                        <a:t>book </a:t>
                      </a:r>
                      <a:r>
                        <a:rPr lang="ko-KR" altLang="en-US" sz="700" baseline="0" dirty="0" smtClean="0"/>
                        <a:t>seen </a:t>
                      </a:r>
                      <a:r>
                        <a:rPr lang="en-US" altLang="ko-KR" sz="700" baseline="0" dirty="0"/>
                        <a:t>thr</a:t>
                      </a:r>
                      <a:r>
                        <a:rPr lang="ko-KR" altLang="en-US" sz="700" baseline="0" dirty="0"/>
                        <a:t>o</a:t>
                      </a:r>
                      <a:r>
                        <a:rPr lang="en-US" altLang="ko-KR" sz="700" baseline="0" dirty="0"/>
                        <a:t>ugh</a:t>
                      </a:r>
                      <a:r>
                        <a:rPr lang="ko-KR" altLang="en-US" sz="700" baseline="0" dirty="0"/>
                        <a:t>filtering and sear</a:t>
                      </a:r>
                      <a:r>
                        <a:rPr lang="en-US" altLang="ko-KR" sz="700" baseline="0" dirty="0" err="1"/>
                        <a:t>ch</a:t>
                      </a:r>
                      <a:r>
                        <a:rPr lang="ko-KR" altLang="en-US" sz="700" baseline="0" dirty="0"/>
                        <a:t> </a:t>
                      </a:r>
                      <a:r>
                        <a:rPr lang="en-US" altLang="ko-KR" sz="700" baseline="0" dirty="0" smtClean="0"/>
                        <a:t>shown)</a:t>
                      </a:r>
                      <a:endParaRPr lang="en-US" altLang="ko-KR" sz="7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700" baseline="0" dirty="0" smtClean="0"/>
                        <a:t>book</a:t>
                      </a:r>
                      <a:r>
                        <a:rPr lang="ko-KR" altLang="en-US" sz="700" baseline="0" dirty="0" smtClean="0"/>
                        <a:t> </a:t>
                      </a:r>
                      <a:r>
                        <a:rPr lang="ko-KR" altLang="en-US" sz="700" baseline="0" dirty="0"/>
                        <a:t>info 10 each listed</a:t>
                      </a:r>
                      <a:br>
                        <a:rPr lang="ko-KR" altLang="en-US" sz="700" baseline="0" dirty="0"/>
                      </a:br>
                      <a:r>
                        <a:rPr lang="en-US" altLang="ko-KR" sz="700" baseline="0" dirty="0"/>
                        <a:t>- </a:t>
                      </a:r>
                      <a:r>
                        <a:rPr lang="ko-KR" altLang="en-US" sz="700" baseline="0" dirty="0" smtClean="0"/>
                        <a:t>번호</a:t>
                      </a:r>
                      <a:r>
                        <a:rPr lang="en-US" altLang="ko-KR" sz="700" baseline="0" dirty="0" smtClean="0"/>
                        <a:t>(Number), </a:t>
                      </a:r>
                      <a:r>
                        <a:rPr lang="ko-KR" altLang="en-US" sz="700" baseline="0" dirty="0" err="1" smtClean="0"/>
                        <a:t>작품명</a:t>
                      </a:r>
                      <a:r>
                        <a:rPr lang="en-US" altLang="ko-KR" sz="700" baseline="0" dirty="0" smtClean="0"/>
                        <a:t>(book name), </a:t>
                      </a:r>
                      <a:r>
                        <a:rPr lang="ko-KR" altLang="en-US" sz="700" baseline="0" dirty="0" smtClean="0"/>
                        <a:t>닉네임</a:t>
                      </a:r>
                      <a:r>
                        <a:rPr lang="en-US" altLang="ko-KR" sz="700" baseline="0" dirty="0" smtClean="0"/>
                        <a:t>(nickname), </a:t>
                      </a:r>
                      <a:r>
                        <a:rPr lang="ko-KR" altLang="en-US" sz="700" baseline="0" dirty="0" smtClean="0"/>
                        <a:t>연령구분</a:t>
                      </a:r>
                      <a:r>
                        <a:rPr lang="en-US" altLang="ko-KR" sz="700" baseline="0" dirty="0" smtClean="0"/>
                        <a:t>(age group), </a:t>
                      </a:r>
                      <a:r>
                        <a:rPr lang="ko-KR" altLang="en-US" sz="700" baseline="0" dirty="0" smtClean="0"/>
                        <a:t>작가등급</a:t>
                      </a:r>
                      <a:r>
                        <a:rPr lang="en-US" altLang="ko-KR" sz="700" baseline="0" dirty="0" smtClean="0"/>
                        <a:t>(author level), </a:t>
                      </a:r>
                      <a:r>
                        <a:rPr lang="ko-KR" altLang="en-US" sz="700" baseline="0" dirty="0" smtClean="0"/>
                        <a:t>장르</a:t>
                      </a:r>
                      <a:r>
                        <a:rPr lang="en-US" altLang="ko-KR" sz="700" baseline="0" dirty="0" smtClean="0"/>
                        <a:t>(genre), </a:t>
                      </a:r>
                      <a:r>
                        <a:rPr lang="ko-KR" altLang="en-US" sz="700" baseline="0" dirty="0" smtClean="0"/>
                        <a:t>등록일자</a:t>
                      </a:r>
                      <a:r>
                        <a:rPr lang="en-US" altLang="ko-KR" sz="700" baseline="0" dirty="0" smtClean="0"/>
                        <a:t>(registration date)</a:t>
                      </a:r>
                      <a:r>
                        <a:rPr lang="en-US" altLang="ko-KR" sz="700" baseline="0" dirty="0"/>
                        <a:t/>
                      </a:r>
                      <a:br>
                        <a:rPr lang="en-US" altLang="ko-KR" sz="700" baseline="0" dirty="0"/>
                      </a:br>
                      <a:r>
                        <a:rPr lang="en-US" altLang="ko-KR" sz="700" baseline="0" dirty="0"/>
                        <a:t>- When clicked, moves to </a:t>
                      </a:r>
                      <a:r>
                        <a:rPr lang="en-US" altLang="ko-KR" sz="700" baseline="0" dirty="0" smtClean="0"/>
                        <a:t>[</a:t>
                      </a:r>
                      <a:r>
                        <a:rPr lang="en-US" altLang="ko-KR" sz="7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book_detail</a:t>
                      </a:r>
                      <a:r>
                        <a:rPr lang="en-US" altLang="ko-KR" sz="700" baseline="0" dirty="0" smtClean="0"/>
                        <a:t>] </a:t>
                      </a:r>
                      <a:r>
                        <a:rPr lang="en-US" altLang="ko-KR" sz="700" baseline="0" dirty="0"/>
                        <a:t>page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700" baseline="0" dirty="0"/>
                        <a:t>Page </a:t>
                      </a:r>
                      <a:r>
                        <a:rPr lang="ko-KR" altLang="en-US" sz="700" baseline="0" dirty="0" smtClean="0"/>
                        <a:t>move </a:t>
                      </a:r>
                      <a:r>
                        <a:rPr lang="en-US" altLang="ko-KR" sz="700" baseline="0" dirty="0" smtClean="0"/>
                        <a:t>button</a:t>
                      </a:r>
                      <a:endParaRPr lang="en-US" altLang="ko-KR" sz="7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x-none" sz="700" baseline="0" dirty="0"/>
                        <a:t>Submenu</a:t>
                      </a:r>
                      <a:r>
                        <a:rPr lang="ko-KR" altLang="en-US" sz="700" baseline="0" dirty="0"/>
                        <a:t/>
                      </a:r>
                      <a:br>
                        <a:rPr lang="ko-KR" altLang="en-US" sz="700" baseline="0" dirty="0"/>
                      </a:br>
                      <a:r>
                        <a:rPr lang="en-US" altLang="x-none" sz="700" baseline="0" dirty="0"/>
                        <a:t>- </a:t>
                      </a:r>
                      <a:r>
                        <a:rPr lang="ko-KR" altLang="en-US" sz="700" baseline="0" dirty="0" smtClean="0"/>
                        <a:t>작품</a:t>
                      </a:r>
                      <a:r>
                        <a:rPr lang="en-US" altLang="ko-KR" sz="700" baseline="0" dirty="0" smtClean="0"/>
                        <a:t>(book)</a:t>
                      </a:r>
                      <a:r>
                        <a:rPr lang="en-US" altLang="x-none" sz="700" baseline="0" dirty="0" smtClean="0"/>
                        <a:t> </a:t>
                      </a:r>
                      <a:r>
                        <a:rPr lang="en-US" altLang="ko-KR" sz="700" baseline="0" dirty="0"/>
                        <a:t>/ </a:t>
                      </a:r>
                      <a:r>
                        <a:rPr lang="ko-KR" altLang="en-US" sz="700" baseline="0" dirty="0" smtClean="0"/>
                        <a:t>신고접수</a:t>
                      </a:r>
                      <a:r>
                        <a:rPr lang="en-US" altLang="ko-KR" sz="700" baseline="0" dirty="0" smtClean="0"/>
                        <a:t>(</a:t>
                      </a:r>
                      <a:r>
                        <a:rPr lang="en-US" altLang="ko-KR" sz="7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bookmanagement_report</a:t>
                      </a:r>
                      <a:r>
                        <a:rPr lang="en-US" altLang="ko-KR" sz="7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baseline="0" dirty="0"/>
                        <a:t/>
                      </a:r>
                      <a:br>
                        <a:rPr lang="ko-KR" altLang="en-US" sz="700" baseline="0" dirty="0"/>
                      </a:br>
                      <a:r>
                        <a:rPr lang="en-US" altLang="x-none" sz="700" baseline="0" dirty="0"/>
                        <a:t>- Default </a:t>
                      </a:r>
                      <a:r>
                        <a:rPr lang="en-US" altLang="ko-KR" sz="700" baseline="0" dirty="0"/>
                        <a:t>is </a:t>
                      </a:r>
                      <a:r>
                        <a:rPr lang="en-US" altLang="ko-KR" sz="700" baseline="0" dirty="0" smtClean="0"/>
                        <a:t>book</a:t>
                      </a:r>
                      <a:r>
                        <a:rPr lang="en-US" altLang="ko-KR" sz="700" baseline="0" dirty="0"/>
                        <a:t/>
                      </a:r>
                      <a:br>
                        <a:rPr lang="en-US" altLang="ko-KR" sz="700" baseline="0" dirty="0"/>
                      </a:br>
                      <a:r>
                        <a:rPr lang="en-US" altLang="x-none" sz="700" baseline="0" dirty="0"/>
                        <a:t>- When </a:t>
                      </a:r>
                      <a:r>
                        <a:rPr lang="ko-KR" altLang="en-US" sz="700" baseline="0" dirty="0" smtClean="0"/>
                        <a:t>신고접수</a:t>
                      </a:r>
                      <a:r>
                        <a:rPr lang="en-US" altLang="ko-KR" sz="700" baseline="0" dirty="0" smtClean="0"/>
                        <a:t>(</a:t>
                      </a:r>
                      <a:r>
                        <a:rPr lang="en-US" altLang="ko-KR" sz="7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bookmanagement_report</a:t>
                      </a:r>
                      <a:r>
                        <a:rPr lang="en-US" altLang="ko-KR" sz="7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x-none" sz="700" baseline="0" dirty="0" smtClean="0"/>
                        <a:t>is </a:t>
                      </a:r>
                      <a:r>
                        <a:rPr lang="en-US" altLang="x-none" sz="700" baseline="0" dirty="0"/>
                        <a:t>clicked, moves to </a:t>
                      </a:r>
                      <a:r>
                        <a:rPr lang="en-US" altLang="x-none" sz="700" baseline="0" dirty="0" smtClean="0"/>
                        <a:t>[</a:t>
                      </a:r>
                      <a:r>
                        <a:rPr lang="en-US" altLang="ko-KR" sz="7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bookmanagement_report</a:t>
                      </a:r>
                      <a:r>
                        <a:rPr lang="en-US" altLang="x-none" sz="700" baseline="0" dirty="0" smtClean="0"/>
                        <a:t>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700" baseline="0" dirty="0" smtClean="0"/>
                        <a:t>성인</a:t>
                      </a:r>
                      <a:r>
                        <a:rPr lang="en-US" altLang="ko-KR" sz="700" baseline="0" dirty="0" smtClean="0"/>
                        <a:t>(adult)</a:t>
                      </a:r>
                      <a:br>
                        <a:rPr lang="en-US" altLang="ko-KR" sz="700" baseline="0" dirty="0" smtClean="0"/>
                      </a:br>
                      <a:r>
                        <a:rPr lang="en-US" altLang="ko-KR" sz="700" baseline="0" dirty="0" smtClean="0"/>
                        <a:t>- show the book’s </a:t>
                      </a:r>
                      <a:r>
                        <a:rPr lang="ko-KR" altLang="en-US" sz="700" baseline="0" dirty="0" smtClean="0"/>
                        <a:t>일반</a:t>
                      </a:r>
                      <a:r>
                        <a:rPr lang="en-US" altLang="ko-KR" sz="700" baseline="0" dirty="0" smtClean="0"/>
                        <a:t>(ordinary)/</a:t>
                      </a:r>
                      <a:r>
                        <a:rPr lang="ko-KR" altLang="en-US" sz="700" baseline="0" dirty="0" smtClean="0"/>
                        <a:t>성인</a:t>
                      </a:r>
                      <a:r>
                        <a:rPr lang="en-US" altLang="ko-KR" sz="700" baseline="0" dirty="0" smtClean="0"/>
                        <a:t>(adult) info</a:t>
                      </a:r>
                      <a:endParaRPr lang="en-US" altLang="ko-KR" sz="7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895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작품관리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작품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4"/>
            <a:ext cx="5544615" cy="561663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649357"/>
              </p:ext>
            </p:extLst>
          </p:nvPr>
        </p:nvGraphicFramePr>
        <p:xfrm>
          <a:off x="1196964" y="3314059"/>
          <a:ext cx="5391260" cy="299923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275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151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32048"/>
                <a:gridCol w="86409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작품명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닉네임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연령구분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작가등급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장르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성인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등록일자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황제의 꿈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작가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판타지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성인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15.06.30 10:00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황제의 꿈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유니티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베스트리그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로맨스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성인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15.06.28 12:00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황제의 꿈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하이틴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챌린지리그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무협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읿반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황제의 꿈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작가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퓨전</a:t>
                      </a:r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기타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성인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15.06.10 19:00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황제의 꿈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제너맨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베스트리그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판타지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읿반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4094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황제의 꿈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유니티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챌린지리그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로맨스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성인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15.07.9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황제의 꿈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작가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무협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읿반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황제의 꿈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로우틴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베스트리그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퓨전</a:t>
                      </a:r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기타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성인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15.06.10 19:00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황제의 꿈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제너맨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챌린지리그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판타지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읿반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황제의 꿈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작가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로맨스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성인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15.07.9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32" name="직선 연결선 31"/>
          <p:cNvCxnSpPr/>
          <p:nvPr/>
        </p:nvCxnSpPr>
        <p:spPr>
          <a:xfrm>
            <a:off x="1214639" y="3314057"/>
            <a:ext cx="537358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214639" y="6340388"/>
            <a:ext cx="53735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이등변 삼각형 33"/>
          <p:cNvSpPr/>
          <p:nvPr/>
        </p:nvSpPr>
        <p:spPr>
          <a:xfrm rot="16200000">
            <a:off x="3405082" y="6507352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/>
          <p:cNvSpPr/>
          <p:nvPr/>
        </p:nvSpPr>
        <p:spPr>
          <a:xfrm rot="5400000">
            <a:off x="4053162" y="6507352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135050" y="6423139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Input"/>
          <p:cNvSpPr/>
          <p:nvPr/>
        </p:nvSpPr>
        <p:spPr>
          <a:xfrm>
            <a:off x="1191615" y="2543418"/>
            <a:ext cx="1399267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262626"/>
                </a:solidFill>
              </a:rPr>
              <a:t>닉네임        </a:t>
            </a:r>
            <a:r>
              <a:rPr lang="en-US" altLang="ko-KR" sz="1050" dirty="0" smtClean="0">
                <a:solidFill>
                  <a:srgbClr val="262626"/>
                </a:solidFill>
              </a:rPr>
              <a:t>▼</a:t>
            </a:r>
            <a:endParaRPr lang="en-US" altLang="ko-KR" sz="105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45" name="Input"/>
          <p:cNvSpPr/>
          <p:nvPr/>
        </p:nvSpPr>
        <p:spPr>
          <a:xfrm>
            <a:off x="2681113" y="2543418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4656443" y="2550711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검색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0" y="51713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1924901" y="121128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58" name="타원 57"/>
          <p:cNvSpPr/>
          <p:nvPr/>
        </p:nvSpPr>
        <p:spPr>
          <a:xfrm>
            <a:off x="2675795" y="245341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59" name="타원 58"/>
          <p:cNvSpPr/>
          <p:nvPr/>
        </p:nvSpPr>
        <p:spPr>
          <a:xfrm>
            <a:off x="4566443" y="246071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60" name="타원 59"/>
          <p:cNvSpPr/>
          <p:nvPr/>
        </p:nvSpPr>
        <p:spPr>
          <a:xfrm>
            <a:off x="1187625" y="29673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62" name="타원 61"/>
          <p:cNvSpPr/>
          <p:nvPr/>
        </p:nvSpPr>
        <p:spPr>
          <a:xfrm>
            <a:off x="3243082" y="636335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12</a:t>
            </a:r>
            <a:endParaRPr lang="ko-KR" altLang="en-US" sz="800" dirty="0"/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21932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262527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305732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348937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29" y="39214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221978" y="3057322"/>
            <a:ext cx="1765845" cy="25673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 작품 수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13,209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440065" y="1999502"/>
            <a:ext cx="757733" cy="3514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성인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294638" y="1268760"/>
            <a:ext cx="757733" cy="3514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연재관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475656" y="1999501"/>
            <a:ext cx="757733" cy="3514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완결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61648" y="2104048"/>
            <a:ext cx="144016" cy="14233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419872" y="2104048"/>
            <a:ext cx="144016" cy="14233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363017" y="1268760"/>
            <a:ext cx="757733" cy="3514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연령구분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363017" y="1626663"/>
            <a:ext cx="757733" cy="3514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장르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Input"/>
          <p:cNvSpPr/>
          <p:nvPr/>
        </p:nvSpPr>
        <p:spPr>
          <a:xfrm>
            <a:off x="2095816" y="1301286"/>
            <a:ext cx="122870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262626"/>
                </a:solidFill>
              </a:rPr>
              <a:t>전체          </a:t>
            </a:r>
            <a:r>
              <a:rPr lang="en-US" altLang="ko-KR" sz="1050" dirty="0" smtClean="0">
                <a:solidFill>
                  <a:srgbClr val="262626"/>
                </a:solidFill>
              </a:rPr>
              <a:t>▼</a:t>
            </a:r>
            <a:endParaRPr lang="en-US" altLang="ko-KR" sz="105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1" name="Input"/>
          <p:cNvSpPr/>
          <p:nvPr/>
        </p:nvSpPr>
        <p:spPr>
          <a:xfrm>
            <a:off x="4047365" y="1301286"/>
            <a:ext cx="1172707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262626"/>
                </a:solidFill>
              </a:rPr>
              <a:t>전체          </a:t>
            </a:r>
            <a:r>
              <a:rPr lang="en-US" altLang="ko-KR" sz="1050" dirty="0" smtClean="0">
                <a:solidFill>
                  <a:srgbClr val="262626"/>
                </a:solidFill>
              </a:rPr>
              <a:t>▼</a:t>
            </a:r>
            <a:endParaRPr lang="en-US" altLang="ko-KR" sz="105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2" name="Input"/>
          <p:cNvSpPr/>
          <p:nvPr/>
        </p:nvSpPr>
        <p:spPr>
          <a:xfrm>
            <a:off x="2095815" y="1668716"/>
            <a:ext cx="1237267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262626"/>
                </a:solidFill>
              </a:rPr>
              <a:t>전체          </a:t>
            </a:r>
            <a:r>
              <a:rPr lang="en-US" altLang="ko-KR" sz="1050" dirty="0" smtClean="0">
                <a:solidFill>
                  <a:srgbClr val="262626"/>
                </a:solidFill>
              </a:rPr>
              <a:t>▼</a:t>
            </a:r>
            <a:endParaRPr lang="en-US" altLang="ko-KR" sz="105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3" name="Button"/>
          <p:cNvSpPr>
            <a:spLocks/>
          </p:cNvSpPr>
          <p:nvPr/>
        </p:nvSpPr>
        <p:spPr bwMode="auto">
          <a:xfrm>
            <a:off x="5364089" y="1325905"/>
            <a:ext cx="864096" cy="92906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err="1" smtClean="0">
                <a:solidFill>
                  <a:srgbClr val="262626"/>
                </a:solidFill>
                <a:effectLst/>
                <a:latin typeface="Calibri"/>
              </a:rPr>
              <a:t>필터링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187625" y="1196752"/>
            <a:ext cx="5328592" cy="114048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229" y="1563102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229" y="1878163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3927162" y="123590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47" name="타원 46"/>
          <p:cNvSpPr/>
          <p:nvPr/>
        </p:nvSpPr>
        <p:spPr>
          <a:xfrm>
            <a:off x="1938173" y="16155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48" name="타원 47"/>
          <p:cNvSpPr/>
          <p:nvPr/>
        </p:nvSpPr>
        <p:spPr>
          <a:xfrm>
            <a:off x="1286740" y="19672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49" name="타원 48"/>
          <p:cNvSpPr/>
          <p:nvPr/>
        </p:nvSpPr>
        <p:spPr>
          <a:xfrm>
            <a:off x="3279082" y="20005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52" name="타원 51"/>
          <p:cNvSpPr/>
          <p:nvPr/>
        </p:nvSpPr>
        <p:spPr>
          <a:xfrm>
            <a:off x="5274089" y="122678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53" name="타원 52"/>
          <p:cNvSpPr/>
          <p:nvPr/>
        </p:nvSpPr>
        <p:spPr>
          <a:xfrm>
            <a:off x="1146907" y="246326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77" name="타원 76"/>
          <p:cNvSpPr/>
          <p:nvPr/>
        </p:nvSpPr>
        <p:spPr>
          <a:xfrm>
            <a:off x="1187625" y="32733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sp>
        <p:nvSpPr>
          <p:cNvPr id="82" name="타원 81"/>
          <p:cNvSpPr/>
          <p:nvPr/>
        </p:nvSpPr>
        <p:spPr>
          <a:xfrm>
            <a:off x="-8753" y="153666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13</a:t>
            </a:r>
            <a:endParaRPr lang="ko-KR" altLang="en-US" sz="800" dirty="0"/>
          </a:p>
        </p:txBody>
      </p:sp>
      <p:sp>
        <p:nvSpPr>
          <p:cNvPr id="61" name="타원 60"/>
          <p:cNvSpPr/>
          <p:nvPr/>
        </p:nvSpPr>
        <p:spPr>
          <a:xfrm>
            <a:off x="-8753" y="18772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13</a:t>
            </a:r>
            <a:endParaRPr lang="ko-KR" altLang="en-US" sz="800" dirty="0"/>
          </a:p>
        </p:txBody>
      </p:sp>
      <p:sp>
        <p:nvSpPr>
          <p:cNvPr id="78" name="타원 77"/>
          <p:cNvSpPr/>
          <p:nvPr/>
        </p:nvSpPr>
        <p:spPr>
          <a:xfrm>
            <a:off x="5220072" y="32733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14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2539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90013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book_edit</a:t>
                      </a:r>
                      <a:endParaRPr lang="ko-KR" altLang="en-US" sz="1000" b="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&gt;book&gt;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book_edit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182623"/>
              </p:ext>
            </p:extLst>
          </p:nvPr>
        </p:nvGraphicFramePr>
        <p:xfrm>
          <a:off x="6732240" y="474398"/>
          <a:ext cx="2376264" cy="752269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※ Same function as user web </a:t>
                      </a:r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제목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Shows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title input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x-none" sz="800" baseline="0" dirty="0" smtClean="0"/>
                        <a:t>– </a:t>
                      </a:r>
                      <a:r>
                        <a:rPr lang="en-US" altLang="ko-KR" sz="800" baseline="0" dirty="0"/>
                        <a:t>genre </a:t>
                      </a:r>
                      <a:r>
                        <a:rPr lang="en-US" altLang="ko-KR" sz="800" baseline="0" dirty="0" smtClean="0"/>
                        <a:t>select </a:t>
                      </a:r>
                      <a:r>
                        <a:rPr lang="en-US" altLang="ko-KR" sz="800" baseline="0" dirty="0"/>
                        <a:t>combo </a:t>
                      </a:r>
                      <a:r>
                        <a:rPr lang="en-US" altLang="x-none" sz="800" baseline="0" dirty="0" smtClean="0"/>
                        <a:t>– </a:t>
                      </a:r>
                      <a:r>
                        <a:rPr lang="ko-KR" altLang="en-US" sz="800" baseline="0" dirty="0" smtClean="0"/>
                        <a:t>로맨스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판타지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무협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퓨전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dirty="0" smtClean="0"/>
                        <a:t>기타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en-US" altLang="x-none" sz="800" baseline="0" dirty="0" smtClean="0"/>
                        <a:t>romance</a:t>
                      </a:r>
                      <a:r>
                        <a:rPr lang="en-US" altLang="ko-KR" sz="800" baseline="0" dirty="0"/>
                        <a:t>, </a:t>
                      </a:r>
                      <a:r>
                        <a:rPr lang="en-US" altLang="x-none" sz="800" baseline="0" dirty="0"/>
                        <a:t>fantasy</a:t>
                      </a:r>
                      <a:r>
                        <a:rPr lang="en-US" altLang="ko-KR" sz="800" baseline="0" dirty="0"/>
                        <a:t>, </a:t>
                      </a:r>
                      <a:r>
                        <a:rPr lang="en-US" altLang="x-none" sz="800" baseline="0" dirty="0"/>
                        <a:t>heroism</a:t>
                      </a:r>
                      <a:r>
                        <a:rPr lang="en-US" altLang="ko-KR" sz="800" baseline="0" dirty="0"/>
                        <a:t>, </a:t>
                      </a:r>
                      <a:r>
                        <a:rPr lang="en-US" altLang="x-none" sz="800" baseline="0" dirty="0" smtClean="0"/>
                        <a:t>fusion/other)</a:t>
                      </a:r>
                      <a:r>
                        <a:rPr lang="en-US" altLang="ko-KR" sz="800" baseline="0" dirty="0"/>
                        <a:t/>
                      </a:r>
                      <a:br>
                        <a:rPr lang="en-US" altLang="ko-KR" sz="800" baseline="0" dirty="0"/>
                      </a:br>
                      <a:r>
                        <a:rPr lang="en-US" altLang="x-none" sz="800" baseline="0" dirty="0"/>
                        <a:t>- </a:t>
                      </a:r>
                      <a:r>
                        <a:rPr lang="en-US" altLang="ko-KR" sz="800" baseline="0" dirty="0"/>
                        <a:t>input value shown</a:t>
                      </a:r>
                      <a:endParaRPr lang="ko-KR" altLang="en-US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일반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dirty="0" smtClean="0"/>
                        <a:t>성인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Normal-adult</a:t>
                      </a:r>
                      <a:r>
                        <a:rPr lang="en-US" altLang="ko-KR" sz="800" baseline="0" dirty="0" smtClean="0"/>
                        <a:t>)</a:t>
                      </a:r>
                      <a:r>
                        <a:rPr lang="ko-KR" altLang="en-US" sz="800" baseline="0" dirty="0" smtClean="0"/>
                        <a:t> option </a:t>
                      </a:r>
                      <a:r>
                        <a:rPr lang="en-US" altLang="ko-KR" sz="800" baseline="0" dirty="0" smtClean="0"/>
                        <a:t>select button</a:t>
                      </a:r>
                      <a:r>
                        <a:rPr lang="ko-KR" altLang="en-US" sz="800" baseline="0" dirty="0" smtClean="0"/>
                        <a:t>. </a:t>
                      </a:r>
                      <a:r>
                        <a:rPr lang="ko-KR" altLang="en-US" sz="800" baseline="0" dirty="0"/>
                        <a:t>Input value </a:t>
                      </a:r>
                      <a:r>
                        <a:rPr lang="ko-KR" altLang="en-US" sz="800" baseline="0" dirty="0" smtClean="0"/>
                        <a:t>shown</a:t>
                      </a:r>
                      <a:endParaRPr lang="en-US" altLang="ko-KR" sz="8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연령대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Age group</a:t>
                      </a:r>
                      <a:r>
                        <a:rPr lang="en-US" altLang="ko-KR" sz="800" baseline="0" dirty="0" smtClean="0"/>
                        <a:t>)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/>
                        <a:t>option box</a:t>
                      </a:r>
                      <a:br>
                        <a:rPr lang="ko-KR" altLang="en-US" sz="800" baseline="0" dirty="0"/>
                      </a:br>
                      <a:r>
                        <a:rPr lang="en-US" altLang="ko-KR" sz="800" baseline="0" dirty="0"/>
                        <a:t>- At new </a:t>
                      </a:r>
                      <a:r>
                        <a:rPr lang="en-US" altLang="ko-KR" sz="800" baseline="0" dirty="0" smtClean="0"/>
                        <a:t>book </a:t>
                      </a:r>
                      <a:r>
                        <a:rPr lang="en-US" altLang="ko-KR" sz="800" baseline="0" dirty="0"/>
                        <a:t>generation point, depending on the corresponding member's age group the number of option boxes change</a:t>
                      </a:r>
                      <a:br>
                        <a:rPr lang="en-US" altLang="ko-KR" sz="800" baseline="0" dirty="0"/>
                      </a:br>
                      <a:r>
                        <a:rPr lang="en-US" altLang="ko-KR" sz="800" baseline="0" dirty="0"/>
                        <a:t>- Over </a:t>
                      </a:r>
                      <a:r>
                        <a:rPr lang="en-US" altLang="ko-KR" sz="800" baseline="0" dirty="0" smtClean="0"/>
                        <a:t>25</a:t>
                      </a:r>
                      <a:r>
                        <a:rPr lang="ko-KR" altLang="en-US" sz="800" baseline="0" dirty="0" smtClean="0"/>
                        <a:t>: </a:t>
                      </a:r>
                      <a:r>
                        <a:rPr lang="ko-KR" altLang="en-US" sz="800" baseline="0" dirty="0"/>
                        <a:t>generman</a:t>
                      </a:r>
                      <a:br>
                        <a:rPr lang="ko-KR" altLang="en-US" sz="800" baseline="0" dirty="0"/>
                      </a:br>
                      <a:r>
                        <a:rPr lang="en-US" altLang="ko-KR" sz="800" baseline="0" dirty="0"/>
                        <a:t>- </a:t>
                      </a:r>
                      <a:r>
                        <a:rPr lang="en-US" altLang="ko-KR" sz="800" baseline="0" dirty="0" smtClean="0"/>
                        <a:t>Under 25</a:t>
                      </a:r>
                      <a:r>
                        <a:rPr lang="ko-KR" altLang="en-US" sz="800" baseline="0" dirty="0" smtClean="0"/>
                        <a:t>: </a:t>
                      </a:r>
                      <a:r>
                        <a:rPr lang="en-US" altLang="ko-KR" sz="800" baseline="0" dirty="0"/>
                        <a:t>unity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ko-KR" altLang="en-US" sz="800" baseline="0" dirty="0" smtClean="0"/>
                        <a:t>generman</a:t>
                      </a:r>
                      <a:r>
                        <a:rPr lang="en-US" altLang="ko-KR" sz="800" baseline="0" dirty="0" smtClean="0"/>
                        <a:t/>
                      </a:r>
                      <a:br>
                        <a:rPr lang="en-US" altLang="ko-KR" sz="800" baseline="0" dirty="0" smtClean="0"/>
                      </a:br>
                      <a:r>
                        <a:rPr lang="en-US" altLang="x-none" sz="800" baseline="0" dirty="0" smtClean="0"/>
                        <a:t>- Under 20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en-US" altLang="ko-KR" sz="800" baseline="0" dirty="0"/>
                        <a:t>high teen, unity, </a:t>
                      </a:r>
                      <a:r>
                        <a:rPr lang="en-US" altLang="x-none" sz="800" baseline="0" dirty="0" err="1"/>
                        <a:t>generman</a:t>
                      </a:r>
                      <a:r>
                        <a:rPr lang="en-US" altLang="ko-KR" sz="800" baseline="0" dirty="0"/>
                        <a:t/>
                      </a:r>
                      <a:br>
                        <a:rPr lang="en-US" altLang="ko-KR" sz="800" baseline="0" dirty="0"/>
                      </a:br>
                      <a:r>
                        <a:rPr lang="en-US" altLang="ko-KR" sz="800" baseline="0" dirty="0"/>
                        <a:t>- </a:t>
                      </a:r>
                      <a:r>
                        <a:rPr lang="en-US" altLang="x-none" sz="800" baseline="0" dirty="0"/>
                        <a:t>Under 15</a:t>
                      </a:r>
                      <a:r>
                        <a:rPr lang="en-US" altLang="ko-KR" sz="800" baseline="0" dirty="0"/>
                        <a:t>: </a:t>
                      </a:r>
                      <a:r>
                        <a:rPr lang="en-US" altLang="x-none" sz="800" baseline="0" dirty="0"/>
                        <a:t>low teen, high teen, </a:t>
                      </a:r>
                      <a:r>
                        <a:rPr lang="en-US" altLang="ko-KR" sz="800" baseline="0" dirty="0"/>
                        <a:t>unity, </a:t>
                      </a:r>
                      <a:r>
                        <a:rPr lang="en-US" altLang="x-none" sz="800" baseline="0" dirty="0" err="1"/>
                        <a:t>generman</a:t>
                      </a:r>
                      <a:endParaRPr lang="ko-KR" altLang="en-US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연재관 League information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select box</a:t>
                      </a:r>
                      <a:b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show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the book’s grade. </a:t>
                      </a:r>
                      <a:b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800" baseline="0" dirty="0" err="1" smtClean="0">
                          <a:solidFill>
                            <a:srgbClr val="FF0000"/>
                          </a:solidFill>
                        </a:rPr>
                        <a:t>챌린지리그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(challenge league) /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베스트리그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(best league)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/ </a:t>
                      </a:r>
                      <a:r>
                        <a:rPr lang="ko-KR" altLang="en-US" sz="800" baseline="0" dirty="0" err="1" smtClean="0">
                          <a:solidFill>
                            <a:srgbClr val="FF0000"/>
                          </a:solidFill>
                        </a:rPr>
                        <a:t>작가관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(official author)</a:t>
                      </a:r>
                      <a:b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adminitstrator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can change the grade.</a:t>
                      </a:r>
                      <a:endParaRPr lang="en-US" altLang="ko-KR" sz="800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줄거리 </a:t>
                      </a:r>
                      <a:r>
                        <a:rPr lang="en-US" altLang="ko-KR" sz="800" baseline="0" dirty="0" smtClean="0"/>
                        <a:t>Introduce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/>
                        <a:t>shown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작품 키워드 입력 </a:t>
                      </a:r>
                      <a:r>
                        <a:rPr lang="en-US" altLang="ko-KR" sz="800" baseline="0" dirty="0" smtClean="0"/>
                        <a:t>book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/>
                        <a:t>keyword option box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표지 이미지 Input </a:t>
                      </a:r>
                      <a:r>
                        <a:rPr lang="ko-KR" altLang="en-US" sz="800" baseline="0" dirty="0"/>
                        <a:t>attached file image na</a:t>
                      </a:r>
                      <a:r>
                        <a:rPr lang="en-US" altLang="ko-KR" sz="800" baseline="0" dirty="0"/>
                        <a:t>me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shown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Basic image option box</a:t>
                      </a:r>
                      <a:r>
                        <a:rPr lang="en-US" altLang="ko-KR" sz="800" baseline="0" dirty="0"/>
                        <a:t/>
                      </a:r>
                      <a:br>
                        <a:rPr lang="en-US" altLang="ko-KR" sz="800" baseline="0" dirty="0"/>
                      </a:br>
                      <a:r>
                        <a:rPr lang="ko-KR" altLang="en-US" sz="800" baseline="0" dirty="0"/>
                        <a:t>Here, choose i</a:t>
                      </a:r>
                      <a:r>
                        <a:rPr lang="en-US" altLang="ko-KR" sz="800" baseline="0" dirty="0"/>
                        <a:t>mage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en-US" altLang="ko-KR" sz="800" baseline="0" dirty="0"/>
                        <a:t>then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 smtClean="0"/>
                        <a:t>once “</a:t>
                      </a:r>
                      <a:r>
                        <a:rPr lang="ko-KR" altLang="en-US" sz="800" baseline="0" dirty="0" smtClean="0"/>
                        <a:t>기본 이미지로 변경</a:t>
                      </a:r>
                      <a:r>
                        <a:rPr lang="en-US" altLang="ko-KR" sz="800" baseline="0" dirty="0" smtClean="0"/>
                        <a:t>”(</a:t>
                      </a:r>
                      <a:r>
                        <a:rPr lang="ko-KR" altLang="en-US" sz="800" baseline="0" dirty="0" smtClean="0"/>
                        <a:t>basic </a:t>
                      </a:r>
                      <a:r>
                        <a:rPr lang="ko-KR" altLang="en-US" sz="800" baseline="0" dirty="0"/>
                        <a:t>image </a:t>
                      </a:r>
                      <a:r>
                        <a:rPr lang="ko-KR" altLang="en-US" sz="800" baseline="0" dirty="0" smtClean="0"/>
                        <a:t>change</a:t>
                      </a:r>
                      <a:r>
                        <a:rPr lang="en-US" altLang="ko-KR" sz="800" baseline="0" dirty="0" smtClean="0"/>
                        <a:t>)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/>
                        <a:t>is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clicked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en-US" altLang="ko-KR" sz="800" baseline="0" dirty="0"/>
                        <a:t>cover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image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changes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Basic image change button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변경내용 저장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C</a:t>
                      </a:r>
                      <a:r>
                        <a:rPr lang="en-US" altLang="ko-KR" sz="800" baseline="0" dirty="0"/>
                        <a:t>hanged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content</a:t>
                      </a:r>
                      <a:r>
                        <a:rPr lang="ko-KR" altLang="en-US" sz="800" baseline="0" dirty="0"/>
                        <a:t>s sa</a:t>
                      </a:r>
                      <a:r>
                        <a:rPr lang="en-US" altLang="ko-KR" sz="800" baseline="0" dirty="0" err="1" smtClean="0"/>
                        <a:t>ving</a:t>
                      </a:r>
                      <a:r>
                        <a:rPr lang="en-US" altLang="ko-KR" sz="800" baseline="0" dirty="0" smtClean="0"/>
                        <a:t>)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/>
                        <a:t>button</a:t>
                      </a:r>
                      <a:br>
                        <a:rPr lang="en-US" altLang="ko-KR" sz="800" baseline="0" dirty="0"/>
                      </a:br>
                      <a:r>
                        <a:rPr lang="en-US" altLang="ko-KR" sz="800" baseline="0" dirty="0"/>
                        <a:t>- When clicked, contents saved then move to </a:t>
                      </a:r>
                      <a:r>
                        <a:rPr lang="en-US" altLang="ko-KR" sz="800" baseline="0" dirty="0" smtClean="0"/>
                        <a:t>[</a:t>
                      </a:r>
                      <a:r>
                        <a:rPr lang="en-US" altLang="ko-KR" sz="800" baseline="0" dirty="0" err="1" smtClean="0"/>
                        <a:t>book_details</a:t>
                      </a:r>
                      <a:r>
                        <a:rPr lang="en-US" altLang="ko-KR" sz="800" baseline="0" dirty="0"/>
                        <a:t>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취소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Cancel</a:t>
                      </a:r>
                      <a:r>
                        <a:rPr lang="en-US" altLang="ko-KR" sz="800" baseline="0" dirty="0" smtClean="0"/>
                        <a:t>)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/>
                        <a:t>button. When clicked, move to </a:t>
                      </a:r>
                      <a:r>
                        <a:rPr lang="ko-KR" altLang="en-US" sz="800" baseline="0" dirty="0" smtClean="0"/>
                        <a:t>[</a:t>
                      </a:r>
                      <a:r>
                        <a:rPr lang="en-US" altLang="ko-KR" sz="800" baseline="0" dirty="0" err="1" smtClean="0"/>
                        <a:t>book_details</a:t>
                      </a:r>
                      <a:r>
                        <a:rPr lang="ko-KR" altLang="en-US" sz="800" baseline="0" dirty="0" smtClean="0"/>
                        <a:t>]</a:t>
                      </a:r>
                      <a:endParaRPr lang="en-US" altLang="ko-KR" sz="8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첨부 이미지로 변경</a:t>
                      </a:r>
                      <a:r>
                        <a:rPr lang="en-US" altLang="ko-KR" sz="800" baseline="0" dirty="0" smtClean="0"/>
                        <a:t>(attached image change button)</a:t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if clicked this button, show the file attach popup window. And change the book cover image file.</a:t>
                      </a:r>
                      <a:endParaRPr lang="ko-KR" altLang="en-U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작품정보 수정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3"/>
            <a:ext cx="5544615" cy="525659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51713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391724" y="1275367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제목</a:t>
            </a:r>
            <a:endParaRPr lang="ko-KR" altLang="en-US" sz="800" b="0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1444694" y="1275367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444694" y="1628792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1444694" y="4648739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1768750" y="1301329"/>
            <a:ext cx="4005440" cy="25545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유년의 상처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391724" y="1700800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장르</a:t>
            </a:r>
            <a:endParaRPr lang="ko-KR" altLang="en-US" sz="800" b="0" dirty="0"/>
          </a:p>
        </p:txBody>
      </p:sp>
      <p:sp>
        <p:nvSpPr>
          <p:cNvPr id="75" name="직사각형 74"/>
          <p:cNvSpPr/>
          <p:nvPr/>
        </p:nvSpPr>
        <p:spPr>
          <a:xfrm>
            <a:off x="3424934" y="1772808"/>
            <a:ext cx="576064" cy="199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  </a:t>
            </a:r>
            <a:r>
              <a:rPr lang="ko-KR" altLang="en-US" sz="800" dirty="0" smtClean="0">
                <a:solidFill>
                  <a:schemeClr val="tx1"/>
                </a:solidFill>
              </a:rPr>
              <a:t>일반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4000998" y="1772808"/>
            <a:ext cx="576064" cy="199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성인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391724" y="2586320"/>
            <a:ext cx="790601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연재요일 선택</a:t>
            </a:r>
            <a:endParaRPr lang="ko-KR" altLang="en-US" sz="800" b="0" dirty="0"/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402465"/>
              </p:ext>
            </p:extLst>
          </p:nvPr>
        </p:nvGraphicFramePr>
        <p:xfrm>
          <a:off x="2267128" y="2586320"/>
          <a:ext cx="2597966" cy="255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1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11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711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711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7113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7113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7113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55455">
                <a:tc>
                  <a:txBody>
                    <a:bodyPr/>
                    <a:lstStyle/>
                    <a:p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 smtClean="0"/>
                        <a:t>화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수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 smtClean="0"/>
                        <a:t>목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금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 smtClean="0"/>
                        <a:t>토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 smtClean="0"/>
                        <a:t>일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1391724" y="2981902"/>
            <a:ext cx="47320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줄거리</a:t>
            </a:r>
            <a:endParaRPr lang="ko-KR" altLang="en-US" sz="800" b="0" dirty="0"/>
          </a:p>
        </p:txBody>
      </p:sp>
      <p:sp>
        <p:nvSpPr>
          <p:cNvPr id="80" name="직사각형 79"/>
          <p:cNvSpPr/>
          <p:nvPr/>
        </p:nvSpPr>
        <p:spPr>
          <a:xfrm>
            <a:off x="1480718" y="3280587"/>
            <a:ext cx="4293472" cy="71854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48518" y="3327870"/>
            <a:ext cx="4103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</a:rPr>
              <a:t>선영은 어릴 때 당한 교통사고로 한쪽 발을 절단했다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</a:rPr>
              <a:t>상처에도 불구하고 긍정적인 삶을 살아가려고 노력한다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</a:rPr>
              <a:t>하지만 이상적인 남자친구를 만나고부터는 상처가 되살아 나는데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</a:rPr>
              <a:t>….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1408710" y="4144683"/>
            <a:ext cx="990456" cy="18149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작품 키워드 입력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91724" y="4720747"/>
            <a:ext cx="694421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표지 이미지</a:t>
            </a:r>
            <a:endParaRPr lang="ko-KR" altLang="en-US" sz="800" b="0" dirty="0"/>
          </a:p>
        </p:txBody>
      </p:sp>
      <p:sp>
        <p:nvSpPr>
          <p:cNvPr id="84" name="직사각형 83"/>
          <p:cNvSpPr/>
          <p:nvPr/>
        </p:nvSpPr>
        <p:spPr>
          <a:xfrm>
            <a:off x="1768750" y="1700800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이등변 삼각형 84"/>
          <p:cNvSpPr/>
          <p:nvPr/>
        </p:nvSpPr>
        <p:spPr>
          <a:xfrm flipV="1">
            <a:off x="2732447" y="1784722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2776862" y="5307279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이등변 삼각형 86"/>
          <p:cNvSpPr/>
          <p:nvPr/>
        </p:nvSpPr>
        <p:spPr>
          <a:xfrm flipV="1">
            <a:off x="3740559" y="5391201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1985191" y="5307279"/>
            <a:ext cx="761747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이미지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828177" y="5307279"/>
            <a:ext cx="402674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783897" y="1707257"/>
            <a:ext cx="511679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로맨스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391724" y="2132848"/>
            <a:ext cx="47320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연령대</a:t>
            </a:r>
            <a:endParaRPr lang="ko-KR" altLang="en-US" sz="800" b="0" dirty="0"/>
          </a:p>
        </p:txBody>
      </p:sp>
      <p:sp>
        <p:nvSpPr>
          <p:cNvPr id="104" name="직사각형 103"/>
          <p:cNvSpPr/>
          <p:nvPr/>
        </p:nvSpPr>
        <p:spPr>
          <a:xfrm>
            <a:off x="1984774" y="2132848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이등변 삼각형 104"/>
          <p:cNvSpPr/>
          <p:nvPr/>
        </p:nvSpPr>
        <p:spPr>
          <a:xfrm flipV="1">
            <a:off x="2948471" y="2216770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1999921" y="2139305"/>
            <a:ext cx="511679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제너맨</a:t>
            </a:r>
            <a:endParaRPr lang="ko-KR" altLang="en-US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450698" y="2132848"/>
            <a:ext cx="47320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연재관</a:t>
            </a:r>
            <a:endParaRPr lang="ko-KR" altLang="en-US" sz="800" b="0" dirty="0"/>
          </a:p>
        </p:txBody>
      </p:sp>
      <p:sp>
        <p:nvSpPr>
          <p:cNvPr id="147" name="직사각형 146"/>
          <p:cNvSpPr/>
          <p:nvPr/>
        </p:nvSpPr>
        <p:spPr>
          <a:xfrm>
            <a:off x="1695681" y="4344282"/>
            <a:ext cx="898769" cy="1814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2709916" y="4344282"/>
            <a:ext cx="794876" cy="199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3626453" y="4344282"/>
            <a:ext cx="794876" cy="199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4566424" y="4344282"/>
            <a:ext cx="794876" cy="199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2408972" y="4353228"/>
            <a:ext cx="178709" cy="1839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V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3345075" y="4353228"/>
            <a:ext cx="178709" cy="1839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V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4225042" y="4353228"/>
            <a:ext cx="178709" cy="1839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V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67" name="Button"/>
          <p:cNvSpPr>
            <a:spLocks/>
          </p:cNvSpPr>
          <p:nvPr/>
        </p:nvSpPr>
        <p:spPr bwMode="auto">
          <a:xfrm>
            <a:off x="4355933" y="6005313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취소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2632575" y="6009251"/>
            <a:ext cx="1494176" cy="29649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변경내용 저장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985191" y="4976202"/>
            <a:ext cx="620683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첨부파일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2753525" y="4976202"/>
            <a:ext cx="2310605" cy="275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abcd1234.jpg</a:t>
            </a:r>
            <a:endParaRPr lang="ko-KR" altLang="en-US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4210222" y="5305560"/>
            <a:ext cx="1441897" cy="27756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기본 이미지로 변경</a:t>
            </a:r>
          </a:p>
        </p:txBody>
      </p:sp>
      <p:cxnSp>
        <p:nvCxnSpPr>
          <p:cNvPr id="173" name="직선 연결선 172"/>
          <p:cNvCxnSpPr/>
          <p:nvPr/>
        </p:nvCxnSpPr>
        <p:spPr>
          <a:xfrm>
            <a:off x="1444694" y="5805264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229" y="21932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229" y="262527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229" y="305732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229" y="348937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229" y="39214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229" y="1563102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6229" y="1878163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1318710" y="127536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64" name="타원 63"/>
          <p:cNvSpPr/>
          <p:nvPr/>
        </p:nvSpPr>
        <p:spPr>
          <a:xfrm>
            <a:off x="1228710" y="17728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8" name="타원 67"/>
          <p:cNvSpPr/>
          <p:nvPr/>
        </p:nvSpPr>
        <p:spPr>
          <a:xfrm>
            <a:off x="4063903" y="521727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98" name="타원 97"/>
          <p:cNvSpPr/>
          <p:nvPr/>
        </p:nvSpPr>
        <p:spPr>
          <a:xfrm>
            <a:off x="3230851" y="168046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99" name="타원 98"/>
          <p:cNvSpPr/>
          <p:nvPr/>
        </p:nvSpPr>
        <p:spPr>
          <a:xfrm>
            <a:off x="1354694" y="208817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100" name="타원 99"/>
          <p:cNvSpPr/>
          <p:nvPr/>
        </p:nvSpPr>
        <p:spPr>
          <a:xfrm>
            <a:off x="3360698" y="207940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102" name="타원 101"/>
          <p:cNvSpPr/>
          <p:nvPr/>
        </p:nvSpPr>
        <p:spPr>
          <a:xfrm>
            <a:off x="1264694" y="29839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107" name="타원 106"/>
          <p:cNvSpPr/>
          <p:nvPr/>
        </p:nvSpPr>
        <p:spPr>
          <a:xfrm>
            <a:off x="1314985" y="413214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108" name="타원 107"/>
          <p:cNvSpPr/>
          <p:nvPr/>
        </p:nvSpPr>
        <p:spPr>
          <a:xfrm>
            <a:off x="1842671" y="49762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110" name="타원 109"/>
          <p:cNvSpPr/>
          <p:nvPr/>
        </p:nvSpPr>
        <p:spPr>
          <a:xfrm>
            <a:off x="2481485" y="591925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sp>
        <p:nvSpPr>
          <p:cNvPr id="111" name="타원 110"/>
          <p:cNvSpPr/>
          <p:nvPr/>
        </p:nvSpPr>
        <p:spPr>
          <a:xfrm>
            <a:off x="4226047" y="606552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12</a:t>
            </a:r>
            <a:endParaRPr lang="ko-KR" altLang="en-US" sz="800" dirty="0"/>
          </a:p>
        </p:txBody>
      </p:sp>
      <p:sp>
        <p:nvSpPr>
          <p:cNvPr id="112" name="타원 111"/>
          <p:cNvSpPr/>
          <p:nvPr/>
        </p:nvSpPr>
        <p:spPr>
          <a:xfrm>
            <a:off x="2605874" y="523835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113" name="직사각형 112"/>
          <p:cNvSpPr/>
          <p:nvPr/>
        </p:nvSpPr>
        <p:spPr>
          <a:xfrm>
            <a:off x="4027588" y="2132848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4" name="이등변 삼각형 113"/>
          <p:cNvSpPr/>
          <p:nvPr/>
        </p:nvSpPr>
        <p:spPr>
          <a:xfrm flipV="1">
            <a:off x="4991285" y="2216770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4042735" y="2139305"/>
            <a:ext cx="729687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챌린지리그</a:t>
            </a:r>
            <a:endParaRPr lang="ko-KR" altLang="en-US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4210222" y="4974483"/>
            <a:ext cx="1441897" cy="27756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첨부 이미지로 변경</a:t>
            </a:r>
          </a:p>
        </p:txBody>
      </p:sp>
      <p:sp>
        <p:nvSpPr>
          <p:cNvPr id="109" name="타원 108"/>
          <p:cNvSpPr/>
          <p:nvPr/>
        </p:nvSpPr>
        <p:spPr>
          <a:xfrm>
            <a:off x="4063903" y="48862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8545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373338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post_write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post_write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329004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게시판 선택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Bu</a:t>
                      </a:r>
                      <a:r>
                        <a:rPr lang="en-US" altLang="ko-KR" sz="1000" baseline="0" dirty="0" err="1"/>
                        <a:t>lletin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 smtClean="0"/>
                        <a:t>option)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/>
                        <a:t>box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</a:t>
                      </a:r>
                      <a:r>
                        <a:rPr lang="ko-KR" altLang="en-US" sz="1000" baseline="0" dirty="0" smtClean="0"/>
                        <a:t>자유게시판</a:t>
                      </a:r>
                      <a:r>
                        <a:rPr lang="en-US" altLang="ko-KR" sz="1000" baseline="0" dirty="0" smtClean="0"/>
                        <a:t>(freeboard), </a:t>
                      </a:r>
                      <a:r>
                        <a:rPr lang="ko-KR" altLang="en-US" sz="1000" baseline="0" dirty="0" err="1" smtClean="0"/>
                        <a:t>감상평</a:t>
                      </a:r>
                      <a:r>
                        <a:rPr lang="en-US" altLang="ko-KR" sz="1000" baseline="0" dirty="0" smtClean="0"/>
                        <a:t>(appreciation), </a:t>
                      </a:r>
                      <a:r>
                        <a:rPr lang="ko-KR" altLang="en-US" sz="1000" baseline="0" dirty="0" smtClean="0"/>
                        <a:t>강의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smtClean="0"/>
                        <a:t>자료실</a:t>
                      </a:r>
                      <a:r>
                        <a:rPr lang="en-US" altLang="ko-KR" sz="1000" baseline="0" dirty="0" smtClean="0"/>
                        <a:t>(lecture/documents), </a:t>
                      </a:r>
                      <a:r>
                        <a:rPr lang="en-US" altLang="ko-KR" sz="1000" baseline="0" dirty="0"/>
                        <a:t>FAQ, </a:t>
                      </a:r>
                      <a:r>
                        <a:rPr lang="ko-KR" altLang="en-US" sz="1000" baseline="0" dirty="0" smtClean="0"/>
                        <a:t>공지사항</a:t>
                      </a:r>
                      <a:r>
                        <a:rPr lang="en-US" altLang="ko-KR" sz="1000" baseline="0" dirty="0" smtClean="0"/>
                        <a:t>(official announcement),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이벤트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(event)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제목Title </a:t>
                      </a:r>
                      <a:r>
                        <a:rPr lang="ko-KR" altLang="en-US" sz="1000" baseline="0" dirty="0"/>
                        <a:t>input window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Body</a:t>
                      </a:r>
                      <a:r>
                        <a:rPr lang="en-US" altLang="ko-KR" sz="1000" baseline="0" dirty="0"/>
                        <a:t>input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window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Image </a:t>
                      </a:r>
                      <a:r>
                        <a:rPr lang="en-US" altLang="ko-KR" sz="1000" baseline="0" dirty="0"/>
                        <a:t>file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attach</a:t>
                      </a:r>
                      <a:r>
                        <a:rPr lang="ko-KR" altLang="en-US" sz="1000" baseline="0" dirty="0"/>
                        <a:t>UI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게시물 등록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Post </a:t>
                      </a:r>
                      <a:r>
                        <a:rPr lang="en-US" altLang="ko-KR" sz="1000" baseline="0" dirty="0" smtClean="0"/>
                        <a:t>registration)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/>
                        <a:t>button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When clicked corresponding post registered. Moves to [</a:t>
                      </a:r>
                      <a:r>
                        <a:rPr lang="en-US" altLang="ko-KR" sz="1000" baseline="0" dirty="0" err="1" smtClean="0"/>
                        <a:t>post_management</a:t>
                      </a:r>
                      <a:r>
                        <a:rPr lang="en-US" altLang="ko-KR" sz="1000" baseline="0" dirty="0"/>
                        <a:t>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When </a:t>
                      </a:r>
                      <a:r>
                        <a:rPr lang="ko-KR" altLang="en-US" sz="1000" baseline="0" dirty="0" smtClean="0"/>
                        <a:t>취소</a:t>
                      </a:r>
                      <a:r>
                        <a:rPr lang="en-US" altLang="ko-KR" sz="1000" baseline="0" dirty="0" smtClean="0"/>
                        <a:t>(cancel)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/>
                        <a:t>button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is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clicked</a:t>
                      </a:r>
                      <a:r>
                        <a:rPr lang="ko-KR" altLang="en-US" sz="1000" baseline="0" dirty="0"/>
                        <a:t>, </a:t>
                      </a:r>
                      <a:r>
                        <a:rPr lang="en-US" altLang="ko-KR" sz="1000" baseline="0" dirty="0"/>
                        <a:t>moves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to</a:t>
                      </a:r>
                      <a:r>
                        <a:rPr lang="ko-KR" altLang="en-US" sz="1000" baseline="0" dirty="0" smtClean="0"/>
                        <a:t>[post</a:t>
                      </a:r>
                      <a:r>
                        <a:rPr lang="en-US" altLang="ko-KR" sz="1000" baseline="0" dirty="0" smtClean="0"/>
                        <a:t>_</a:t>
                      </a:r>
                      <a:r>
                        <a:rPr lang="ko-KR" altLang="en-US" sz="1000" baseline="0" dirty="0" smtClean="0"/>
                        <a:t>manage</a:t>
                      </a:r>
                      <a:r>
                        <a:rPr lang="en-US" altLang="ko-KR" sz="1000" baseline="0" dirty="0"/>
                        <a:t>ment]</a:t>
                      </a:r>
                      <a:endParaRPr lang="en-US" altLang="ko-KR" sz="11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548680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게시물 등록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962020"/>
            <a:ext cx="5544615" cy="585135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4493585" y="5066640"/>
            <a:ext cx="1013948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게시물 등록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403585" y="497664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1236238" y="1386199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제목</a:t>
            </a:r>
            <a:endParaRPr lang="ko-KR" altLang="en-US" sz="800" b="0" dirty="0"/>
          </a:p>
        </p:txBody>
      </p:sp>
      <p:cxnSp>
        <p:nvCxnSpPr>
          <p:cNvPr id="77" name="직선 연결선 76"/>
          <p:cNvCxnSpPr/>
          <p:nvPr/>
        </p:nvCxnSpPr>
        <p:spPr>
          <a:xfrm>
            <a:off x="1289208" y="1739624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1289208" y="4187896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903729" y="4331912"/>
            <a:ext cx="15898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abce1234.jpg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940082" y="4307024"/>
            <a:ext cx="825309" cy="19726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파일 선택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344" y="1811632"/>
            <a:ext cx="4934426" cy="2349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직사각형 82"/>
          <p:cNvSpPr/>
          <p:nvPr/>
        </p:nvSpPr>
        <p:spPr>
          <a:xfrm>
            <a:off x="1420019" y="2339206"/>
            <a:ext cx="4585733" cy="1632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1613264" y="1412161"/>
            <a:ext cx="4005440" cy="25545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1289208" y="4907976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325232" y="4259904"/>
            <a:ext cx="720080" cy="25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파일첨부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325232" y="4523710"/>
            <a:ext cx="720080" cy="25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파일첨부</a:t>
            </a:r>
            <a:endParaRPr lang="ko-KR" altLang="en-US" sz="800" dirty="0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940082" y="4581903"/>
            <a:ext cx="825309" cy="19726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파일 선택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903729" y="4585936"/>
            <a:ext cx="15898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선택된 파일 없음</a:t>
            </a:r>
            <a:endParaRPr lang="en-US" altLang="ko-KR" sz="700" dirty="0" smtClean="0"/>
          </a:p>
        </p:txBody>
      </p:sp>
      <p:sp>
        <p:nvSpPr>
          <p:cNvPr id="106" name="Button"/>
          <p:cNvSpPr>
            <a:spLocks/>
          </p:cNvSpPr>
          <p:nvPr/>
        </p:nvSpPr>
        <p:spPr bwMode="auto">
          <a:xfrm>
            <a:off x="5626504" y="5066640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취소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187624" y="1052736"/>
            <a:ext cx="1728192" cy="2539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dirty="0"/>
              <a:t>게시판 선택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2123728" y="1062756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공지사항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이등변 삼각형 108"/>
          <p:cNvSpPr/>
          <p:nvPr/>
        </p:nvSpPr>
        <p:spPr>
          <a:xfrm flipV="1">
            <a:off x="3087425" y="1146678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0" y="51713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0" y="26254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0" y="3057457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0" y="3489511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0" y="3921559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1" y="1981505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게시물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" y="2296566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196964" y="103473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37" name="타원 36"/>
          <p:cNvSpPr/>
          <p:nvPr/>
        </p:nvSpPr>
        <p:spPr>
          <a:xfrm>
            <a:off x="1187624" y="132216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38" name="타원 37"/>
          <p:cNvSpPr/>
          <p:nvPr/>
        </p:nvSpPr>
        <p:spPr>
          <a:xfrm>
            <a:off x="1199208" y="22739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39" name="타원 38"/>
          <p:cNvSpPr/>
          <p:nvPr/>
        </p:nvSpPr>
        <p:spPr>
          <a:xfrm>
            <a:off x="1255430" y="42799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42" name="타원 41"/>
          <p:cNvSpPr/>
          <p:nvPr/>
        </p:nvSpPr>
        <p:spPr>
          <a:xfrm>
            <a:off x="5507533" y="49079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4550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7052245" y="6520259"/>
            <a:ext cx="2133600" cy="365125"/>
          </a:xfrm>
          <a:prstGeom prst="rect">
            <a:avLst/>
          </a:prstGeom>
        </p:spPr>
        <p:txBody>
          <a:bodyPr/>
          <a:lstStyle/>
          <a:p>
            <a:fld id="{7FDA9FC4-6F8D-4E15-9487-2230FDB12D5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79712" y="1979548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1:1 </a:t>
            </a:r>
            <a:r>
              <a:rPr lang="ko-KR" altLang="en-US" sz="3600" b="1" dirty="0" smtClean="0"/>
              <a:t>문의</a:t>
            </a:r>
            <a:r>
              <a:rPr lang="en-US" altLang="ko-KR" sz="3600" b="1" dirty="0"/>
              <a:t>(customer_1by1)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12035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04191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customer_1by1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customer_1by1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083222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1:1</a:t>
                      </a:r>
                      <a:r>
                        <a:rPr lang="ko-KR" altLang="en-US" sz="1000" baseline="0" dirty="0" smtClean="0"/>
                        <a:t>문의</a:t>
                      </a:r>
                      <a:r>
                        <a:rPr lang="en-US" altLang="ko-KR" sz="1000" baseline="0" dirty="0" smtClean="0"/>
                        <a:t>(customer_1by1)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customer_1by1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listed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10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each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번호</a:t>
                      </a:r>
                      <a:r>
                        <a:rPr lang="en-US" altLang="x-none" sz="1000" baseline="0" dirty="0" smtClean="0"/>
                        <a:t>number, </a:t>
                      </a:r>
                      <a:r>
                        <a:rPr lang="ko-KR" altLang="en-US" sz="1000" baseline="0" dirty="0" err="1" smtClean="0"/>
                        <a:t>재목샤싣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작성자</a:t>
                      </a:r>
                      <a:r>
                        <a:rPr lang="en-US" altLang="ko-KR" sz="1000" baseline="0" dirty="0" smtClean="0"/>
                        <a:t>nickname</a:t>
                      </a:r>
                      <a:r>
                        <a:rPr lang="en-US" altLang="x-none" sz="1000" baseline="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작성일시</a:t>
                      </a:r>
                      <a:r>
                        <a:rPr lang="en-US" altLang="ko-KR" sz="1000" baseline="0" dirty="0" smtClean="0"/>
                        <a:t>created time, </a:t>
                      </a:r>
                      <a:r>
                        <a:rPr lang="ko-KR" altLang="en-US" sz="1000" baseline="0" dirty="0" smtClean="0"/>
                        <a:t>관리</a:t>
                      </a:r>
                      <a:r>
                        <a:rPr lang="en-US" altLang="ko-KR" sz="1000" baseline="0" dirty="0" smtClean="0"/>
                        <a:t>manage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제목 Title</a:t>
                      </a:r>
                      <a:r>
                        <a:rPr lang="en-US" altLang="ko-KR" sz="1000" baseline="0" dirty="0" smtClean="0"/>
                        <a:t>: when the button is clicked, move to [customer_1by1_detail] of </a:t>
                      </a:r>
                      <a:r>
                        <a:rPr lang="ko-KR" altLang="en-US" sz="1000" baseline="0" dirty="0" smtClean="0"/>
                        <a:t>the post </a:t>
                      </a:r>
                      <a:endParaRPr lang="en-AU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삭제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Delete</a:t>
                      </a:r>
                      <a:r>
                        <a:rPr lang="ko-KR" altLang="en-US" sz="1000" baseline="0" dirty="0" smtClean="0"/>
                        <a:t> Button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when the button is clicked. notification pop-up window is created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게시물을 삭제하시겠습니까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?”) (“Do you want to delete the post?”)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when the “</a:t>
                      </a:r>
                      <a:r>
                        <a:rPr lang="ko-KR" altLang="en-US" sz="1000" baseline="0" dirty="0" smtClean="0"/>
                        <a:t>확인</a:t>
                      </a:r>
                      <a:r>
                        <a:rPr lang="en-US" altLang="ko-KR" sz="1000" baseline="0" dirty="0" smtClean="0"/>
                        <a:t>”(OK)” button is clicked, the post will be deleted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Close popup window by a clicking ＂</a:t>
                      </a:r>
                      <a:r>
                        <a:rPr lang="ko-KR" altLang="en-US" sz="1000" baseline="0" dirty="0" smtClean="0"/>
                        <a:t>취소</a:t>
                      </a:r>
                      <a:r>
                        <a:rPr lang="en-US" altLang="ko-KR" sz="1000" baseline="0" dirty="0" smtClean="0"/>
                        <a:t>”(Cancel) button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1:1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문의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29" y="371393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229" y="4145979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1:1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문의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7504" y="424198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61" name="직사각형 60"/>
          <p:cNvSpPr/>
          <p:nvPr/>
        </p:nvSpPr>
        <p:spPr>
          <a:xfrm>
            <a:off x="1115617" y="1014255"/>
            <a:ext cx="5528085" cy="479100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/>
          <p:nvPr/>
        </p:nvCxnSpPr>
        <p:spPr>
          <a:xfrm>
            <a:off x="1214639" y="1733298"/>
            <a:ext cx="537358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1071538" y="4162190"/>
            <a:ext cx="5572164" cy="158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71802" y="4558911"/>
            <a:ext cx="1214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   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   &gt;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285852" y="1718368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번호</a:t>
            </a:r>
            <a:endParaRPr lang="ko-KR" altLang="en-US" sz="9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2500298" y="1733298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제목</a:t>
            </a:r>
            <a:endParaRPr lang="ko-KR" altLang="en-US" sz="9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3714744" y="1733298"/>
            <a:ext cx="571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작성자</a:t>
            </a:r>
            <a:endParaRPr lang="ko-KR" altLang="en-US" sz="9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4572000" y="1733298"/>
            <a:ext cx="571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작성일</a:t>
            </a:r>
            <a:endParaRPr lang="ko-KR" altLang="en-US" sz="9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5143504" y="1733298"/>
            <a:ext cx="571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조회수</a:t>
            </a:r>
            <a:endParaRPr lang="ko-KR" altLang="en-US" sz="900" b="1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1285852" y="1947612"/>
            <a:ext cx="5286412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357290" y="1949317"/>
            <a:ext cx="35719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9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8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7 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6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5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4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3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2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857356" y="1947612"/>
            <a:ext cx="100013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문의 드립니다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문의 드립니다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문의 드립니다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문의 드립니다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문의 드립니다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문의 드립니다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문의 드립니다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문의 드립니다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문의 드립니다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문의 드립니다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714744" y="1947612"/>
            <a:ext cx="207170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         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2015.12.20       3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         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2015.12.20       3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         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2015.12.20       3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         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2015.12.20       3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         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2015.12.20       3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         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2015.12.20       3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         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2015.12.20       3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         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2015.12.20       3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         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2015.12.20       3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         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2015.12.20       3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1571604" y="4162190"/>
            <a:ext cx="392909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929322" y="1733298"/>
            <a:ext cx="571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FF0000"/>
                </a:solidFill>
              </a:rPr>
              <a:t>관리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929322" y="2019050"/>
            <a:ext cx="428628" cy="142876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29322" y="2233364"/>
            <a:ext cx="428628" cy="142876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929322" y="2447678"/>
            <a:ext cx="428628" cy="142876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929322" y="2661992"/>
            <a:ext cx="428628" cy="142876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929322" y="2876306"/>
            <a:ext cx="428628" cy="142876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929322" y="3090620"/>
            <a:ext cx="428628" cy="142876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929322" y="3304934"/>
            <a:ext cx="428628" cy="142876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929322" y="3519248"/>
            <a:ext cx="428628" cy="142876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929322" y="3733562"/>
            <a:ext cx="428628" cy="142876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929322" y="3947876"/>
            <a:ext cx="428628" cy="142876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5786446" y="19476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93" name="타원 92"/>
          <p:cNvSpPr/>
          <p:nvPr/>
        </p:nvSpPr>
        <p:spPr>
          <a:xfrm>
            <a:off x="1785918" y="187617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107" name="타원 106"/>
          <p:cNvSpPr/>
          <p:nvPr/>
        </p:nvSpPr>
        <p:spPr>
          <a:xfrm>
            <a:off x="1214639" y="15792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893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862551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쉼걸음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customer_1by1_detail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customer_1by1_detail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603664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삭제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Delete</a:t>
                      </a:r>
                      <a:r>
                        <a:rPr lang="en-US" altLang="ko-KR" sz="900" baseline="0" dirty="0" smtClean="0"/>
                        <a:t>: when the button is clicked, </a:t>
                      </a:r>
                      <a:r>
                        <a:rPr lang="ko-KR" altLang="en-US" sz="900" baseline="0" dirty="0" smtClean="0"/>
                        <a:t>the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(“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삭제하시겠습니까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?”) ("Do you want to delete</a:t>
                      </a:r>
                      <a:r>
                        <a:rPr lang="ru-RU" altLang="ko-KR" sz="900" baseline="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”) </a:t>
                      </a:r>
                      <a:r>
                        <a:rPr lang="en-US" altLang="ko-KR" sz="900" baseline="0" dirty="0" smtClean="0"/>
                        <a:t>window will be created when the “</a:t>
                      </a:r>
                      <a:r>
                        <a:rPr lang="ko-KR" altLang="en-US" sz="900" baseline="0" dirty="0" smtClean="0"/>
                        <a:t>확인</a:t>
                      </a:r>
                      <a:r>
                        <a:rPr lang="en-US" altLang="ko-KR" sz="900" baseline="0" dirty="0" smtClean="0"/>
                        <a:t>”(OK)” button is clicked, the post will be deleted and move to [customer_1by1]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Close popup window by a clicking ＂</a:t>
                      </a:r>
                      <a:r>
                        <a:rPr lang="ko-KR" altLang="en-US" sz="900" baseline="0" dirty="0" smtClean="0"/>
                        <a:t>취소</a:t>
                      </a:r>
                      <a:r>
                        <a:rPr lang="en-US" altLang="ko-KR" sz="900" baseline="0" dirty="0" smtClean="0"/>
                        <a:t>”(Cancel) button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목록 List</a:t>
                      </a:r>
                      <a:r>
                        <a:rPr lang="en-US" altLang="ko-KR" sz="900" baseline="0" dirty="0" smtClean="0"/>
                        <a:t>: move to [</a:t>
                      </a:r>
                      <a:r>
                        <a:rPr lang="en-US" altLang="ko-KR" sz="9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customer_1by1_detail]</a:t>
                      </a:r>
                      <a:r>
                        <a:rPr lang="ko-KR" altLang="en-US" sz="9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AU" altLang="ko-KR" sz="9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aseline="0" dirty="0" smtClean="0"/>
                        <a:t>Name: “</a:t>
                      </a:r>
                      <a:r>
                        <a:rPr lang="ko-KR" altLang="en-US" sz="900" baseline="0" dirty="0" smtClean="0"/>
                        <a:t>관리자</a:t>
                      </a:r>
                      <a:r>
                        <a:rPr lang="en-US" altLang="ko-KR" sz="900" baseline="0" dirty="0" smtClean="0"/>
                        <a:t>”(administrator) </a:t>
                      </a:r>
                      <a:r>
                        <a:rPr lang="en-AU" altLang="ko-KR" sz="900" baseline="0" dirty="0" smtClean="0"/>
                        <a:t>name will be automatically inputted and not possible to edit</a:t>
                      </a:r>
                      <a:endParaRPr lang="en-US" altLang="ko-KR" sz="9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/>
                        <a:t>Comment Input Field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답변등록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Register Comment: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AU" altLang="ko-KR" sz="900" baseline="0" dirty="0" smtClean="0"/>
                        <a:t>When text is inputted</a:t>
                      </a:r>
                      <a:r>
                        <a:rPr lang="ko-KR" altLang="en-US" sz="900" baseline="0" dirty="0" smtClean="0"/>
                        <a:t> and click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(“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답변을 등록하시겠습니까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?”) (“</a:t>
                      </a:r>
                      <a:r>
                        <a:rPr lang="en-AU" altLang="ko-KR" sz="900" baseline="0" dirty="0" smtClean="0">
                          <a:solidFill>
                            <a:srgbClr val="FF0000"/>
                          </a:solidFill>
                        </a:rPr>
                        <a:t>Do you want to register the comment?”)</a:t>
                      </a:r>
                      <a:r>
                        <a:rPr lang="ko-KR" altLang="en-US" sz="900" baseline="0" dirty="0" smtClean="0"/>
                        <a:t>Alert window After </a:t>
                      </a:r>
                      <a:r>
                        <a:rPr lang="en-US" altLang="ko-KR" sz="900" baseline="0" dirty="0" smtClean="0"/>
                        <a:t>will be created.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 smtClean="0"/>
                        <a:t>If you click ＂</a:t>
                      </a:r>
                      <a:r>
                        <a:rPr lang="ko-KR" altLang="en-US" sz="900" baseline="0" dirty="0" smtClean="0"/>
                        <a:t>확인</a:t>
                      </a:r>
                      <a:r>
                        <a:rPr lang="en-US" altLang="ko-KR" sz="900" baseline="0" dirty="0" smtClean="0"/>
                        <a:t>“(OK) button, </a:t>
                      </a:r>
                      <a:r>
                        <a:rPr lang="en-AU" altLang="ko-KR" sz="900" baseline="0" dirty="0" smtClean="0"/>
                        <a:t>comment will be registered There will be no change if you click “</a:t>
                      </a:r>
                      <a:r>
                        <a:rPr lang="ko-KR" altLang="en-US" sz="900" baseline="0" dirty="0" smtClean="0"/>
                        <a:t>취소</a:t>
                      </a:r>
                      <a:r>
                        <a:rPr lang="en-US" altLang="ko-KR" sz="900" baseline="0" dirty="0" smtClean="0"/>
                        <a:t>”(</a:t>
                      </a:r>
                      <a:r>
                        <a:rPr lang="en-AU" altLang="ko-KR" sz="900" baseline="0" dirty="0" smtClean="0"/>
                        <a:t>Cancel) button</a:t>
                      </a:r>
                      <a:r>
                        <a:rPr lang="en-US" altLang="ko-KR" sz="900" baseline="0" dirty="0" smtClean="0"/>
                        <a:t>)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</a:t>
                      </a:r>
                      <a:r>
                        <a:rPr lang="ko-KR" altLang="en-US" sz="900" baseline="0" dirty="0" smtClean="0"/>
                        <a:t>If you click without typing text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(“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내용을 입력해주세요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.”) (“Please enter the content.”) </a:t>
                      </a:r>
                      <a:r>
                        <a:rPr lang="en-US" altLang="ko-KR" sz="900" baseline="0" dirty="0" smtClean="0"/>
                        <a:t>window is created.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 smtClean="0"/>
                        <a:t>There will be no change by a clicking "Ok" button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1115617" y="1086263"/>
            <a:ext cx="5528085" cy="479100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2000232" y="1233802"/>
            <a:ext cx="22145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문의 드립니다</a:t>
            </a:r>
            <a:r>
              <a:rPr lang="en-US" altLang="ko-KR" sz="1050" b="1" dirty="0" smtClean="0"/>
              <a:t>.</a:t>
            </a:r>
            <a:endParaRPr lang="ko-KR" altLang="en-US" sz="1050" b="1" dirty="0"/>
          </a:p>
        </p:txBody>
      </p:sp>
      <p:cxnSp>
        <p:nvCxnSpPr>
          <p:cNvPr id="90" name="직선 연결선 89"/>
          <p:cNvCxnSpPr/>
          <p:nvPr/>
        </p:nvCxnSpPr>
        <p:spPr>
          <a:xfrm>
            <a:off x="2000232" y="1702032"/>
            <a:ext cx="392909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2000248" y="1471200"/>
            <a:ext cx="292894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작성자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 |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작성일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: 2015.12.19 |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조회수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: 12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000232" y="1805306"/>
            <a:ext cx="4000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여행 상품 문의입니다</a:t>
            </a:r>
            <a:r>
              <a:rPr lang="en-US" altLang="ko-KR" sz="800" dirty="0" smtClean="0"/>
              <a:t>.</a:t>
            </a:r>
          </a:p>
          <a:p>
            <a:r>
              <a:rPr lang="en-US" altLang="ko-KR" sz="800" dirty="0" smtClean="0"/>
              <a:t> </a:t>
            </a:r>
          </a:p>
          <a:p>
            <a:r>
              <a:rPr lang="ko-KR" altLang="en-US" sz="800" dirty="0" smtClean="0"/>
              <a:t>빠른 답변 부탁합니다</a:t>
            </a:r>
            <a:r>
              <a:rPr lang="en-US" altLang="ko-KR" sz="800" dirty="0" smtClean="0"/>
              <a:t>.</a:t>
            </a:r>
          </a:p>
          <a:p>
            <a:endParaRPr lang="en-US" altLang="ko-KR" sz="800" dirty="0"/>
          </a:p>
        </p:txBody>
      </p:sp>
      <p:cxnSp>
        <p:nvCxnSpPr>
          <p:cNvPr id="93" name="직선 연결선 92"/>
          <p:cNvCxnSpPr/>
          <p:nvPr/>
        </p:nvCxnSpPr>
        <p:spPr>
          <a:xfrm>
            <a:off x="2000232" y="2662562"/>
            <a:ext cx="392909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2000232" y="3234066"/>
            <a:ext cx="4000528" cy="19288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2000232" y="3304374"/>
            <a:ext cx="428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2357422" y="3315028"/>
            <a:ext cx="500066" cy="20479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2357422" y="3662694"/>
            <a:ext cx="3500462" cy="135732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5357818" y="5234330"/>
            <a:ext cx="642942" cy="21431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pc="-15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답변등록</a:t>
            </a:r>
            <a:endParaRPr lang="ko-KR" altLang="en-US" sz="10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000232" y="3518688"/>
            <a:ext cx="428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내용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2285984" y="31626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133" name="TextBox 132"/>
          <p:cNvSpPr txBox="1"/>
          <p:nvPr/>
        </p:nvSpPr>
        <p:spPr>
          <a:xfrm>
            <a:off x="2357422" y="3305504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2285984" y="366269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137" name="타원 136"/>
          <p:cNvSpPr/>
          <p:nvPr/>
        </p:nvSpPr>
        <p:spPr>
          <a:xfrm>
            <a:off x="5286380" y="516289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5</a:t>
            </a:r>
            <a:endParaRPr lang="ko-KR" altLang="en-US" sz="1200" dirty="0"/>
          </a:p>
        </p:txBody>
      </p:sp>
      <p:sp>
        <p:nvSpPr>
          <p:cNvPr id="138" name="직사각형 137"/>
          <p:cNvSpPr/>
          <p:nvPr/>
        </p:nvSpPr>
        <p:spPr>
          <a:xfrm>
            <a:off x="5500694" y="2842562"/>
            <a:ext cx="428628" cy="2143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목록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5000628" y="2842562"/>
            <a:ext cx="428628" cy="2143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1" name="타원 140"/>
          <p:cNvSpPr/>
          <p:nvPr/>
        </p:nvSpPr>
        <p:spPr>
          <a:xfrm>
            <a:off x="4929190" y="27340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43" name="타원 142"/>
          <p:cNvSpPr/>
          <p:nvPr/>
        </p:nvSpPr>
        <p:spPr>
          <a:xfrm>
            <a:off x="5429256" y="27340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1196964" y="620688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1:1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문의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371393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229" y="4145979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1:1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문의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404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15385</TotalTime>
  <Words>685</Words>
  <Application>Microsoft Office PowerPoint</Application>
  <PresentationFormat>On-screen Show (4:3)</PresentationFormat>
  <Paragraphs>420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나눔고딕</vt:lpstr>
      <vt:lpstr>맑은 고딕</vt:lpstr>
      <vt:lpstr>Arial</vt:lpstr>
      <vt:lpstr>Calibri</vt:lpstr>
      <vt:lpstr>Segoe UI</vt:lpstr>
      <vt:lpstr>Times New Roman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XP SP3 FINAL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snoopy</dc:creator>
  <cp:lastModifiedBy>Admin6</cp:lastModifiedBy>
  <cp:revision>1183</cp:revision>
  <dcterms:created xsi:type="dcterms:W3CDTF">2014-07-17T01:13:30Z</dcterms:created>
  <dcterms:modified xsi:type="dcterms:W3CDTF">2016-02-29T09:57:27Z</dcterms:modified>
</cp:coreProperties>
</file>