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86" r:id="rId3"/>
    <p:sldId id="351" r:id="rId4"/>
    <p:sldId id="350" r:id="rId5"/>
    <p:sldId id="352" r:id="rId6"/>
    <p:sldId id="353" r:id="rId7"/>
    <p:sldId id="354" r:id="rId8"/>
    <p:sldId id="355" r:id="rId9"/>
    <p:sldId id="357" r:id="rId10"/>
    <p:sldId id="358" r:id="rId11"/>
    <p:sldId id="359" r:id="rId12"/>
    <p:sldId id="361" r:id="rId13"/>
    <p:sldId id="36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4" autoAdjust="0"/>
    <p:restoredTop sz="83436" autoAdjust="0"/>
  </p:normalViewPr>
  <p:slideViewPr>
    <p:cSldViewPr>
      <p:cViewPr>
        <p:scale>
          <a:sx n="150" d="100"/>
          <a:sy n="150" d="100"/>
        </p:scale>
        <p:origin x="-570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7B7CE-DE3D-4797-9D6E-43C0BFE71DCE}" type="datetimeFigureOut">
              <a:rPr lang="ko-KR" altLang="en-US" smtClean="0"/>
              <a:pPr/>
              <a:t>2016-03-02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CB0AD-5315-429B-967E-CCE2093AB5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737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B0AD-5315-429B-967E-CCE2093AB5E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796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B0AD-5315-429B-967E-CCE2093AB5E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257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CB0AD-5315-429B-967E-CCE2093AB5E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981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570C6-4ADE-407A-AF71-BDB145A7AE5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32B82-F94B-49BC-AC98-82F0F197A595}" type="datetime1">
              <a:rPr lang="ko-KR" altLang="en-US" smtClean="0"/>
              <a:pPr/>
              <a:t>2016-03-02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9FC4-6F8D-4E15-9487-2230FDB12D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6629-89F8-42EB-AEEB-F00C6398EC22}" type="datetime1">
              <a:rPr lang="ko-KR" altLang="en-US" smtClean="0"/>
              <a:pPr/>
              <a:t>2016-03-02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9FC4-6F8D-4E15-9487-2230FDB12D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7FC5-F3A3-4205-BA69-73D91B814D00}" type="datetime1">
              <a:rPr lang="ko-KR" altLang="en-US" smtClean="0"/>
              <a:pPr/>
              <a:t>2016-03-02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9FC4-6F8D-4E15-9487-2230FDB12D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190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190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190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190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613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61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C9D4-5AD9-4231-A7B4-9C55AAEB0983}" type="datetime1">
              <a:rPr lang="ko-KR" altLang="en-US" smtClean="0"/>
              <a:pPr/>
              <a:t>2016-03-02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9FC4-6F8D-4E15-9487-2230FDB12D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DFF9-6FDF-428C-A66E-1B6A00D64A45}" type="datetime1">
              <a:rPr lang="ko-KR" altLang="en-US" smtClean="0"/>
              <a:pPr/>
              <a:t>2016-03-02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9FC4-6F8D-4E15-9487-2230FDB12D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4BBC-56C6-4FCE-85F0-1C39414BBB16}" type="datetime1">
              <a:rPr lang="ko-KR" altLang="en-US" smtClean="0"/>
              <a:pPr/>
              <a:t>2016-03-02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9FC4-6F8D-4E15-9487-2230FDB12D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A5E0-6E39-4448-BFB7-BAD96440CCC0}" type="datetime1">
              <a:rPr lang="ko-KR" altLang="en-US" smtClean="0"/>
              <a:pPr/>
              <a:t>2016-03-02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9FC4-6F8D-4E15-9487-2230FDB12D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D649-62E4-4BF4-9AC6-35AEC0A2AD40}" type="datetime1">
              <a:rPr lang="ko-KR" altLang="en-US" smtClean="0"/>
              <a:pPr/>
              <a:t>2016-03-02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9FC4-6F8D-4E15-9487-2230FDB12D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2578-2B52-4C7A-87DE-768E97684F04}" type="datetime1">
              <a:rPr lang="ko-KR" altLang="en-US" smtClean="0"/>
              <a:pPr/>
              <a:t>2016-03-02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52245" y="6520259"/>
            <a:ext cx="2133600" cy="365125"/>
          </a:xfrm>
        </p:spPr>
        <p:txBody>
          <a:bodyPr/>
          <a:lstStyle>
            <a:lvl1pPr>
              <a:defRPr sz="1100" b="1">
                <a:solidFill>
                  <a:schemeClr val="tx1"/>
                </a:solidFill>
              </a:defRPr>
            </a:lvl1pPr>
          </a:lstStyle>
          <a:p>
            <a:fld id="{7FDA9FC4-6F8D-4E15-9487-2230FDB12D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9D75-832F-4F42-9CF9-401821D90F36}" type="datetime1">
              <a:rPr lang="ko-KR" altLang="en-US" smtClean="0"/>
              <a:pPr/>
              <a:t>2016-03-02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804248" y="6356350"/>
            <a:ext cx="1882552" cy="365125"/>
          </a:xfrm>
        </p:spPr>
        <p:txBody>
          <a:bodyPr/>
          <a:lstStyle/>
          <a:p>
            <a:fld id="{7FDA9FC4-6F8D-4E15-9487-2230FDB12D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028C-3B08-44E8-BDA3-3EE4A9B16364}" type="datetime1">
              <a:rPr lang="ko-KR" altLang="en-US" smtClean="0"/>
              <a:pPr/>
              <a:t>2016-03-02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9FC4-6F8D-4E15-9487-2230FDB12D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71D88-6C7D-44E4-8F79-B241D8A5D3AF}" type="datetime1">
              <a:rPr lang="ko-KR" altLang="en-US" smtClean="0"/>
              <a:pPr/>
              <a:t>2016-03-02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A9FC4-6F8D-4E15-9487-2230FDB12D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5" r:id="rId16"/>
    <p:sldLayoutId id="2147483666" r:id="rId1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2490465"/>
            <a:ext cx="7772400" cy="1226567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 err="1" smtClean="0"/>
              <a:t>Kwebbook</a:t>
            </a:r>
            <a:r>
              <a:rPr lang="en-US" altLang="ko-KR" sz="2000" b="1" dirty="0" smtClean="0"/>
              <a:t> User Storyboard</a:t>
            </a:r>
            <a:endParaRPr lang="ko-KR" altLang="en-US" sz="2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95588" y="3382144"/>
            <a:ext cx="1616224" cy="694928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dirty="0" smtClean="0">
                <a:solidFill>
                  <a:schemeClr val="tx1"/>
                </a:solidFill>
              </a:rPr>
              <a:t>page</a:t>
            </a:r>
            <a:r>
              <a:rPr lang="ko-KR" altLang="en-US" sz="1600" dirty="0" smtClean="0">
                <a:solidFill>
                  <a:schemeClr val="tx1"/>
                </a:solidFill>
              </a:rPr>
              <a:t> 설계서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en-US" altLang="ko-KR" sz="1600" dirty="0" smtClean="0">
                <a:solidFill>
                  <a:schemeClr val="tx1"/>
                </a:solidFill>
              </a:rPr>
              <a:t>2015.11.17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844166"/>
            <a:ext cx="9144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30932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319398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쉼걸음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customer_1by1_edit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customer_1by1_edit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5688632" cy="42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46"/>
          <a:stretch/>
        </p:blipFill>
        <p:spPr bwMode="auto">
          <a:xfrm>
            <a:off x="35496" y="502591"/>
            <a:ext cx="6540736" cy="156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타원 158"/>
          <p:cNvSpPr/>
          <p:nvPr/>
        </p:nvSpPr>
        <p:spPr>
          <a:xfrm>
            <a:off x="347987" y="20881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458650"/>
              </p:ext>
            </p:extLst>
          </p:nvPr>
        </p:nvGraphicFramePr>
        <p:xfrm>
          <a:off x="6576232" y="1412776"/>
          <a:ext cx="2292802" cy="3838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424"/>
                <a:gridCol w="1996378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post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 title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input window</a:t>
                      </a:r>
                    </a:p>
                  </a:txBody>
                  <a:tcPr marL="72000" marR="72000" marT="36000" marB="36000" anchor="ctr"/>
                </a:tc>
              </a:tr>
              <a:tr h="528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Post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body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area</a:t>
                      </a:r>
                      <a:endParaRPr lang="ko-KR" altLang="en-US" sz="1000" dirty="0"/>
                    </a:p>
                  </a:txBody>
                  <a:tcPr marL="72000" marR="72000" marT="36000" marB="36000" anchor="ctr"/>
                </a:tc>
              </a:tr>
              <a:tr h="528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File</a:t>
                      </a:r>
                      <a:r>
                        <a:rPr lang="en-US" altLang="ko-KR" sz="1000" baseline="0" dirty="0" smtClean="0"/>
                        <a:t> attach function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- can only upload</a:t>
                      </a:r>
                      <a:r>
                        <a:rPr lang="en-US" altLang="ko-KR" sz="1000" baseline="0" dirty="0" smtClean="0"/>
                        <a:t> under </a:t>
                      </a:r>
                      <a:r>
                        <a:rPr lang="en-US" altLang="ko-KR" sz="1000" dirty="0" smtClean="0"/>
                        <a:t>3MB per file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smtClean="0"/>
                        <a:t>파일선택</a:t>
                      </a:r>
                      <a:r>
                        <a:rPr lang="en-US" altLang="ko-KR" sz="1000" dirty="0" smtClean="0"/>
                        <a:t>(choose a file)button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000" dirty="0" smtClean="0"/>
                        <a:t>no</a:t>
                      </a:r>
                      <a:r>
                        <a:rPr lang="en-US" altLang="ko-KR" sz="1000" baseline="0" dirty="0" smtClean="0"/>
                        <a:t> upload : show the messages </a:t>
                      </a:r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smtClean="0"/>
                        <a:t>선택된 파일 없음</a:t>
                      </a:r>
                      <a:r>
                        <a:rPr lang="en-US" altLang="ko-KR" sz="1000" dirty="0" smtClean="0"/>
                        <a:t>”(there are no file)</a:t>
                      </a:r>
                      <a:endParaRPr lang="ko-KR" altLang="en-US" sz="1000" dirty="0" smtClean="0"/>
                    </a:p>
                  </a:txBody>
                  <a:tcPr marL="72000" marR="72000" marT="36000" marB="36000" anchor="ctr"/>
                </a:tc>
              </a:tr>
              <a:tr h="528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글쓰기</a:t>
                      </a:r>
                      <a:r>
                        <a:rPr lang="en-US" altLang="ko-KR" sz="1000" dirty="0" smtClean="0"/>
                        <a:t>(Write)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button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- When clicked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corresponding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input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contents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post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edited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- When clicked, if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title, </a:t>
                      </a:r>
                      <a:r>
                        <a:rPr lang="en-US" altLang="ko-KR" sz="1000" baseline="0" dirty="0" smtClean="0"/>
                        <a:t>body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contents are empty,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alert popup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shows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smtClean="0"/>
                        <a:t>제목</a:t>
                      </a:r>
                      <a:r>
                        <a:rPr lang="ko-KR" altLang="en-US" sz="1000" baseline="0" dirty="0" smtClean="0"/>
                        <a:t> 및 내용을 다시 확인해 주세요</a:t>
                      </a:r>
                      <a:r>
                        <a:rPr lang="en-US" altLang="ko-KR" sz="1000" baseline="0" dirty="0" smtClean="0"/>
                        <a:t>.”(</a:t>
                      </a:r>
                      <a:r>
                        <a:rPr lang="en-US" altLang="ko-KR" sz="1000" dirty="0" smtClean="0"/>
                        <a:t>title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and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contents recheck please.)</a:t>
                      </a:r>
                      <a:endParaRPr lang="ko-KR" altLang="en-US" sz="1000" dirty="0"/>
                    </a:p>
                  </a:txBody>
                  <a:tcPr marL="72000" marR="72000" marT="36000" marB="36000" anchor="ctr"/>
                </a:tc>
              </a:tr>
            </a:tbl>
          </a:graphicData>
        </a:graphic>
      </p:graphicFrame>
      <p:sp>
        <p:nvSpPr>
          <p:cNvPr id="160" name="타원 159"/>
          <p:cNvSpPr/>
          <p:nvPr/>
        </p:nvSpPr>
        <p:spPr>
          <a:xfrm>
            <a:off x="437987" y="32129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61" name="타원 160"/>
          <p:cNvSpPr/>
          <p:nvPr/>
        </p:nvSpPr>
        <p:spPr>
          <a:xfrm>
            <a:off x="422766" y="508518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62" name="타원 161"/>
          <p:cNvSpPr/>
          <p:nvPr/>
        </p:nvSpPr>
        <p:spPr>
          <a:xfrm>
            <a:off x="5220072" y="59492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52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9FC4-6F8D-4E15-9487-2230FDB12D5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79712" y="1979548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이벤</a:t>
            </a:r>
            <a:r>
              <a:rPr lang="ko-KR" altLang="en-US" sz="3600" b="1" dirty="0"/>
              <a:t>트</a:t>
            </a:r>
            <a:r>
              <a:rPr lang="en-US" altLang="ko-KR" sz="3600" b="1" dirty="0" smtClean="0"/>
              <a:t>(event)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26094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430330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쉼걸음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customer_event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customer_event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606007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이벤트 </a:t>
                      </a:r>
                      <a:r>
                        <a:rPr lang="en-AU" altLang="ko-KR" sz="1000" baseline="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vent</a:t>
                      </a:r>
                      <a:endParaRPr lang="en-US" altLang="ko-KR" sz="10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 baseline="0" dirty="0" smtClean="0"/>
                        <a:t>Display Writer, Written Date and Hits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000" baseline="0" dirty="0" smtClean="0"/>
                        <a:t>Title</a:t>
                      </a:r>
                      <a:r>
                        <a:rPr lang="en-US" altLang="ko-KR" sz="1000" baseline="0" dirty="0" smtClean="0"/>
                        <a:t>: When it is clicked,</a:t>
                      </a:r>
                      <a:r>
                        <a:rPr lang="ko-KR" altLang="en-US" sz="1000" baseline="0" dirty="0" smtClean="0"/>
                        <a:t>the </a:t>
                      </a:r>
                      <a:r>
                        <a:rPr lang="en-US" altLang="ko-KR" sz="1000" baseline="0" dirty="0" smtClean="0"/>
                        <a:t>move to [</a:t>
                      </a:r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customer_event</a:t>
                      </a:r>
                      <a:r>
                        <a:rPr lang="en-US" altLang="ko-KR" sz="1000" baseline="0" dirty="0" err="1" smtClean="0"/>
                        <a:t>_detail</a:t>
                      </a:r>
                      <a:r>
                        <a:rPr lang="pt-BR" altLang="ko-KR" sz="1000" baseline="0" dirty="0" smtClean="0"/>
                        <a:t>]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12335"/>
            <a:ext cx="6350618" cy="363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635"/>
            <a:ext cx="66802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타원 117"/>
          <p:cNvSpPr/>
          <p:nvPr/>
        </p:nvSpPr>
        <p:spPr>
          <a:xfrm>
            <a:off x="107504" y="19528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19" name="타원 118"/>
          <p:cNvSpPr/>
          <p:nvPr/>
        </p:nvSpPr>
        <p:spPr>
          <a:xfrm>
            <a:off x="25000" y="23123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21" name="타원 120"/>
          <p:cNvSpPr/>
          <p:nvPr/>
        </p:nvSpPr>
        <p:spPr>
          <a:xfrm>
            <a:off x="395536" y="256490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22" name="직사각형 121"/>
          <p:cNvSpPr/>
          <p:nvPr/>
        </p:nvSpPr>
        <p:spPr>
          <a:xfrm>
            <a:off x="5796136" y="5261456"/>
            <a:ext cx="733994" cy="37999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330906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쉼걸음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customer_event_detail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customer_event_detail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06529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Display </a:t>
                      </a:r>
                      <a:r>
                        <a:rPr lang="ko-KR" altLang="en-US" sz="1000" baseline="0" dirty="0" smtClean="0"/>
                        <a:t>Title</a:t>
                      </a:r>
                      <a:r>
                        <a:rPr lang="en-US" altLang="ko-KR" sz="1000" baseline="0" dirty="0" smtClean="0"/>
                        <a:t>, Writer, Written Date and Hits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Content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목록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List:</a:t>
                      </a:r>
                      <a:r>
                        <a:rPr lang="en-US" altLang="ko-KR" sz="1000" baseline="0" dirty="0" smtClean="0"/>
                        <a:t> move to [</a:t>
                      </a:r>
                      <a:r>
                        <a:rPr lang="en-US" altLang="ko-KR" sz="1000" baseline="0" dirty="0" err="1" smtClean="0"/>
                        <a:t>customer_event</a:t>
                      </a:r>
                      <a:r>
                        <a:rPr lang="pt-BR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2420888"/>
            <a:ext cx="65532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635"/>
            <a:ext cx="66802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직사각형 116"/>
          <p:cNvSpPr/>
          <p:nvPr/>
        </p:nvSpPr>
        <p:spPr>
          <a:xfrm>
            <a:off x="6012160" y="5229200"/>
            <a:ext cx="576064" cy="37999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37000" y="24171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29" name="타원 128"/>
          <p:cNvSpPr/>
          <p:nvPr/>
        </p:nvSpPr>
        <p:spPr>
          <a:xfrm>
            <a:off x="0" y="29249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30" name="타원 129"/>
          <p:cNvSpPr/>
          <p:nvPr/>
        </p:nvSpPr>
        <p:spPr>
          <a:xfrm>
            <a:off x="5220072" y="52391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916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44166"/>
            <a:ext cx="9144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4" t="14531" r="7284" b="30847"/>
          <a:stretch/>
        </p:blipFill>
        <p:spPr>
          <a:xfrm>
            <a:off x="2407705" y="1709239"/>
            <a:ext cx="1008423" cy="415233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341490" y="1766224"/>
            <a:ext cx="2880320" cy="3283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이상해도 괜찮아</a:t>
            </a:r>
            <a:r>
              <a:rPr lang="en-US" altLang="ko-KR" sz="1400" dirty="0" smtClean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! </a:t>
            </a:r>
            <a:r>
              <a:rPr lang="ko-KR" altLang="en-US" sz="1400" dirty="0" smtClean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달라도 괜찮아</a:t>
            </a:r>
            <a:r>
              <a:rPr lang="en-US" altLang="ko-KR" sz="1400" dirty="0" smtClean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!</a:t>
            </a:r>
            <a:endParaRPr lang="ko-KR" altLang="en-US" sz="1400" dirty="0" smtClean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20020" y="2210122"/>
            <a:ext cx="2988332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www.kwebsosul.com</a:t>
            </a:r>
            <a:endParaRPr lang="ko-KR" altLang="en-US" sz="1600" dirty="0" smtClean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71601" y="1677566"/>
            <a:ext cx="1619672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Logo &amp; slogan</a:t>
            </a:r>
            <a:endParaRPr lang="ko-KR" altLang="en-US" sz="1400" dirty="0" smtClean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71601" y="2219722"/>
            <a:ext cx="1440160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domain</a:t>
            </a:r>
            <a:endParaRPr lang="ko-KR" altLang="en-US" sz="1400" dirty="0" smtClean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863273" y="2562225"/>
            <a:ext cx="1636719" cy="857250"/>
            <a:chOff x="2726909" y="521731"/>
            <a:chExt cx="1636719" cy="857250"/>
          </a:xfrm>
        </p:grpSpPr>
        <p:sp>
          <p:nvSpPr>
            <p:cNvPr id="30" name="직사각형 29"/>
            <p:cNvSpPr/>
            <p:nvPr/>
          </p:nvSpPr>
          <p:spPr>
            <a:xfrm>
              <a:off x="3263806" y="692703"/>
              <a:ext cx="434340" cy="4546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200" dirty="0" smtClean="0">
                  <a:solidFill>
                    <a:srgbClr val="0070C0"/>
                  </a:solidFill>
                  <a:latin typeface="KBIZ한마음고딕 B" panose="02020503020101020101" pitchFamily="18" charset="-127"/>
                  <a:ea typeface="KBIZ한마음고딕 B" panose="02020503020101020101" pitchFamily="18" charset="-127"/>
                </a:rPr>
                <a:t>웹</a:t>
              </a:r>
              <a:endParaRPr lang="ko-KR" altLang="en-US" sz="3200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595337" y="838910"/>
              <a:ext cx="430472" cy="304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200" dirty="0" smtClean="0">
                  <a:solidFill>
                    <a:srgbClr val="0070C0"/>
                  </a:solidFill>
                  <a:latin typeface="KBIZ한마음고딕 B" panose="02020503020101020101" pitchFamily="18" charset="-127"/>
                  <a:ea typeface="KBIZ한마음고딕 B" panose="02020503020101020101" pitchFamily="18" charset="-127"/>
                </a:rPr>
                <a:t>소</a:t>
              </a:r>
              <a:endParaRPr lang="ko-KR" altLang="en-US" sz="3200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921033" y="675716"/>
              <a:ext cx="442595" cy="5016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3200" dirty="0" smtClean="0">
                  <a:solidFill>
                    <a:srgbClr val="0070C0"/>
                  </a:solidFill>
                  <a:latin typeface="KBIZ한마음고딕 B" panose="02020503020101020101" pitchFamily="18" charset="-127"/>
                  <a:ea typeface="KBIZ한마음고딕 B" panose="02020503020101020101" pitchFamily="18" charset="-127"/>
                </a:rPr>
                <a:t>설</a:t>
              </a:r>
              <a:endParaRPr lang="ko-KR" altLang="en-US" sz="3200" dirty="0">
                <a:solidFill>
                  <a:srgbClr val="0070C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26909" y="521731"/>
              <a:ext cx="1246505" cy="857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800" dirty="0" smtClean="0">
                  <a:solidFill>
                    <a:srgbClr val="000066"/>
                  </a:solidFill>
                  <a:latin typeface="Magneto" panose="04030805050802020D02" pitchFamily="82" charset="0"/>
                  <a:ea typeface="KBIZ한마음고딕 B" panose="02020503020101020101" pitchFamily="18" charset="-127"/>
                  <a:cs typeface="Arial Unicode MS" panose="020B0604020202020204" pitchFamily="50" charset="-127"/>
                </a:rPr>
                <a:t>K</a:t>
              </a:r>
              <a:endParaRPr lang="ko-KR" altLang="en-US" sz="4800" dirty="0">
                <a:solidFill>
                  <a:srgbClr val="000066"/>
                </a:solidFill>
                <a:latin typeface="Magneto" panose="04030805050802020D02" pitchFamily="82" charset="0"/>
                <a:ea typeface="KBIZ한마음고딕 B" panose="02020503020101020101" pitchFamily="18" charset="-127"/>
                <a:cs typeface="Arial Unicode MS" panose="020B0604020202020204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3191145" y="1110376"/>
              <a:ext cx="1134000" cy="0"/>
            </a:xfrm>
            <a:prstGeom prst="line">
              <a:avLst/>
            </a:prstGeom>
            <a:ln w="47625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/>
        </p:nvSpPr>
        <p:spPr>
          <a:xfrm>
            <a:off x="971600" y="2778249"/>
            <a:ext cx="1933683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Logo original image</a:t>
            </a:r>
            <a:endParaRPr lang="ko-KR" altLang="en-US" sz="1400" dirty="0" smtClean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49834" y="3829422"/>
            <a:ext cx="5738390" cy="18318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홈</a:t>
            </a:r>
            <a:r>
              <a:rPr lang="en-US" altLang="ko-KR" sz="1600" dirty="0" smtClean="0">
                <a:solidFill>
                  <a:schemeClr val="tx1"/>
                </a:solidFill>
              </a:rPr>
              <a:t>page</a:t>
            </a:r>
            <a:r>
              <a:rPr lang="ko-KR" altLang="en-US" sz="1600" dirty="0" smtClean="0">
                <a:solidFill>
                  <a:schemeClr val="tx1"/>
                </a:solidFill>
              </a:rPr>
              <a:t> 구성 </a:t>
            </a:r>
            <a:r>
              <a:rPr lang="en-US" altLang="ko-KR" sz="1600" dirty="0" smtClean="0">
                <a:solidFill>
                  <a:schemeClr val="tx1"/>
                </a:solidFill>
              </a:rPr>
              <a:t>and</a:t>
            </a:r>
            <a:r>
              <a:rPr lang="ko-KR" altLang="en-US" sz="1600" dirty="0" smtClean="0">
                <a:solidFill>
                  <a:schemeClr val="tx1"/>
                </a:solidFill>
              </a:rPr>
              <a:t> 디자인 컨셉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600" b="1" dirty="0" smtClean="0">
                <a:solidFill>
                  <a:srgbClr val="FF0000"/>
                </a:solidFill>
              </a:rPr>
              <a:t>심플함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흰색바탕 많이 활용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간결한 구현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600" b="1" dirty="0" err="1" smtClean="0">
                <a:solidFill>
                  <a:srgbClr val="FF0000"/>
                </a:solidFill>
              </a:rPr>
              <a:t>직관성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고객인 독자</a:t>
            </a:r>
            <a:r>
              <a:rPr lang="en-US" altLang="ko-KR" sz="1600" dirty="0" smtClean="0">
                <a:solidFill>
                  <a:schemeClr val="tx1"/>
                </a:solidFill>
              </a:rPr>
              <a:t>-author</a:t>
            </a:r>
            <a:r>
              <a:rPr lang="ko-KR" altLang="en-US" sz="1600" dirty="0" smtClean="0">
                <a:solidFill>
                  <a:schemeClr val="tx1"/>
                </a:solidFill>
              </a:rPr>
              <a:t> 중심 직관성 확보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600" b="1" dirty="0" err="1" smtClean="0">
                <a:solidFill>
                  <a:srgbClr val="FF0000"/>
                </a:solidFill>
              </a:rPr>
              <a:t>가독성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웹소설은</a:t>
            </a:r>
            <a:r>
              <a:rPr lang="ko-KR" altLang="en-US" sz="1600" dirty="0" smtClean="0">
                <a:solidFill>
                  <a:schemeClr val="tx1"/>
                </a:solidFill>
              </a:rPr>
              <a:t> 읽는 것이 생명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49834" y="1519186"/>
            <a:ext cx="5738390" cy="18318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47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9FC4-6F8D-4E15-9487-2230FDB12D5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79712" y="1979548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Change login process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3242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865060"/>
              </p:ext>
            </p:extLst>
          </p:nvPr>
        </p:nvGraphicFramePr>
        <p:xfrm>
          <a:off x="0" y="0"/>
          <a:ext cx="9144001" cy="684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6957"/>
                <a:gridCol w="1143000"/>
                <a:gridCol w="990600"/>
                <a:gridCol w="3886200"/>
                <a:gridCol w="914400"/>
                <a:gridCol w="1122844"/>
              </a:tblGrid>
              <a:tr h="3449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프로젝트단계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설계</a:t>
                      </a:r>
                      <a:endParaRPr lang="ko-KR" altLang="en-US" sz="1000" dirty="0"/>
                    </a:p>
                  </a:txBody>
                  <a:tcPr marL="108000" marR="108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change login process</a:t>
                      </a:r>
                      <a:endParaRPr lang="ko-KR" altLang="en-US" sz="1000" dirty="0"/>
                    </a:p>
                  </a:txBody>
                  <a:tcPr marL="108000" marR="108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화면코드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08000" marR="108000" marT="36000" marB="36000" anchor="ctr"/>
                </a:tc>
              </a:tr>
              <a:tr h="3394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버전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08000" marR="108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화면 경로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change login process</a:t>
                      </a:r>
                      <a:endParaRPr lang="ko-KR" altLang="en-US" sz="1000" dirty="0"/>
                    </a:p>
                  </a:txBody>
                  <a:tcPr marL="108000" marR="108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36000" marB="360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사업자</a:t>
                      </a:r>
                      <a:endParaRPr lang="ko-KR" altLang="en-US" sz="1000" dirty="0"/>
                    </a:p>
                  </a:txBody>
                  <a:tcPr marL="108000" marR="108000" marT="36000" marB="36000" anchor="ctr"/>
                </a:tc>
              </a:tr>
            </a:tbl>
          </a:graphicData>
        </a:graphic>
      </p:graphicFrame>
      <p:sp>
        <p:nvSpPr>
          <p:cNvPr id="144" name="TextBox 143"/>
          <p:cNvSpPr txBox="1"/>
          <p:nvPr/>
        </p:nvSpPr>
        <p:spPr>
          <a:xfrm>
            <a:off x="154194" y="908720"/>
            <a:ext cx="621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Sitemap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7544" y="1340022"/>
            <a:ext cx="8391292" cy="541254"/>
          </a:xfrm>
          <a:prstGeom prst="rect">
            <a:avLst/>
          </a:prstGeom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Home(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6" y="1916086"/>
            <a:ext cx="1158163" cy="541253"/>
          </a:xfrm>
          <a:prstGeom prst="rect">
            <a:avLst/>
          </a:prstGeom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금주의 </a:t>
            </a:r>
            <a:r>
              <a:rPr lang="ko-KR" altLang="en-US" sz="10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인기작</a:t>
            </a:r>
            <a:endParaRPr lang="en-US" altLang="ko-KR" sz="10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Official Author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67950" y="1916086"/>
            <a:ext cx="1158163" cy="541253"/>
          </a:xfrm>
          <a:prstGeom prst="rect">
            <a:avLst/>
          </a:prstGeom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리그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공모</a:t>
            </a:r>
            <a:endParaRPr lang="en-US" altLang="ko-KR" sz="10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League&amp;Contest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77219" y="1916086"/>
            <a:ext cx="1158163" cy="541253"/>
          </a:xfrm>
          <a:prstGeom prst="rect">
            <a:avLst/>
          </a:prstGeom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커뮤니티</a:t>
            </a:r>
            <a:endParaRPr lang="en-US" altLang="ko-KR" sz="10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Community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86484" y="1916086"/>
            <a:ext cx="1158163" cy="541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 Page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10609" y="1916086"/>
            <a:ext cx="1158163" cy="54125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쿠폰충전</a:t>
            </a:r>
            <a:endParaRPr lang="en-US" altLang="ko-KR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charge coupons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86046" y="1915214"/>
            <a:ext cx="1158163" cy="54125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작품올리기</a:t>
            </a:r>
            <a:endParaRPr lang="en-US" altLang="ko-KR" sz="10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upload work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67950" y="5984091"/>
            <a:ext cx="1158163" cy="541253"/>
          </a:xfrm>
          <a:prstGeom prst="rect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Privacy Policy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개인정보 보호정책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77219" y="5984091"/>
            <a:ext cx="1158163" cy="541253"/>
          </a:xfrm>
          <a:prstGeom prst="rect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Customer Service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고객센터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7546" y="2506648"/>
            <a:ext cx="2358567" cy="541253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작품뷰</a:t>
            </a:r>
            <a:endParaRPr lang="en-US" altLang="ko-KR" sz="10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Book_detail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7546" y="3082712"/>
            <a:ext cx="2358567" cy="541253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에피소드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Episode_detail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86483" y="2492150"/>
            <a:ext cx="1158163" cy="54125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관심작품</a:t>
            </a:r>
            <a:endParaRPr lang="en-US" altLang="ko-KR" sz="10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Interested book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82287" y="3068214"/>
            <a:ext cx="1162359" cy="541555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책갈피</a:t>
            </a:r>
            <a:endParaRPr lang="en-US" altLang="ko-KR" sz="10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bookmark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86483" y="3653951"/>
            <a:ext cx="1162359" cy="541555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작품</a:t>
            </a:r>
            <a:endParaRPr lang="en-US" altLang="ko-KR" sz="10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 book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7546" y="5984091"/>
            <a:ext cx="1158163" cy="541253"/>
          </a:xfrm>
          <a:prstGeom prst="rect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 Policy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이용약관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866658" y="2492149"/>
            <a:ext cx="1179283" cy="541253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자유게시판</a:t>
            </a:r>
            <a:endParaRPr lang="en-US" altLang="ko-KR" sz="10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Freeboard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66658" y="3068516"/>
            <a:ext cx="1179283" cy="541253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감상평</a:t>
            </a:r>
            <a:endParaRPr lang="en-US" altLang="ko-KR" sz="10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Appreciation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866658" y="3653951"/>
            <a:ext cx="1179283" cy="541253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자료실</a:t>
            </a:r>
            <a:endParaRPr lang="en-US" altLang="ko-KR" sz="10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Lecture/Document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66658" y="4223955"/>
            <a:ext cx="1179283" cy="541253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FAQ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66658" y="4797152"/>
            <a:ext cx="1179283" cy="541253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공지사항</a:t>
            </a:r>
            <a:endParaRPr lang="en-US" altLang="ko-KR" sz="10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Official Announcement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50664"/>
              </p:ext>
            </p:extLst>
          </p:nvPr>
        </p:nvGraphicFramePr>
        <p:xfrm>
          <a:off x="1765244" y="758106"/>
          <a:ext cx="3839442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907"/>
                <a:gridCol w="639907"/>
                <a:gridCol w="639907"/>
                <a:gridCol w="639907"/>
                <a:gridCol w="639907"/>
                <a:gridCol w="639907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관심작품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책갈피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내 작품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쿠폰 보유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현황</a:t>
                      </a:r>
                    </a:p>
                  </a:txBody>
                  <a:tcPr marL="36000" marR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판매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정산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rgbClr val="FF0000"/>
                          </a:solidFill>
                        </a:rPr>
                        <a:t>내정보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 관리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4086483" y="4254826"/>
            <a:ext cx="1162359" cy="541555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쿠폰 보유 현황</a:t>
            </a:r>
            <a:endParaRPr lang="en-US" altLang="ko-KR" sz="10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coupon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86483" y="4803324"/>
            <a:ext cx="1162359" cy="541555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판매</a:t>
            </a:r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정산</a:t>
            </a:r>
            <a:endParaRPr lang="en-US" altLang="ko-KR" sz="10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Sales/Profit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86483" y="5373216"/>
            <a:ext cx="1162359" cy="541555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내정보</a:t>
            </a:r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관리</a:t>
            </a:r>
            <a:endParaRPr lang="en-US" altLang="ko-KR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My info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700673" y="1916086"/>
            <a:ext cx="1158163" cy="541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endParaRPr lang="en-US" altLang="ko-KR" sz="10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Search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700673" y="5984091"/>
            <a:ext cx="1158163" cy="541253"/>
          </a:xfrm>
          <a:prstGeom prst="rect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Login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10608" y="5984090"/>
            <a:ext cx="1158163" cy="541253"/>
          </a:xfrm>
          <a:prstGeom prst="rect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Signup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35382" y="1844824"/>
            <a:ext cx="3704970" cy="413926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6096" y="3338991"/>
            <a:ext cx="2232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These pages should require a login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7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9FC4-6F8D-4E15-9487-2230FDB12D5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88640"/>
            <a:ext cx="511256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official-author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When click the [official-author </a:t>
            </a:r>
            <a:r>
              <a:rPr lang="en-US" altLang="ko-KR" sz="1200" dirty="0"/>
              <a:t>&gt; </a:t>
            </a:r>
            <a:r>
              <a:rPr lang="en-US" altLang="ko-KR" sz="1200" dirty="0" smtClean="0"/>
              <a:t>adults] button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en-US" altLang="ko-KR" sz="1200" b="1" dirty="0" smtClean="0"/>
              <a:t>Book-detail</a:t>
            </a:r>
          </a:p>
          <a:p>
            <a:pPr marL="342900" indent="-342900">
              <a:buAutoNum type="arabicPeriod"/>
            </a:pPr>
            <a:r>
              <a:rPr lang="en-US" altLang="ko-KR" sz="1200" dirty="0" smtClean="0"/>
              <a:t>When click the charge episode </a:t>
            </a:r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r>
              <a:rPr lang="en-US" altLang="ko-KR" sz="1200" b="1" dirty="0" err="1"/>
              <a:t>episode_detail</a:t>
            </a:r>
            <a:endParaRPr lang="en-US" altLang="ko-KR" sz="1200" b="1" dirty="0"/>
          </a:p>
          <a:p>
            <a:r>
              <a:rPr lang="en-US" altLang="ko-KR" sz="1200" dirty="0"/>
              <a:t>1. When click the book mark button</a:t>
            </a:r>
          </a:p>
          <a:p>
            <a:r>
              <a:rPr lang="en-US" altLang="ko-KR" sz="1200" dirty="0"/>
              <a:t>2. When click the </a:t>
            </a:r>
            <a:r>
              <a:rPr lang="en-US" altLang="ko-KR" sz="1200" dirty="0" smtClean="0"/>
              <a:t>Episode </a:t>
            </a:r>
            <a:r>
              <a:rPr lang="en-US" altLang="ko-KR" sz="1200" dirty="0"/>
              <a:t>recommendation register button</a:t>
            </a:r>
          </a:p>
          <a:p>
            <a:r>
              <a:rPr lang="en-US" altLang="ko-KR" sz="1200" dirty="0"/>
              <a:t>3. When click the </a:t>
            </a:r>
            <a:r>
              <a:rPr lang="en-US" altLang="ko-KR" sz="1200" dirty="0" smtClean="0"/>
              <a:t>interested </a:t>
            </a:r>
            <a:r>
              <a:rPr lang="en-US" altLang="ko-KR" sz="1200" dirty="0"/>
              <a:t>book register/</a:t>
            </a:r>
            <a:r>
              <a:rPr lang="en-US" altLang="ko-KR" sz="1200" dirty="0" err="1"/>
              <a:t>cancle</a:t>
            </a:r>
            <a:r>
              <a:rPr lang="en-US" altLang="ko-KR" sz="1200" dirty="0"/>
              <a:t> button </a:t>
            </a:r>
          </a:p>
          <a:p>
            <a:r>
              <a:rPr lang="en-US" altLang="ko-KR" sz="1200" dirty="0"/>
              <a:t>4. When click the </a:t>
            </a:r>
            <a:r>
              <a:rPr lang="en-US" altLang="ko-KR" sz="1200" dirty="0" smtClean="0"/>
              <a:t>“</a:t>
            </a:r>
            <a:r>
              <a:rPr lang="ko-KR" altLang="en-US" sz="1200" dirty="0"/>
              <a:t>등록”</a:t>
            </a:r>
            <a:r>
              <a:rPr lang="en-US" altLang="ko-KR" sz="1200" dirty="0"/>
              <a:t>(review write) button</a:t>
            </a:r>
          </a:p>
          <a:p>
            <a:r>
              <a:rPr lang="en-US" altLang="ko-KR" sz="1200" dirty="0"/>
              <a:t>5. When click the </a:t>
            </a:r>
            <a:r>
              <a:rPr lang="en-US" altLang="ko-KR" sz="1200" dirty="0" smtClean="0"/>
              <a:t>report button</a:t>
            </a:r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r>
              <a:rPr lang="en-US" altLang="ko-KR" sz="1200" b="1" dirty="0"/>
              <a:t>freeboard</a:t>
            </a:r>
          </a:p>
          <a:p>
            <a:pPr marL="342900" indent="-342900">
              <a:buAutoNum type="arabicPeriod"/>
            </a:pPr>
            <a:r>
              <a:rPr lang="en-US" altLang="ko-KR" sz="1200" dirty="0"/>
              <a:t>When click the </a:t>
            </a:r>
            <a:r>
              <a:rPr lang="ko-KR" altLang="en-US" sz="1200" dirty="0" smtClean="0"/>
              <a:t>글쓰기</a:t>
            </a:r>
            <a:r>
              <a:rPr lang="en-US" altLang="ko-KR" sz="1200" dirty="0"/>
              <a:t>(Write post) </a:t>
            </a:r>
            <a:r>
              <a:rPr lang="en-US" altLang="ko-KR" sz="1200" dirty="0" smtClean="0"/>
              <a:t>button</a:t>
            </a:r>
          </a:p>
          <a:p>
            <a:endParaRPr lang="en-US" altLang="ko-KR" sz="1200" dirty="0"/>
          </a:p>
          <a:p>
            <a:r>
              <a:rPr lang="en-US" altLang="ko-KR" sz="1200" b="1" dirty="0" err="1"/>
              <a:t>freeboard_detail</a:t>
            </a:r>
            <a:endParaRPr lang="en-US" altLang="ko-KR" sz="1200" b="1" dirty="0"/>
          </a:p>
          <a:p>
            <a:pPr marL="342900" indent="-342900">
              <a:buAutoNum type="arabicPeriod"/>
            </a:pPr>
            <a:r>
              <a:rPr lang="en-US" altLang="ko-KR" sz="1200" dirty="0"/>
              <a:t>When click </a:t>
            </a:r>
            <a:r>
              <a:rPr lang="en-US" altLang="ko-KR" sz="1200" dirty="0" smtClean="0"/>
              <a:t>the “</a:t>
            </a:r>
            <a:r>
              <a:rPr lang="ko-KR" altLang="en-US" sz="1200" dirty="0" err="1"/>
              <a:t>댓글</a:t>
            </a:r>
            <a:r>
              <a:rPr lang="ko-KR" altLang="en-US" sz="1200" dirty="0"/>
              <a:t> 달기”</a:t>
            </a:r>
            <a:r>
              <a:rPr lang="en-US" altLang="ko-KR" sz="1200" dirty="0"/>
              <a:t>(comment write) </a:t>
            </a:r>
            <a:r>
              <a:rPr lang="en-US" altLang="ko-KR" sz="1200" dirty="0" smtClean="0"/>
              <a:t>button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When click the </a:t>
            </a:r>
            <a:r>
              <a:rPr lang="en-US" altLang="ko-KR" sz="1200" dirty="0" smtClean="0"/>
              <a:t>report button</a:t>
            </a:r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r>
              <a:rPr lang="en-US" altLang="ko-KR" sz="1200" b="1" dirty="0"/>
              <a:t>appreciation</a:t>
            </a:r>
          </a:p>
          <a:p>
            <a:r>
              <a:rPr lang="en-US" altLang="ko-KR" sz="1200" dirty="0" smtClean="0"/>
              <a:t>1. </a:t>
            </a:r>
            <a:r>
              <a:rPr lang="en-US" altLang="ko-KR" sz="1200" dirty="0"/>
              <a:t>When click the </a:t>
            </a:r>
            <a:r>
              <a:rPr lang="ko-KR" altLang="en-US" sz="1200" dirty="0" smtClean="0"/>
              <a:t>글쓰기</a:t>
            </a:r>
            <a:r>
              <a:rPr lang="en-US" altLang="ko-KR" sz="1200" dirty="0"/>
              <a:t>(Write post) button</a:t>
            </a:r>
          </a:p>
          <a:p>
            <a:endParaRPr lang="en-US" altLang="ko-KR" sz="1200" dirty="0" smtClean="0"/>
          </a:p>
          <a:p>
            <a:r>
              <a:rPr lang="en-US" altLang="ko-KR" sz="1200" b="1" dirty="0" err="1" smtClean="0"/>
              <a:t>appreciation_detail</a:t>
            </a:r>
            <a:endParaRPr lang="en-US" altLang="ko-KR" sz="1200" b="1" dirty="0"/>
          </a:p>
          <a:p>
            <a:pPr marL="342900" indent="-342900">
              <a:buAutoNum type="arabicPeriod"/>
            </a:pPr>
            <a:r>
              <a:rPr lang="en-US" altLang="ko-KR" sz="1200" dirty="0"/>
              <a:t>When click </a:t>
            </a:r>
            <a:r>
              <a:rPr lang="en-US" altLang="ko-KR" sz="1200" dirty="0" smtClean="0"/>
              <a:t>the “</a:t>
            </a:r>
            <a:r>
              <a:rPr lang="ko-KR" altLang="en-US" sz="1200" dirty="0" err="1"/>
              <a:t>댓글</a:t>
            </a:r>
            <a:r>
              <a:rPr lang="ko-KR" altLang="en-US" sz="1200" dirty="0"/>
              <a:t> 달기”</a:t>
            </a:r>
            <a:r>
              <a:rPr lang="en-US" altLang="ko-KR" sz="1200" dirty="0"/>
              <a:t>(comment write) button</a:t>
            </a:r>
          </a:p>
          <a:p>
            <a:pPr marL="342900" indent="-342900">
              <a:buAutoNum type="arabicPeriod"/>
            </a:pPr>
            <a:r>
              <a:rPr lang="en-US" altLang="ko-KR" sz="1200" dirty="0"/>
              <a:t>When click the </a:t>
            </a:r>
            <a:r>
              <a:rPr lang="en-US" altLang="ko-KR" sz="1200" dirty="0" smtClean="0"/>
              <a:t>report </a:t>
            </a:r>
            <a:r>
              <a:rPr lang="en-US" altLang="ko-KR" sz="1200" dirty="0"/>
              <a:t>button</a:t>
            </a:r>
          </a:p>
          <a:p>
            <a:endParaRPr lang="en-US" altLang="ko-KR" sz="1200" dirty="0"/>
          </a:p>
          <a:p>
            <a:r>
              <a:rPr lang="en-US" altLang="ko-KR" sz="1200" b="1" dirty="0" smtClean="0"/>
              <a:t>lecture/document</a:t>
            </a:r>
          </a:p>
          <a:p>
            <a:r>
              <a:rPr lang="en-US" altLang="ko-KR" sz="1200" dirty="0"/>
              <a:t>1. When click the </a:t>
            </a:r>
            <a:r>
              <a:rPr lang="ko-KR" altLang="en-US" sz="1200" dirty="0" smtClean="0"/>
              <a:t>글쓰기</a:t>
            </a:r>
            <a:r>
              <a:rPr lang="en-US" altLang="ko-KR" sz="1200" dirty="0"/>
              <a:t>(Write post) button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lecture/</a:t>
            </a:r>
            <a:r>
              <a:rPr lang="en-US" altLang="ko-KR" sz="1200" b="1" dirty="0" err="1"/>
              <a:t>document_detail</a:t>
            </a:r>
            <a:endParaRPr lang="en-US" altLang="ko-KR" sz="1200" b="1" dirty="0"/>
          </a:p>
          <a:p>
            <a:pPr marL="342900" indent="-342900">
              <a:buAutoNum type="arabicPeriod"/>
            </a:pPr>
            <a:r>
              <a:rPr lang="en-US" altLang="ko-KR" sz="1200" dirty="0"/>
              <a:t>When click </a:t>
            </a:r>
            <a:r>
              <a:rPr lang="en-US" altLang="ko-KR" sz="1200" dirty="0" smtClean="0"/>
              <a:t>the “</a:t>
            </a:r>
            <a:r>
              <a:rPr lang="ko-KR" altLang="en-US" sz="1200" dirty="0" err="1"/>
              <a:t>댓글</a:t>
            </a:r>
            <a:r>
              <a:rPr lang="ko-KR" altLang="en-US" sz="1200" dirty="0"/>
              <a:t> 달기”</a:t>
            </a:r>
            <a:r>
              <a:rPr lang="en-US" altLang="ko-KR" sz="1200" dirty="0"/>
              <a:t>(comment write) button</a:t>
            </a:r>
          </a:p>
          <a:p>
            <a:pPr marL="342900" indent="-342900">
              <a:buAutoNum type="arabicPeriod"/>
            </a:pPr>
            <a:r>
              <a:rPr lang="en-US" altLang="ko-KR" sz="1200" dirty="0"/>
              <a:t>When click the </a:t>
            </a:r>
            <a:r>
              <a:rPr lang="en-US" altLang="ko-KR" sz="1200" dirty="0" smtClean="0"/>
              <a:t>report button</a:t>
            </a:r>
            <a:endParaRPr lang="en-US" altLang="ko-KR" sz="1200" dirty="0"/>
          </a:p>
        </p:txBody>
      </p:sp>
      <p:sp>
        <p:nvSpPr>
          <p:cNvPr id="6" name="오른쪽 중괄호 5"/>
          <p:cNvSpPr/>
          <p:nvPr/>
        </p:nvSpPr>
        <p:spPr>
          <a:xfrm>
            <a:off x="4499992" y="188640"/>
            <a:ext cx="576064" cy="61863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92970" y="2506113"/>
            <a:ext cx="3168352" cy="15513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2903553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로그인이</a:t>
            </a:r>
            <a:r>
              <a:rPr lang="ko-KR" altLang="en-US" sz="1200" b="1" dirty="0" smtClean="0"/>
              <a:t> 필요한 서비스 입니다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sp>
        <p:nvSpPr>
          <p:cNvPr id="9" name="Button"/>
          <p:cNvSpPr>
            <a:spLocks/>
          </p:cNvSpPr>
          <p:nvPr/>
        </p:nvSpPr>
        <p:spPr bwMode="auto">
          <a:xfrm>
            <a:off x="5604993" y="3429000"/>
            <a:ext cx="933007" cy="300433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로그인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sp>
        <p:nvSpPr>
          <p:cNvPr id="10" name="Button"/>
          <p:cNvSpPr>
            <a:spLocks/>
          </p:cNvSpPr>
          <p:nvPr/>
        </p:nvSpPr>
        <p:spPr bwMode="auto">
          <a:xfrm>
            <a:off x="6948264" y="3429000"/>
            <a:ext cx="933007" cy="300433"/>
          </a:xfrm>
          <a:prstGeom prst="roundRect">
            <a:avLst>
              <a:gd name="adj" fmla="val 8776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262626"/>
                </a:solidFill>
                <a:effectLst/>
                <a:latin typeface="Calibri"/>
              </a:rPr>
              <a:t>취소</a:t>
            </a:r>
            <a:endParaRPr lang="en-US" sz="1000" dirty="0">
              <a:solidFill>
                <a:srgbClr val="262626"/>
              </a:solidFill>
              <a:effectLst/>
              <a:latin typeface="Calibri"/>
            </a:endParaRPr>
          </a:p>
        </p:txBody>
      </p:sp>
      <p:grpSp>
        <p:nvGrpSpPr>
          <p:cNvPr id="11" name="Close Button"/>
          <p:cNvGrpSpPr/>
          <p:nvPr>
            <p:custDataLst>
              <p:tags r:id="rId1"/>
            </p:custDataLst>
          </p:nvPr>
        </p:nvGrpSpPr>
        <p:grpSpPr>
          <a:xfrm>
            <a:off x="8047544" y="2599867"/>
            <a:ext cx="249711" cy="241995"/>
            <a:chOff x="1642631" y="2531766"/>
            <a:chExt cx="200534" cy="241995"/>
          </a:xfrm>
        </p:grpSpPr>
        <p:sp>
          <p:nvSpPr>
            <p:cNvPr id="12" name="Button"/>
            <p:cNvSpPr>
              <a:spLocks/>
            </p:cNvSpPr>
            <p:nvPr/>
          </p:nvSpPr>
          <p:spPr bwMode="auto">
            <a:xfrm>
              <a:off x="1642631" y="2531766"/>
              <a:ext cx="200534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Icon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706904" y="2611320"/>
              <a:ext cx="68781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" name="타원 13"/>
          <p:cNvSpPr/>
          <p:nvPr/>
        </p:nvSpPr>
        <p:spPr>
          <a:xfrm>
            <a:off x="5424993" y="3339000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858264" y="3339000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534533" y="2813553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867544" y="2540864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582966"/>
              </p:ext>
            </p:extLst>
          </p:nvPr>
        </p:nvGraphicFramePr>
        <p:xfrm>
          <a:off x="6022334" y="4509120"/>
          <a:ext cx="2784866" cy="113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2424826"/>
              </a:tblGrid>
              <a:tr h="151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show the popup window.</a:t>
                      </a:r>
                      <a:r>
                        <a:rPr lang="en-US" altLang="ko-KR" sz="1000" baseline="0" dirty="0" smtClean="0"/>
                        <a:t> 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dirty="0" smtClean="0"/>
                        <a:t>“</a:t>
                      </a:r>
                      <a:r>
                        <a:rPr lang="ko-KR" altLang="en-US" sz="1000" dirty="0" err="1" smtClean="0"/>
                        <a:t>로그인이</a:t>
                      </a:r>
                      <a:r>
                        <a:rPr lang="ko-KR" altLang="en-US" sz="1000" dirty="0" smtClean="0"/>
                        <a:t> 필요한 서비스 입니다</a:t>
                      </a:r>
                      <a:r>
                        <a:rPr lang="en-US" altLang="ko-KR" sz="1000" dirty="0" smtClean="0"/>
                        <a:t>.”(this service requires</a:t>
                      </a:r>
                      <a:r>
                        <a:rPr lang="en-US" altLang="ko-KR" sz="1000" baseline="0" dirty="0" smtClean="0"/>
                        <a:t> a login.</a:t>
                      </a:r>
                      <a:r>
                        <a:rPr lang="en-US" altLang="ko-KR" sz="1000" dirty="0" smtClean="0"/>
                        <a:t>)</a:t>
                      </a:r>
                    </a:p>
                  </a:txBody>
                  <a:tcPr marL="72000" marR="72000" marT="36000" marB="36000" anchor="ctr"/>
                </a:tc>
              </a:tr>
              <a:tr h="231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로그인</a:t>
                      </a:r>
                      <a:r>
                        <a:rPr lang="en-US" altLang="ko-KR" sz="1000" dirty="0" smtClean="0"/>
                        <a:t>(login</a:t>
                      </a:r>
                      <a:r>
                        <a:rPr lang="en-US" altLang="ko-KR" sz="1000" baseline="0" dirty="0" smtClean="0"/>
                        <a:t>)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move to [login]</a:t>
                      </a:r>
                      <a:endParaRPr lang="en-US" altLang="ko-KR" sz="1000" dirty="0" smtClean="0"/>
                    </a:p>
                  </a:txBody>
                  <a:tcPr marL="72000" marR="72000" marT="36000" marB="36000" anchor="ctr"/>
                </a:tc>
              </a:tr>
              <a:tr h="151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취소</a:t>
                      </a:r>
                      <a:r>
                        <a:rPr lang="en-US" altLang="ko-KR" sz="1000" dirty="0" smtClean="0"/>
                        <a:t>(cancel)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close the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window</a:t>
                      </a:r>
                    </a:p>
                  </a:txBody>
                  <a:tcPr marL="72000" marR="72000" marT="36000" marB="36000" anchor="ctr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904938" y="199813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[Login require popup window]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61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A9FC4-6F8D-4E15-9487-2230FDB12D5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79712" y="1979548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1:1 </a:t>
            </a:r>
            <a:r>
              <a:rPr lang="ko-KR" altLang="en-US" sz="3600" b="1" dirty="0" smtClean="0"/>
              <a:t>문의</a:t>
            </a:r>
            <a:r>
              <a:rPr lang="en-US" altLang="ko-KR" sz="3600" b="1" dirty="0"/>
              <a:t>(customer_1by1)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6905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46"/>
          <a:stretch/>
        </p:blipFill>
        <p:spPr bwMode="auto">
          <a:xfrm>
            <a:off x="-11992" y="502590"/>
            <a:ext cx="6588224" cy="1579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47428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쉼걸음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customer_1by1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customer_1by1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655333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1:1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문의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en-AU" altLang="ko-KR" sz="1000" baseline="0" dirty="0" smtClean="0">
                          <a:solidFill>
                            <a:srgbClr val="FF0000"/>
                          </a:solidFill>
                        </a:rPr>
                        <a:t>Contact us”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AU" altLang="ko-KR" sz="1000" baseline="0" dirty="0" smtClean="0"/>
                        <a:t>When title is touched</a:t>
                      </a:r>
                      <a:r>
                        <a:rPr lang="en-US" altLang="ko-KR" sz="1000" baseline="0" dirty="0" smtClean="0"/>
                        <a:t>,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if </a:t>
                      </a:r>
                      <a:r>
                        <a:rPr lang="en-AU" altLang="ko-KR" sz="1000" baseline="0" dirty="0" smtClean="0"/>
                        <a:t>the post </a:t>
                      </a:r>
                      <a:r>
                        <a:rPr lang="en-US" altLang="ko-KR" sz="1000" baseline="0" dirty="0" smtClean="0"/>
                        <a:t>is written by the user, 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  :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move to [customer_1by1_detail</a:t>
                      </a:r>
                      <a:r>
                        <a:rPr lang="pt-BR" altLang="ko-KR" sz="1000" baseline="0" dirty="0" smtClean="0"/>
                        <a:t>]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AU" altLang="ko-KR" sz="1000" baseline="0" dirty="0" smtClean="0"/>
                        <a:t>If the post title of other person is touched during login status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  :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show the alert message “</a:t>
                      </a:r>
                      <a:r>
                        <a:rPr lang="ko-KR" altLang="en-US" sz="1000" baseline="0" dirty="0" smtClean="0"/>
                        <a:t>작성자와 관리자만 확인 가능한 게시물 입니다</a:t>
                      </a:r>
                      <a:r>
                        <a:rPr lang="en-US" altLang="ko-KR" sz="1000" baseline="0" dirty="0" smtClean="0"/>
                        <a:t>.”(It’s can be read only by writer and administrator.)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en-AU" altLang="ko-KR" sz="1000" baseline="0" dirty="0" smtClean="0"/>
                        <a:t>If the post title is touched without login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  : move to [Login require popup window]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Secret post icons</a:t>
                      </a:r>
                      <a:endParaRPr lang="en-US" altLang="ko-KR" sz="1000" baseline="0" dirty="0" smtClean="0"/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글쓰기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(Write)</a:t>
                      </a:r>
                      <a:r>
                        <a:rPr lang="en-US" altLang="ko-KR" sz="1000" baseline="0" dirty="0" smtClean="0"/>
                        <a:t>: if it is clicked, move to [customer_1by1_create</a:t>
                      </a:r>
                      <a:r>
                        <a:rPr lang="pt-BR" altLang="ko-KR" sz="1000" baseline="0" dirty="0" smtClean="0"/>
                        <a:t>] 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without login, move to [Login require popup window]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285720" y="178592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53834"/>
            <a:ext cx="5616624" cy="3216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그림 130" descr="fsfsf2323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6872" y="2467438"/>
            <a:ext cx="228600" cy="180975"/>
          </a:xfrm>
          <a:prstGeom prst="rect">
            <a:avLst/>
          </a:prstGeom>
        </p:spPr>
      </p:pic>
      <p:pic>
        <p:nvPicPr>
          <p:cNvPr id="132" name="그림 131" descr="fsfsf2323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4211" y="2636912"/>
            <a:ext cx="228600" cy="180975"/>
          </a:xfrm>
          <a:prstGeom prst="rect">
            <a:avLst/>
          </a:prstGeom>
        </p:spPr>
      </p:pic>
      <p:pic>
        <p:nvPicPr>
          <p:cNvPr id="133" name="그림 132" descr="fsfsf2323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2924944"/>
            <a:ext cx="228600" cy="180975"/>
          </a:xfrm>
          <a:prstGeom prst="rect">
            <a:avLst/>
          </a:prstGeom>
        </p:spPr>
      </p:pic>
      <p:pic>
        <p:nvPicPr>
          <p:cNvPr id="151" name="그림 150" descr="fsfsf2323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7216" y="3115600"/>
            <a:ext cx="228600" cy="180975"/>
          </a:xfrm>
          <a:prstGeom prst="rect">
            <a:avLst/>
          </a:prstGeom>
        </p:spPr>
      </p:pic>
      <p:pic>
        <p:nvPicPr>
          <p:cNvPr id="156" name="그림 155" descr="fsfsf2323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7216" y="3356992"/>
            <a:ext cx="228600" cy="180975"/>
          </a:xfrm>
          <a:prstGeom prst="rect">
            <a:avLst/>
          </a:prstGeom>
        </p:spPr>
      </p:pic>
      <p:pic>
        <p:nvPicPr>
          <p:cNvPr id="157" name="그림 156" descr="fsfsf2323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412" y="3581155"/>
            <a:ext cx="228600" cy="180975"/>
          </a:xfrm>
          <a:prstGeom prst="rect">
            <a:avLst/>
          </a:prstGeom>
        </p:spPr>
      </p:pic>
      <p:pic>
        <p:nvPicPr>
          <p:cNvPr id="158" name="그림 157" descr="fsfsf2323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835" y="3861048"/>
            <a:ext cx="228600" cy="180975"/>
          </a:xfrm>
          <a:prstGeom prst="rect">
            <a:avLst/>
          </a:prstGeom>
        </p:spPr>
      </p:pic>
      <p:pic>
        <p:nvPicPr>
          <p:cNvPr id="159" name="그림 158" descr="fsfsf2323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138" y="4042023"/>
            <a:ext cx="228600" cy="180975"/>
          </a:xfrm>
          <a:prstGeom prst="rect">
            <a:avLst/>
          </a:prstGeom>
        </p:spPr>
      </p:pic>
      <p:pic>
        <p:nvPicPr>
          <p:cNvPr id="160" name="그림 159" descr="fsfsf2323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994" y="4293096"/>
            <a:ext cx="228600" cy="180975"/>
          </a:xfrm>
          <a:prstGeom prst="rect">
            <a:avLst/>
          </a:prstGeom>
        </p:spPr>
      </p:pic>
      <p:pic>
        <p:nvPicPr>
          <p:cNvPr id="161" name="그림 160" descr="fsfsf2323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6738" y="4509120"/>
            <a:ext cx="228600" cy="180975"/>
          </a:xfrm>
          <a:prstGeom prst="rect">
            <a:avLst/>
          </a:prstGeom>
        </p:spPr>
      </p:pic>
      <p:sp>
        <p:nvSpPr>
          <p:cNvPr id="162" name="타원 161"/>
          <p:cNvSpPr/>
          <p:nvPr/>
        </p:nvSpPr>
        <p:spPr>
          <a:xfrm>
            <a:off x="287544" y="18805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63" name="타원 162"/>
          <p:cNvSpPr/>
          <p:nvPr/>
        </p:nvSpPr>
        <p:spPr>
          <a:xfrm>
            <a:off x="287544" y="23659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64" name="타원 163"/>
          <p:cNvSpPr/>
          <p:nvPr/>
        </p:nvSpPr>
        <p:spPr>
          <a:xfrm>
            <a:off x="1864118" y="22874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3714750"/>
            <a:ext cx="231775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992538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쉼걸음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customer_1by1_create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customer_1by1_create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66950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제목 Title</a:t>
                      </a:r>
                      <a:endParaRPr lang="en-US" altLang="ko-KR" sz="9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900" baseline="0" dirty="0" smtClean="0"/>
                        <a:t>Content</a:t>
                      </a:r>
                      <a:r>
                        <a:rPr lang="ko-KR" altLang="en-US" sz="900" baseline="0" dirty="0" smtClean="0"/>
                        <a:t>Text box</a:t>
                      </a:r>
                      <a:endParaRPr lang="en-US" altLang="ko-KR" sz="9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파일 선택 Select file</a:t>
                      </a:r>
                      <a:r>
                        <a:rPr lang="en-US" altLang="ko-KR" sz="900" baseline="0" dirty="0" smtClean="0"/>
                        <a:t>:</a:t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en-AU" altLang="ko-KR" sz="900" baseline="0" dirty="0" smtClean="0"/>
                        <a:t>attachments are possible and 10MB can be uploaded for each file.</a:t>
                      </a:r>
                      <a:endParaRPr lang="en-US" altLang="ko-KR" sz="9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등록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Register</a:t>
                      </a:r>
                      <a:r>
                        <a:rPr lang="en-US" altLang="ko-KR" sz="900" baseline="0" dirty="0" smtClean="0"/>
                        <a:t>: </a:t>
                      </a:r>
                      <a:r>
                        <a:rPr lang="ko-KR" altLang="en-US" sz="900" baseline="0" dirty="0" smtClean="0"/>
                        <a:t>The post is being registered</a:t>
                      </a:r>
                      <a:r>
                        <a:rPr lang="en-US" altLang="ko-KR" sz="900" baseline="0" dirty="0" smtClean="0"/>
                        <a:t>, move to [customer_1by1</a:t>
                      </a:r>
                      <a:r>
                        <a:rPr lang="pt-BR" altLang="ko-KR" sz="900" baseline="0" dirty="0" smtClean="0"/>
                        <a:t>]</a:t>
                      </a:r>
                      <a:r>
                        <a:rPr lang="en-US" altLang="ko-KR" sz="900" baseline="0" dirty="0" smtClean="0"/>
                        <a:t/>
                      </a:r>
                      <a:br>
                        <a:rPr lang="en-US" altLang="ko-KR" sz="900" baseline="0" dirty="0" smtClean="0"/>
                      </a:br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smtClean="0"/>
                        <a:t>Do not enter the content </a:t>
                      </a:r>
                      <a:r>
                        <a:rPr lang="en-US" altLang="ko-KR" sz="900" baseline="0" dirty="0" smtClean="0"/>
                        <a:t>or Title, If register button is touched, 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(“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</a:rPr>
                        <a:t>내용을 입력해주세요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.”) (“Please enter the details.”) </a:t>
                      </a:r>
                      <a:r>
                        <a:rPr lang="en-US" altLang="ko-KR" sz="900" baseline="0" dirty="0" smtClean="0"/>
                        <a:t>window will be displayed. When “</a:t>
                      </a:r>
                      <a:r>
                        <a:rPr lang="ko-KR" altLang="en-US" sz="900" baseline="0" dirty="0" smtClean="0"/>
                        <a:t>확인</a:t>
                      </a:r>
                      <a:r>
                        <a:rPr lang="en-US" altLang="ko-KR" sz="900" baseline="0" dirty="0" smtClean="0"/>
                        <a:t>“(confirm) button is touched, screen is not moved</a:t>
                      </a:r>
                      <a:endParaRPr lang="en-US" altLang="ko-KR" sz="1000" baseline="0" dirty="0" smtClean="0"/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</a:rPr>
                        <a:t>취소 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</a:rPr>
                        <a:t>cancel: (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게시물 작성을 취소하시겠습니까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?”(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Are you sure you want to move it to the list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?)) </a:t>
                      </a:r>
                      <a:r>
                        <a:rPr lang="en-US" altLang="ko-KR" sz="1000" baseline="0" dirty="0" smtClean="0"/>
                        <a:t>window will be displayed If </a:t>
                      </a:r>
                      <a:r>
                        <a:rPr lang="ko-KR" altLang="en-US" sz="1000" baseline="0" dirty="0" smtClean="0"/>
                        <a:t>the </a:t>
                      </a: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확인</a:t>
                      </a:r>
                      <a:r>
                        <a:rPr lang="en-US" altLang="ko-KR" sz="1000" baseline="0" dirty="0" smtClean="0"/>
                        <a:t>“(confirm)</a:t>
                      </a:r>
                      <a:r>
                        <a:rPr lang="ko-KR" altLang="en-US" sz="1000" baseline="0" dirty="0" smtClean="0"/>
                        <a:t> button </a:t>
                      </a:r>
                      <a:r>
                        <a:rPr lang="en-US" altLang="ko-KR" sz="1000" baseline="0" dirty="0" smtClean="0"/>
                        <a:t>is touched,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move to [customer_1by1</a:t>
                      </a:r>
                      <a:r>
                        <a:rPr lang="pt-BR" altLang="ko-KR" sz="1000" baseline="0" dirty="0" smtClean="0"/>
                        <a:t>]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If you click the </a:t>
                      </a:r>
                      <a:r>
                        <a:rPr lang="en-US" altLang="ko-KR" sz="1000" baseline="0" dirty="0" smtClean="0"/>
                        <a:t>“</a:t>
                      </a:r>
                      <a:r>
                        <a:rPr lang="ko-KR" altLang="en-US" sz="1000" baseline="0" dirty="0" smtClean="0"/>
                        <a:t>취소</a:t>
                      </a:r>
                      <a:r>
                        <a:rPr lang="en-US" altLang="ko-KR" sz="1000" baseline="0" dirty="0" smtClean="0"/>
                        <a:t>”(</a:t>
                      </a:r>
                      <a:r>
                        <a:rPr lang="ko-KR" altLang="en-US" sz="1000" baseline="0" dirty="0" smtClean="0"/>
                        <a:t>Cancel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 button, </a:t>
                      </a:r>
                      <a:r>
                        <a:rPr lang="en-AU" altLang="ko-KR" sz="1000" baseline="0" dirty="0" smtClean="0"/>
                        <a:t>There is no screen move</a:t>
                      </a:r>
                      <a:endParaRPr lang="en-US" altLang="ko-KR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46"/>
          <a:stretch/>
        </p:blipFill>
        <p:spPr bwMode="auto">
          <a:xfrm>
            <a:off x="35496" y="502591"/>
            <a:ext cx="6540736" cy="156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78198"/>
            <a:ext cx="5544616" cy="353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타원 156"/>
          <p:cNvSpPr/>
          <p:nvPr/>
        </p:nvSpPr>
        <p:spPr>
          <a:xfrm>
            <a:off x="971600" y="20881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58" name="타원 157"/>
          <p:cNvSpPr/>
          <p:nvPr/>
        </p:nvSpPr>
        <p:spPr>
          <a:xfrm>
            <a:off x="449552" y="29249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159" name="타원 158"/>
          <p:cNvSpPr/>
          <p:nvPr/>
        </p:nvSpPr>
        <p:spPr>
          <a:xfrm>
            <a:off x="976998" y="45811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60" name="타원 159"/>
          <p:cNvSpPr/>
          <p:nvPr/>
        </p:nvSpPr>
        <p:spPr>
          <a:xfrm>
            <a:off x="3923928" y="53012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161" name="타원 160"/>
          <p:cNvSpPr/>
          <p:nvPr/>
        </p:nvSpPr>
        <p:spPr>
          <a:xfrm>
            <a:off x="4572000" y="52112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649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664155"/>
              </p:ext>
            </p:extLst>
          </p:nvPr>
        </p:nvGraphicFramePr>
        <p:xfrm>
          <a:off x="-2" y="0"/>
          <a:ext cx="914400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86"/>
                <a:gridCol w="1080120"/>
                <a:gridCol w="864096"/>
                <a:gridCol w="2520280"/>
                <a:gridCol w="1008112"/>
                <a:gridCol w="2843809"/>
              </a:tblGrid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프로젝트명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쉼걸음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페이지명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customer_1by1_detail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생성자</a:t>
                      </a:r>
                      <a:r>
                        <a:rPr lang="en-US" altLang="ko-KR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수정자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네비게이션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customer_1by1_detail</a:t>
                      </a:r>
                      <a:endParaRPr lang="ko-KR" altLang="en-US" sz="1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984260"/>
              </p:ext>
            </p:extLst>
          </p:nvPr>
        </p:nvGraphicFramePr>
        <p:xfrm>
          <a:off x="6732240" y="474398"/>
          <a:ext cx="2376264" cy="58349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</a:tblGrid>
              <a:tr h="437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5397304"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Display “</a:t>
                      </a:r>
                      <a:r>
                        <a:rPr lang="ko-KR" altLang="en-US" sz="1000" baseline="0" dirty="0" smtClean="0"/>
                        <a:t>제목</a:t>
                      </a:r>
                      <a:r>
                        <a:rPr lang="en-US" altLang="ko-KR" sz="1000" baseline="0" dirty="0" smtClean="0"/>
                        <a:t>”,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작성자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”, 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작성일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”,   “TITLE”, “Writer”, “Written Date”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Content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en-US" altLang="ko-KR" sz="1000" baseline="0" dirty="0" smtClean="0"/>
                        <a:t>Attachments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“수정”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Edit:</a:t>
                      </a:r>
                      <a:r>
                        <a:rPr lang="en-US" altLang="ko-KR" sz="1000" baseline="0" dirty="0" smtClean="0"/>
                        <a:t> move to [customer_1by1_edit</a:t>
                      </a:r>
                      <a:r>
                        <a:rPr lang="pt-BR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삭제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: (“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삭제하시겠습니까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?”) Delete: (“Are you sure you want to delete?”)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window will be displayed If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the 확인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button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is touched,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post will be deleted and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move to [customer_1by1</a:t>
                      </a:r>
                      <a:r>
                        <a:rPr lang="pt-BR" altLang="ko-KR" sz="1000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- If the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Cancel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button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is touched, </a:t>
                      </a:r>
                      <a:r>
                        <a:rPr lang="en-AU" altLang="ko-KR" sz="1000" baseline="0" dirty="0" smtClean="0">
                          <a:solidFill>
                            <a:schemeClr val="tx1"/>
                          </a:solidFill>
                        </a:rPr>
                        <a:t>screen will not be changed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</a:rPr>
                        <a:t>목록 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</a:rPr>
                        <a:t>List:</a:t>
                      </a:r>
                      <a:r>
                        <a:rPr lang="en-US" altLang="ko-KR" sz="1000" baseline="0" dirty="0" smtClean="0"/>
                        <a:t> move to [customer_1by1</a:t>
                      </a:r>
                      <a:r>
                        <a:rPr lang="pt-BR" altLang="ko-KR" sz="10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Font typeface="+mj-lt"/>
                        <a:buAutoNum type="arabicParenR"/>
                      </a:pPr>
                      <a:r>
                        <a:rPr lang="ko-KR" altLang="en-US" sz="1000" baseline="0" dirty="0" smtClean="0"/>
                        <a:t>Admin response</a:t>
                      </a:r>
                      <a:r>
                        <a:rPr lang="en-US" altLang="ko-KR" sz="1000" baseline="0" dirty="0" smtClean="0"/>
                        <a:t/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administrator write a response in admin page.</a:t>
                      </a:r>
                      <a:br>
                        <a:rPr lang="en-US" altLang="ko-KR" sz="1000" baseline="0" dirty="0" smtClean="0"/>
                      </a:br>
                      <a:r>
                        <a:rPr lang="en-US" altLang="ko-KR" sz="1000" baseline="0" dirty="0" smtClean="0"/>
                        <a:t>- the user can not write a comment.</a:t>
                      </a:r>
                      <a:endParaRPr lang="en-US" altLang="ko-KR" sz="1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13" y="4889111"/>
            <a:ext cx="5628855" cy="571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5616624" cy="275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46"/>
          <a:stretch/>
        </p:blipFill>
        <p:spPr bwMode="auto">
          <a:xfrm>
            <a:off x="35496" y="502591"/>
            <a:ext cx="6540736" cy="156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508104" y="4509120"/>
            <a:ext cx="648072" cy="37999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555080" y="4984998"/>
            <a:ext cx="648072" cy="37999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347987" y="20881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32" name="타원 131"/>
          <p:cNvSpPr/>
          <p:nvPr/>
        </p:nvSpPr>
        <p:spPr>
          <a:xfrm>
            <a:off x="275313" y="26369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3" name="타원 132"/>
          <p:cNvSpPr/>
          <p:nvPr/>
        </p:nvSpPr>
        <p:spPr>
          <a:xfrm>
            <a:off x="257987" y="452039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51" name="타원 150"/>
          <p:cNvSpPr/>
          <p:nvPr/>
        </p:nvSpPr>
        <p:spPr>
          <a:xfrm>
            <a:off x="3779912" y="45091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156" name="타원 155"/>
          <p:cNvSpPr/>
          <p:nvPr/>
        </p:nvSpPr>
        <p:spPr>
          <a:xfrm>
            <a:off x="4427984" y="44191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157" name="타원 156"/>
          <p:cNvSpPr/>
          <p:nvPr/>
        </p:nvSpPr>
        <p:spPr>
          <a:xfrm>
            <a:off x="4932040" y="443039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158" name="타원 157"/>
          <p:cNvSpPr/>
          <p:nvPr/>
        </p:nvSpPr>
        <p:spPr>
          <a:xfrm>
            <a:off x="287544" y="49949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7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063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ENABLED" val="True"/>
  <p:tag name="SMARTRESIZEMINSIZE" val="12,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Absolute,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12250</TotalTime>
  <Words>633</Words>
  <Application>Microsoft Office PowerPoint</Application>
  <PresentationFormat>On-screen Show (4:3)</PresentationFormat>
  <Paragraphs>266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테마</vt:lpstr>
      <vt:lpstr>Kwebbook User Storyboard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타타르웹소설 웹사이트 개발 프로젝트</dc:title>
  <dc:creator>posef</dc:creator>
  <cp:lastModifiedBy>Kenny Phong</cp:lastModifiedBy>
  <cp:revision>487</cp:revision>
  <dcterms:created xsi:type="dcterms:W3CDTF">2015-09-22T10:32:25Z</dcterms:created>
  <dcterms:modified xsi:type="dcterms:W3CDTF">2016-03-02T09:09:22Z</dcterms:modified>
</cp:coreProperties>
</file>