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4365-0A8E-472E-A1B0-BDAB35B9485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B45C-AF5B-4697-B834-BADB7651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4365-0A8E-472E-A1B0-BDAB35B9485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B45C-AF5B-4697-B834-BADB7651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0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4365-0A8E-472E-A1B0-BDAB35B9485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B45C-AF5B-4697-B834-BADB7651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4365-0A8E-472E-A1B0-BDAB35B9485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B45C-AF5B-4697-B834-BADB7651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4365-0A8E-472E-A1B0-BDAB35B9485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B45C-AF5B-4697-B834-BADB7651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2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4365-0A8E-472E-A1B0-BDAB35B9485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B45C-AF5B-4697-B834-BADB7651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4365-0A8E-472E-A1B0-BDAB35B9485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B45C-AF5B-4697-B834-BADB7651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0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4365-0A8E-472E-A1B0-BDAB35B9485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B45C-AF5B-4697-B834-BADB7651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5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4365-0A8E-472E-A1B0-BDAB35B9485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B45C-AF5B-4697-B834-BADB7651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7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4365-0A8E-472E-A1B0-BDAB35B9485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B45C-AF5B-4697-B834-BADB7651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4365-0A8E-472E-A1B0-BDAB35B9485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B45C-AF5B-4697-B834-BADB7651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0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64365-0A8E-472E-A1B0-BDAB35B94850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B45C-AF5B-4697-B834-BADB7651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8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websosul.com/official-autho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websosul.com/official-autho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websosul.com/community/faq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47"/>
          <a:stretch/>
        </p:blipFill>
        <p:spPr>
          <a:xfrm>
            <a:off x="386610" y="186892"/>
            <a:ext cx="3250208" cy="6153901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839691" y="130823"/>
            <a:ext cx="3932237" cy="6209970"/>
          </a:xfrm>
        </p:spPr>
        <p:txBody>
          <a:bodyPr/>
          <a:lstStyle/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Text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này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quá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lớn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nên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resize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lại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text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Icon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nhỏ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đi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khoảng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trắng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ở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ngày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quá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lớn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cần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hẹp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bớt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lại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3636818" y="1724891"/>
            <a:ext cx="280555" cy="3117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787236" y="3657600"/>
            <a:ext cx="415637" cy="103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3616036" y="3832369"/>
            <a:ext cx="280555" cy="4052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3677345" y="5131233"/>
            <a:ext cx="240028" cy="6442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3677345" y="259773"/>
            <a:ext cx="385500" cy="1465118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>
            <a:off x="4062845" y="992332"/>
            <a:ext cx="1776846" cy="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1"/>
          </p:cNvCxnSpPr>
          <p:nvPr/>
        </p:nvCxnSpPr>
        <p:spPr>
          <a:xfrm>
            <a:off x="3917373" y="1880755"/>
            <a:ext cx="1922318" cy="213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1"/>
          </p:cNvCxnSpPr>
          <p:nvPr/>
        </p:nvCxnSpPr>
        <p:spPr>
          <a:xfrm>
            <a:off x="3896591" y="4034992"/>
            <a:ext cx="1943100" cy="15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1"/>
          </p:cNvCxnSpPr>
          <p:nvPr/>
        </p:nvCxnSpPr>
        <p:spPr>
          <a:xfrm flipV="1">
            <a:off x="3917373" y="4143469"/>
            <a:ext cx="1922318" cy="130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2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4" b="41169"/>
          <a:stretch/>
        </p:blipFill>
        <p:spPr>
          <a:xfrm>
            <a:off x="3140345" y="124690"/>
            <a:ext cx="3811174" cy="655666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898" y="1036708"/>
            <a:ext cx="2204747" cy="381158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Thu </a:t>
            </a:r>
            <a:r>
              <a:rPr lang="en-US" dirty="0" err="1" smtClean="0">
                <a:solidFill>
                  <a:srgbClr val="0070C0"/>
                </a:solidFill>
              </a:rPr>
              <a:t>nhỏ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toàn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bộ</a:t>
            </a:r>
            <a:r>
              <a:rPr lang="en-US" dirty="0" smtClean="0">
                <a:solidFill>
                  <a:srgbClr val="0070C0"/>
                </a:solidFill>
              </a:rPr>
              <a:t> text </a:t>
            </a:r>
            <a:r>
              <a:rPr lang="en-US" dirty="0" err="1" smtClean="0">
                <a:solidFill>
                  <a:srgbClr val="0070C0"/>
                </a:solidFill>
              </a:rPr>
              <a:t>và</a:t>
            </a:r>
            <a:r>
              <a:rPr lang="en-US" dirty="0" smtClean="0">
                <a:solidFill>
                  <a:srgbClr val="0070C0"/>
                </a:solidFill>
              </a:rPr>
              <a:t> Icon </a:t>
            </a:r>
            <a:r>
              <a:rPr lang="en-US" dirty="0" err="1" smtClean="0">
                <a:solidFill>
                  <a:srgbClr val="0070C0"/>
                </a:solidFill>
              </a:rPr>
              <a:t>trong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này</a:t>
            </a:r>
            <a:r>
              <a:rPr lang="en-US" dirty="0" smtClean="0">
                <a:solidFill>
                  <a:srgbClr val="0070C0"/>
                </a:solidFill>
              </a:rPr>
              <a:t>. 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Các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khoảng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trắng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cũng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hẹp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lại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3013364" y="654628"/>
            <a:ext cx="426027" cy="59332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2462645" y="3621233"/>
            <a:ext cx="550719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31573" y="1350818"/>
            <a:ext cx="509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31573" y="2774373"/>
            <a:ext cx="509154" cy="103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231573" y="4270664"/>
            <a:ext cx="509154" cy="103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31573" y="5746173"/>
            <a:ext cx="509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153891" y="1340427"/>
            <a:ext cx="384464" cy="103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53891" y="2784764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53891" y="4281055"/>
            <a:ext cx="4675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153891" y="5746173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36" b="16818"/>
          <a:stretch/>
        </p:blipFill>
        <p:spPr>
          <a:xfrm>
            <a:off x="7566298" y="0"/>
            <a:ext cx="4084787" cy="643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5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16"/>
          <a:stretch/>
        </p:blipFill>
        <p:spPr>
          <a:xfrm>
            <a:off x="169410" y="108888"/>
            <a:ext cx="3269981" cy="660316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4098" y="301338"/>
            <a:ext cx="3932237" cy="3811588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Resize text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chỉ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hiển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thị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1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thông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báo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giống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bên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>
                <a:solidFill>
                  <a:srgbClr val="0070C0"/>
                </a:solidFill>
              </a:rPr>
              <a:t>Bỏ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hiển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thị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Community </a:t>
            </a:r>
            <a:r>
              <a:rPr lang="en-US" dirty="0" err="1" smtClean="0">
                <a:solidFill>
                  <a:srgbClr val="0070C0"/>
                </a:solidFill>
              </a:rPr>
              <a:t>đi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*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trông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trải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3439391" y="1381991"/>
            <a:ext cx="394854" cy="17456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>
            <a:off x="3834245" y="2254828"/>
            <a:ext cx="613064" cy="11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70" b="8485"/>
          <a:stretch/>
        </p:blipFill>
        <p:spPr>
          <a:xfrm>
            <a:off x="7905735" y="108888"/>
            <a:ext cx="4007488" cy="1215737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366655" y="820882"/>
            <a:ext cx="4717472" cy="31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33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34"/>
          <a:stretch/>
        </p:blipFill>
        <p:spPr>
          <a:xfrm>
            <a:off x="284794" y="0"/>
            <a:ext cx="2738961" cy="675123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2716" y="519546"/>
            <a:ext cx="3932237" cy="3811588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http://kwebsosul.com/official-author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Resize text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Thu </a:t>
            </a:r>
            <a:r>
              <a:rPr lang="en-US" dirty="0" err="1" smtClean="0">
                <a:solidFill>
                  <a:srgbClr val="0070C0"/>
                </a:solidFill>
              </a:rPr>
              <a:t>hẹp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các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khoảng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trắng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023754" y="509155"/>
            <a:ext cx="384463" cy="1641763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3023755" y="2234045"/>
            <a:ext cx="259772" cy="5299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3023754" y="4073236"/>
            <a:ext cx="259773" cy="7273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>
            <a:off x="284794" y="3375617"/>
            <a:ext cx="536088" cy="14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4794" y="5444836"/>
            <a:ext cx="5153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>
            <a:off x="3408217" y="1330037"/>
            <a:ext cx="2192483" cy="10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</p:cNvCxnSpPr>
          <p:nvPr/>
        </p:nvCxnSpPr>
        <p:spPr>
          <a:xfrm flipV="1">
            <a:off x="3283527" y="2499013"/>
            <a:ext cx="235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</p:cNvCxnSpPr>
          <p:nvPr/>
        </p:nvCxnSpPr>
        <p:spPr>
          <a:xfrm flipV="1">
            <a:off x="3283527" y="2660073"/>
            <a:ext cx="2354499" cy="177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6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0" b="23272"/>
          <a:stretch/>
        </p:blipFill>
        <p:spPr>
          <a:xfrm>
            <a:off x="159814" y="93517"/>
            <a:ext cx="3861468" cy="6501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7900" y="1600200"/>
            <a:ext cx="3932237" cy="3811588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http://kwebsosul.com/official-author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thông</a:t>
            </a:r>
            <a:r>
              <a:rPr lang="en-US" dirty="0" smtClean="0">
                <a:solidFill>
                  <a:srgbClr val="0070C0"/>
                </a:solidFill>
              </a:rPr>
              <a:t> tin </a:t>
            </a:r>
            <a:r>
              <a:rPr lang="en-US" dirty="0" err="1" smtClean="0">
                <a:solidFill>
                  <a:srgbClr val="0070C0"/>
                </a:solidFill>
              </a:rPr>
              <a:t>trong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mục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này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đang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hiển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thị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vượt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ngoài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khung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Sau </a:t>
            </a:r>
            <a:r>
              <a:rPr lang="en-US" dirty="0" err="1" smtClean="0">
                <a:solidFill>
                  <a:srgbClr val="0070C0"/>
                </a:solidFill>
              </a:rPr>
              <a:t>khi</a:t>
            </a:r>
            <a:r>
              <a:rPr lang="en-US" dirty="0" smtClean="0">
                <a:solidFill>
                  <a:srgbClr val="0070C0"/>
                </a:solidFill>
              </a:rPr>
              <a:t> resize text </a:t>
            </a:r>
            <a:r>
              <a:rPr lang="en-US" dirty="0" err="1" smtClean="0">
                <a:solidFill>
                  <a:srgbClr val="0070C0"/>
                </a:solidFill>
              </a:rPr>
              <a:t>và</a:t>
            </a:r>
            <a:r>
              <a:rPr lang="en-US" dirty="0" smtClean="0">
                <a:solidFill>
                  <a:srgbClr val="0070C0"/>
                </a:solidFill>
              </a:rPr>
              <a:t> Icon </a:t>
            </a:r>
            <a:r>
              <a:rPr lang="en-US" dirty="0" err="1" smtClean="0">
                <a:solidFill>
                  <a:srgbClr val="0070C0"/>
                </a:solidFill>
              </a:rPr>
              <a:t>thì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không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dể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thông</a:t>
            </a:r>
            <a:r>
              <a:rPr lang="en-US" dirty="0" smtClean="0">
                <a:solidFill>
                  <a:srgbClr val="0070C0"/>
                </a:solidFill>
              </a:rPr>
              <a:t> tin </a:t>
            </a:r>
            <a:r>
              <a:rPr lang="en-US" dirty="0" err="1" smtClean="0">
                <a:solidFill>
                  <a:srgbClr val="0070C0"/>
                </a:solidFill>
              </a:rPr>
              <a:t>này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bị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vượt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khung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nữa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021282" y="1111827"/>
            <a:ext cx="706582" cy="45927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>
            <a:off x="4727864" y="3408218"/>
            <a:ext cx="1330036" cy="2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08455" y="3344217"/>
            <a:ext cx="625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74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5" y="134793"/>
            <a:ext cx="2608042" cy="619410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1397" y="1184564"/>
            <a:ext cx="3932237" cy="500654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text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endParaRPr lang="en-US" dirty="0"/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Khi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tên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tác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giả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quá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dài</a:t>
            </a:r>
            <a:r>
              <a:rPr lang="en-US" dirty="0" smtClean="0">
                <a:solidFill>
                  <a:srgbClr val="0070C0"/>
                </a:solidFill>
              </a:rPr>
              <a:t> text </a:t>
            </a:r>
            <a:r>
              <a:rPr lang="en-US" dirty="0" err="1" smtClean="0">
                <a:solidFill>
                  <a:srgbClr val="0070C0"/>
                </a:solidFill>
              </a:rPr>
              <a:t>hiển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thị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sẽ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bị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chồng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chéo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lên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nhau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06782" y="4364182"/>
            <a:ext cx="2940627" cy="10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3054927" y="1101436"/>
            <a:ext cx="405246" cy="1122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V="1">
            <a:off x="3460173" y="1641764"/>
            <a:ext cx="1787236" cy="2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45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13" y="93663"/>
            <a:ext cx="3100442" cy="666265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2364" y="314179"/>
            <a:ext cx="3932237" cy="3811588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  <a:t>http://kwebsosul.com/community/faq</a:t>
            </a:r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Resize text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cho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này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thu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hẹp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khoảng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trắng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giữa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85064" y="1155843"/>
            <a:ext cx="1257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5185064" y="1766455"/>
            <a:ext cx="155863" cy="7169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24054" y="1371601"/>
            <a:ext cx="1018310" cy="753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57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174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</dc:creator>
  <cp:lastModifiedBy>won</cp:lastModifiedBy>
  <cp:revision>6</cp:revision>
  <dcterms:created xsi:type="dcterms:W3CDTF">2016-03-04T07:23:28Z</dcterms:created>
  <dcterms:modified xsi:type="dcterms:W3CDTF">2016-03-04T07:56:23Z</dcterms:modified>
</cp:coreProperties>
</file>