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0" r:id="rId2"/>
    <p:sldId id="311" r:id="rId3"/>
    <p:sldId id="742" r:id="rId4"/>
    <p:sldId id="871" r:id="rId5"/>
    <p:sldId id="943" r:id="rId6"/>
    <p:sldId id="934" r:id="rId7"/>
    <p:sldId id="945" r:id="rId8"/>
    <p:sldId id="946" r:id="rId9"/>
    <p:sldId id="923" r:id="rId10"/>
    <p:sldId id="92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5468" autoAdjust="0"/>
  </p:normalViewPr>
  <p:slideViewPr>
    <p:cSldViewPr>
      <p:cViewPr varScale="1">
        <p:scale>
          <a:sx n="111" d="100"/>
          <a:sy n="111" d="100"/>
        </p:scale>
        <p:origin x="1890" y="-34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0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6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2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9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7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1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웨런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공급자 웹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13639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/>
                <a:gridCol w="1114619"/>
                <a:gridCol w="808892"/>
                <a:gridCol w="940777"/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김태희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0985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tiêu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đề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học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cung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cấp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 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총 결제금액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정산금액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정산일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Tình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3108" y="1500174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</a:t>
            </a:r>
            <a:endParaRPr lang="ko-KR" altLang="en-US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43108" y="181006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공급자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43108" y="216725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총 결제금액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252444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정산금액</a:t>
            </a:r>
            <a:endParaRPr lang="ko-KR" alt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43108" y="323882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상태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43240" y="1500174"/>
            <a:ext cx="2786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언어</a:t>
            </a:r>
            <a:r>
              <a:rPr lang="en-US" altLang="ko-KR" sz="1050" dirty="0" smtClean="0"/>
              <a:t>] </a:t>
            </a:r>
            <a:r>
              <a:rPr lang="ko-KR" altLang="en-US" sz="1050" dirty="0" smtClean="0"/>
              <a:t>스페인어를 배워요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3143240" y="1810068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홍길동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3214678" y="2500306"/>
            <a:ext cx="1571636" cy="28575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300,000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14678" y="3214686"/>
            <a:ext cx="1571636" cy="28575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미정산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6314" y="214311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원</a:t>
            </a:r>
            <a:endParaRPr lang="ko-KR" altLang="en-US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86314" y="2524448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원</a:t>
            </a:r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43108" y="288163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정산일</a:t>
            </a:r>
            <a:endParaRPr lang="ko-KR" altLang="en-US" sz="1050" b="1" dirty="0"/>
          </a:p>
        </p:txBody>
      </p:sp>
      <p:sp>
        <p:nvSpPr>
          <p:cNvPr id="61" name="직사각형 60"/>
          <p:cNvSpPr/>
          <p:nvPr/>
        </p:nvSpPr>
        <p:spPr>
          <a:xfrm>
            <a:off x="3214678" y="2857496"/>
            <a:ext cx="1571636" cy="28575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2016-05-30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43240" y="2143116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500,000</a:t>
            </a:r>
            <a:endParaRPr lang="ko-KR" altLang="en-US" sz="1050" dirty="0"/>
          </a:p>
        </p:txBody>
      </p:sp>
      <p:sp>
        <p:nvSpPr>
          <p:cNvPr id="65" name="타원 64"/>
          <p:cNvSpPr/>
          <p:nvPr/>
        </p:nvSpPr>
        <p:spPr>
          <a:xfrm>
            <a:off x="2000232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2000232" y="18202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2000232" y="217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2000232" y="253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2000232" y="28918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000232" y="324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-32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6282"/>
              </p:ext>
            </p:extLst>
          </p:nvPr>
        </p:nvGraphicFramePr>
        <p:xfrm>
          <a:off x="457200" y="871538"/>
          <a:ext cx="8229600" cy="2300288"/>
        </p:xfrm>
        <a:graphic>
          <a:graphicData uri="http://schemas.openxmlformats.org/drawingml/2006/table">
            <a:tbl>
              <a:tblPr/>
              <a:tblGrid>
                <a:gridCol w="1002323"/>
                <a:gridCol w="1024304"/>
                <a:gridCol w="1024304"/>
                <a:gridCol w="3771501"/>
                <a:gridCol w="14071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김태희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498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1682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nhập</a:t>
                      </a:r>
                      <a:r>
                        <a:rPr lang="en-US" altLang="ko-KR" sz="1000" baseline="0" dirty="0" smtClean="0"/>
                        <a:t> ID. Hint message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아이디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(“ID”)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 mật khẩu</a:t>
                      </a:r>
                      <a:r>
                        <a:rPr lang="en-US" altLang="ko-KR" sz="1000" baseline="0" dirty="0" smtClean="0"/>
                        <a:t>. Hint message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비밀번호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(“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tin ID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khẩu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xác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xử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đăng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tin ID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khẩu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đúng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alert, </a:t>
                      </a:r>
                      <a:r>
                        <a:rPr lang="en-US" altLang="ko-KR" sz="1000" baseline="0" dirty="0" err="1" smtClean="0"/>
                        <a:t>tạo</a:t>
                      </a:r>
                      <a:r>
                        <a:rPr lang="en-US" altLang="ko-KR" sz="1000" baseline="0" dirty="0" smtClean="0"/>
                        <a:t> toss message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아이디와 비밀번호를 다시 확인해주세요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,”) (“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ID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.”)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màn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hình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67744" y="2276872"/>
            <a:ext cx="23762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916832"/>
            <a:ext cx="237626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636912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3501008"/>
            <a:ext cx="1872208" cy="288032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smtClean="0">
                <a:solidFill>
                  <a:srgbClr val="262626"/>
                </a:solidFill>
                <a:latin typeface="Calibri"/>
              </a:rPr>
              <a:t>로그인</a:t>
            </a:r>
            <a:endParaRPr lang="ko-KR" alt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776" y="3050968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65775" y="254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2464718" y="29715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2483768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5335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1540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12029"/>
              </p:ext>
            </p:extLst>
          </p:nvPr>
        </p:nvGraphicFramePr>
        <p:xfrm>
          <a:off x="6732240" y="474398"/>
          <a:ext cx="2376264" cy="66707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Tab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 관리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[program]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정산관리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[calculate]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로그아웃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Log out)</a:t>
                      </a:r>
                      <a:b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log out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[login]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Trước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sang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trước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다음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(Sau)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sang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Category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000" baseline="0" dirty="0" err="1" smtClean="0"/>
                        <a:t>program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_detail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lịch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những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do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thân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quản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29" y="2428869"/>
            <a:ext cx="1109388" cy="38673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2" y="124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0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-32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-32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214546" y="3680438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공급자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2" name="그림 71" descr="달력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537298"/>
            <a:ext cx="5286412" cy="5072074"/>
          </a:xfrm>
          <a:prstGeom prst="rect">
            <a:avLst/>
          </a:prstGeom>
          <a:ln w="3175">
            <a:solidFill>
              <a:schemeClr val="tx2">
                <a:alpha val="71000"/>
              </a:schemeClr>
            </a:solidFill>
          </a:ln>
        </p:spPr>
      </p:pic>
      <p:sp>
        <p:nvSpPr>
          <p:cNvPr id="74" name="직사각형 73"/>
          <p:cNvSpPr/>
          <p:nvPr/>
        </p:nvSpPr>
        <p:spPr>
          <a:xfrm>
            <a:off x="1285852" y="6037892"/>
            <a:ext cx="57150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786446" y="5252074"/>
            <a:ext cx="57150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3286116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2891802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4643438" y="153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5535008" y="4429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pic>
        <p:nvPicPr>
          <p:cNvPr id="85" name="그림 84" descr="sdsdsd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785926"/>
            <a:ext cx="5429288" cy="485778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643570" y="4286256"/>
            <a:ext cx="1285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 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 </a:t>
            </a:r>
            <a:r>
              <a:rPr lang="ko-KR" altLang="en-US" sz="800" b="1" dirty="0" err="1" smtClean="0"/>
              <a:t>포루투갈어</a:t>
            </a:r>
            <a:endParaRPr lang="ko-KR" altLang="en-US" sz="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28992" y="600076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 </a:t>
            </a:r>
            <a:r>
              <a:rPr lang="ko-KR" altLang="en-US" sz="800" b="1" dirty="0" smtClean="0"/>
              <a:t>스페인어</a:t>
            </a:r>
            <a:endParaRPr lang="ko-KR" altLang="en-US" sz="800" b="1" dirty="0"/>
          </a:p>
        </p:txBody>
      </p:sp>
      <p:sp>
        <p:nvSpPr>
          <p:cNvPr id="86" name="타원 85"/>
          <p:cNvSpPr/>
          <p:nvPr/>
        </p:nvSpPr>
        <p:spPr>
          <a:xfrm>
            <a:off x="5572132" y="42862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3319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program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94820"/>
              </p:ext>
            </p:extLst>
          </p:nvPr>
        </p:nvGraphicFramePr>
        <p:xfrm>
          <a:off x="6732240" y="474398"/>
          <a:ext cx="2376264" cy="74038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카테고리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(Category)</a:t>
                      </a:r>
                      <a:b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Gồm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언어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Ngoại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ngữ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지식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비즈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Kiến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thức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Kinh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doanh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운동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thao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예술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Nghệ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thuật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라이프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Đời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sống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건강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Sức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khỏe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뷰티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Làm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đẹp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). 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문화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Văn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hóa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소셜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Tiểu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), "Event"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프로그램 제목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프로그램 부연설명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tả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금액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수업기간 </a:t>
                      </a:r>
                      <a:r>
                        <a:rPr lang="en-US" altLang="ko-KR" sz="6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6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altLang="ko-KR" sz="6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6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radio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대표 이미지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đại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diện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(7)~(9)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이미지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"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(7)~(8)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동영상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“ (Video)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(9)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첨부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Đính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kèm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URL video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(Add)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Mỗi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thêm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box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(12)</a:t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box “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수업일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Box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수업일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날짜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datepicker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gian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timepicker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장소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수강인원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Quy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lớp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Box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모집마감일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hết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tuyển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sinh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날짜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datepicker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6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시각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Giờ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timepicker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상세정보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 tin chi </a:t>
                      </a:r>
                      <a:r>
                        <a:rPr lang="en-US" altLang="ko-KR" sz="600" baseline="0" dirty="0" err="1" smtClean="0">
                          <a:solidFill>
                            <a:srgbClr val="FF0000"/>
                          </a:solidFill>
                        </a:rPr>
                        <a:t>tiết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6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_detail</a:t>
                      </a:r>
                      <a:r>
                        <a:rPr lang="en-US" altLang="ko-KR" sz="6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600" baseline="0" dirty="0" smtClean="0">
                          <a:solidFill>
                            <a:srgbClr val="FF0000"/>
                          </a:solidFill>
                        </a:rPr>
                        <a:t>후기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rgbClr val="FF0000"/>
                          </a:solidFill>
                        </a:rPr>
                        <a:t>(Comment)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600" baseline="0" dirty="0" err="1" smtClean="0">
                          <a:solidFill>
                            <a:schemeClr val="tx1"/>
                          </a:solidFill>
                        </a:rPr>
                        <a:t>program</a:t>
                      </a:r>
                      <a:r>
                        <a:rPr lang="en-US" altLang="ko-KR" sz="6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_detail_comment</a:t>
                      </a:r>
                      <a:r>
                        <a:rPr lang="en-US" altLang="ko-KR" sz="6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Tab Q&amp;A</a:t>
                      </a:r>
                      <a:b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6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6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6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en-US" altLang="ko-KR" sz="6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_detail_qa</a:t>
                      </a:r>
                      <a:r>
                        <a:rPr lang="en-US" altLang="ko-KR" sz="6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6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공급자 </a:t>
                      </a:r>
                      <a:r>
                        <a:rPr lang="en-US" altLang="ko-KR" sz="6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altLang="ko-KR" sz="6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altLang="ko-KR" sz="6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altLang="ko-KR" sz="6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6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altLang="ko-KR" sz="6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endParaRPr lang="en-US" altLang="ko-KR" sz="6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다음 페이지에 계속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42886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106" name="타원 105"/>
          <p:cNvSpPr/>
          <p:nvPr/>
        </p:nvSpPr>
        <p:spPr>
          <a:xfrm>
            <a:off x="371474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18</a:t>
            </a:r>
            <a:endParaRPr lang="ko-KR" altLang="en-US" sz="800" dirty="0"/>
          </a:p>
        </p:txBody>
      </p:sp>
      <p:sp>
        <p:nvSpPr>
          <p:cNvPr id="107" name="직사각형 106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-32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88000" y="152823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77" name="직사각형 76"/>
          <p:cNvSpPr/>
          <p:nvPr/>
        </p:nvSpPr>
        <p:spPr>
          <a:xfrm>
            <a:off x="2571736" y="1575530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언 어  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88000" y="224261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제목</a:t>
            </a:r>
            <a:endParaRPr lang="ko-KR" altLang="en-US" sz="1050" b="1" dirty="0"/>
          </a:p>
        </p:txBody>
      </p:sp>
      <p:sp>
        <p:nvSpPr>
          <p:cNvPr id="95" name="직사각형 94"/>
          <p:cNvSpPr/>
          <p:nvPr/>
        </p:nvSpPr>
        <p:spPr>
          <a:xfrm>
            <a:off x="2571736" y="224261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포루투갈어와</a:t>
            </a:r>
            <a:r>
              <a:rPr lang="ko-KR" altLang="en-US" sz="1100" dirty="0">
                <a:solidFill>
                  <a:schemeClr val="tx1"/>
                </a:solidFill>
              </a:rPr>
              <a:t> 함께 브라질로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88000" y="2567968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부연설명</a:t>
            </a:r>
            <a:endParaRPr lang="ko-KR" altLang="en-US" sz="1050" b="1" dirty="0"/>
          </a:p>
        </p:txBody>
      </p:sp>
      <p:sp>
        <p:nvSpPr>
          <p:cNvPr id="97" name="직사각형 96"/>
          <p:cNvSpPr/>
          <p:nvPr/>
        </p:nvSpPr>
        <p:spPr>
          <a:xfrm>
            <a:off x="2571736" y="256796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청춘들에게 고한다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브라질로 떠나자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포루투갈어로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13978" y="2885556"/>
            <a:ext cx="1236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금액 및 수업기간</a:t>
            </a:r>
            <a:endParaRPr lang="ko-KR" altLang="en-US" sz="1050" b="1" dirty="0"/>
          </a:p>
        </p:txBody>
      </p:sp>
      <p:sp>
        <p:nvSpPr>
          <p:cNvPr id="109" name="직사각형 108"/>
          <p:cNvSpPr/>
          <p:nvPr/>
        </p:nvSpPr>
        <p:spPr>
          <a:xfrm>
            <a:off x="4411076" y="2925158"/>
            <a:ext cx="54954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r>
              <a:rPr lang="ko-KR" altLang="en-US" sz="11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88000" y="4095303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수업일</a:t>
            </a:r>
            <a:endParaRPr lang="ko-KR" altLang="en-US" sz="105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188000" y="5593199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장소</a:t>
            </a:r>
            <a:endParaRPr lang="ko-KR" altLang="en-US" sz="105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188000" y="6250908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모집마감일</a:t>
            </a:r>
            <a:endParaRPr lang="ko-KR" altLang="en-US" sz="105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571736" y="412013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571736" y="2925158"/>
            <a:ext cx="15001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100,000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03027" y="4477328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>
            <a:off x="4572000" y="4477328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089604" y="4477328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5589802" y="4477328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64088" y="4477328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2571736" y="5593199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서울시 마포구 마포대로</a:t>
            </a:r>
            <a:r>
              <a:rPr lang="en-US" altLang="ko-KR" sz="1100" dirty="0">
                <a:solidFill>
                  <a:schemeClr val="tx1"/>
                </a:solidFill>
              </a:rPr>
              <a:t>123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88000" y="5950389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수강인원</a:t>
            </a:r>
            <a:endParaRPr lang="ko-KR" altLang="en-US" sz="1050" b="1" dirty="0"/>
          </a:p>
        </p:txBody>
      </p:sp>
      <p:sp>
        <p:nvSpPr>
          <p:cNvPr id="125" name="직사각형 124"/>
          <p:cNvSpPr/>
          <p:nvPr/>
        </p:nvSpPr>
        <p:spPr>
          <a:xfrm>
            <a:off x="2571736" y="5950389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3086052" y="6448636"/>
            <a:ext cx="157163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2016-05-29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657424" y="6448636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28" name="직사각형 127"/>
          <p:cNvSpPr/>
          <p:nvPr/>
        </p:nvSpPr>
        <p:spPr>
          <a:xfrm>
            <a:off x="5086316" y="6448636"/>
            <a:ext cx="100013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657688" y="6448636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시각</a:t>
            </a:r>
            <a:endParaRPr lang="ko-KR" altLang="en-US" sz="1050" dirty="0"/>
          </a:p>
        </p:txBody>
      </p:sp>
      <p:sp>
        <p:nvSpPr>
          <p:cNvPr id="130" name="직사각형 129"/>
          <p:cNvSpPr/>
          <p:nvPr/>
        </p:nvSpPr>
        <p:spPr>
          <a:xfrm>
            <a:off x="2585986" y="6377198"/>
            <a:ext cx="3786214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188000" y="321091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132" name="직사각형 131"/>
          <p:cNvSpPr/>
          <p:nvPr/>
        </p:nvSpPr>
        <p:spPr>
          <a:xfrm>
            <a:off x="2571736" y="3464826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image.jpg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010020" y="342825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472676" y="3180430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◎ 이미지</a:t>
            </a:r>
            <a:r>
              <a:rPr lang="en-US" altLang="ko-KR" sz="1050" dirty="0" smtClean="0"/>
              <a:t>	</a:t>
            </a:r>
            <a:r>
              <a:rPr lang="ko-KR" altLang="en-US" sz="1050" dirty="0" smtClean="0"/>
              <a:t>○ 동영상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2571736" y="375057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http://www.youtube.com/alskdfjowie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2483768" y="15111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37" name="타원 136"/>
          <p:cNvSpPr/>
          <p:nvPr/>
        </p:nvSpPr>
        <p:spPr>
          <a:xfrm>
            <a:off x="2483768" y="2193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38" name="타원 137"/>
          <p:cNvSpPr/>
          <p:nvPr/>
        </p:nvSpPr>
        <p:spPr>
          <a:xfrm>
            <a:off x="2483768" y="25190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39" name="타원 138"/>
          <p:cNvSpPr/>
          <p:nvPr/>
        </p:nvSpPr>
        <p:spPr>
          <a:xfrm>
            <a:off x="2481736" y="2862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40" name="타원 139"/>
          <p:cNvSpPr/>
          <p:nvPr/>
        </p:nvSpPr>
        <p:spPr>
          <a:xfrm>
            <a:off x="2359184" y="3239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41" name="타원 140"/>
          <p:cNvSpPr/>
          <p:nvPr/>
        </p:nvSpPr>
        <p:spPr>
          <a:xfrm>
            <a:off x="2519792" y="3464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42" name="타원 141"/>
          <p:cNvSpPr/>
          <p:nvPr/>
        </p:nvSpPr>
        <p:spPr>
          <a:xfrm>
            <a:off x="3923928" y="33833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43" name="타원 142"/>
          <p:cNvSpPr/>
          <p:nvPr/>
        </p:nvSpPr>
        <p:spPr>
          <a:xfrm>
            <a:off x="2519792" y="3750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44" name="타원 143"/>
          <p:cNvSpPr/>
          <p:nvPr/>
        </p:nvSpPr>
        <p:spPr>
          <a:xfrm>
            <a:off x="2447784" y="4067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47" name="타원 146"/>
          <p:cNvSpPr/>
          <p:nvPr/>
        </p:nvSpPr>
        <p:spPr>
          <a:xfrm>
            <a:off x="2428860" y="55721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148" name="타원 147"/>
          <p:cNvSpPr/>
          <p:nvPr/>
        </p:nvSpPr>
        <p:spPr>
          <a:xfrm>
            <a:off x="2428860" y="600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188000" y="183812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공급자</a:t>
            </a:r>
            <a:endParaRPr lang="ko-KR" altLang="en-US" sz="1050" b="1" dirty="0"/>
          </a:p>
        </p:txBody>
      </p:sp>
      <p:sp>
        <p:nvSpPr>
          <p:cNvPr id="150" name="직사각형 149"/>
          <p:cNvSpPr/>
          <p:nvPr/>
        </p:nvSpPr>
        <p:spPr>
          <a:xfrm>
            <a:off x="2571736" y="1885424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prstClr val="black"/>
                </a:solidFill>
              </a:rPr>
              <a:t>홍길동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445918" y="4435167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53" name="타원 152"/>
          <p:cNvSpPr/>
          <p:nvPr/>
        </p:nvSpPr>
        <p:spPr>
          <a:xfrm>
            <a:off x="6453944" y="43042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54" name="직사각형 153"/>
          <p:cNvSpPr/>
          <p:nvPr/>
        </p:nvSpPr>
        <p:spPr>
          <a:xfrm>
            <a:off x="2571736" y="4405890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4071934" y="2915394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원</a:t>
            </a:r>
            <a:endParaRPr lang="ko-KR" altLang="en-US" sz="1050" dirty="0"/>
          </a:p>
        </p:txBody>
      </p:sp>
      <p:sp>
        <p:nvSpPr>
          <p:cNvPr id="156" name="TextBox 155"/>
          <p:cNvSpPr txBox="1"/>
          <p:nvPr/>
        </p:nvSpPr>
        <p:spPr>
          <a:xfrm>
            <a:off x="4973744" y="2915394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주</a:t>
            </a:r>
            <a:endParaRPr lang="ko-KR" altLang="en-US" sz="1050" dirty="0"/>
          </a:p>
        </p:txBody>
      </p:sp>
      <p:sp>
        <p:nvSpPr>
          <p:cNvPr id="157" name="타원 156"/>
          <p:cNvSpPr/>
          <p:nvPr/>
        </p:nvSpPr>
        <p:spPr>
          <a:xfrm>
            <a:off x="4326729" y="2862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58" name="타원 157"/>
          <p:cNvSpPr/>
          <p:nvPr/>
        </p:nvSpPr>
        <p:spPr>
          <a:xfrm>
            <a:off x="2428860" y="18573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603027" y="4866522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60" name="직사각형 159"/>
          <p:cNvSpPr/>
          <p:nvPr/>
        </p:nvSpPr>
        <p:spPr>
          <a:xfrm>
            <a:off x="4572000" y="4866522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89604" y="4866522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62" name="직사각형 161"/>
          <p:cNvSpPr/>
          <p:nvPr/>
        </p:nvSpPr>
        <p:spPr>
          <a:xfrm>
            <a:off x="5589802" y="4866522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64088" y="4866522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64" name="TextBox 163"/>
          <p:cNvSpPr txBox="1"/>
          <p:nvPr/>
        </p:nvSpPr>
        <p:spPr>
          <a:xfrm>
            <a:off x="6445918" y="4824361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3135853" y="4855807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2016-05-08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71736" y="4795084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03027" y="5215451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68" name="직사각형 167"/>
          <p:cNvSpPr/>
          <p:nvPr/>
        </p:nvSpPr>
        <p:spPr>
          <a:xfrm>
            <a:off x="4572000" y="5215451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089604" y="5215451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70" name="직사각형 169"/>
          <p:cNvSpPr/>
          <p:nvPr/>
        </p:nvSpPr>
        <p:spPr>
          <a:xfrm>
            <a:off x="5589802" y="5215451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364088" y="5215451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72" name="TextBox 171"/>
          <p:cNvSpPr txBox="1"/>
          <p:nvPr/>
        </p:nvSpPr>
        <p:spPr>
          <a:xfrm>
            <a:off x="6445918" y="51732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73" name="직사각형 172"/>
          <p:cNvSpPr/>
          <p:nvPr/>
        </p:nvSpPr>
        <p:spPr>
          <a:xfrm>
            <a:off x="3135853" y="5204736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2015-05-17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71736" y="5144013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135853" y="4466613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2016-05-01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500298" y="45005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104" name="타원 103"/>
          <p:cNvSpPr/>
          <p:nvPr/>
        </p:nvSpPr>
        <p:spPr>
          <a:xfrm>
            <a:off x="2500298" y="64293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1142976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program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41030"/>
              </p:ext>
            </p:extLst>
          </p:nvPr>
        </p:nvGraphicFramePr>
        <p:xfrm>
          <a:off x="6732240" y="474398"/>
          <a:ext cx="2376264" cy="80179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강사소개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thiệu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수업소개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thiệu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포함사항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Những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bao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gồm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Check box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강습료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재료비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(Chi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liệu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교재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Giáo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trình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와이파이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Wifi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주차시설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Bãi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đậu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xe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음료제공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đồ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uống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커리큘럼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Chương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trình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주소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chỉ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장소 설명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경도 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Vĩ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trí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kinh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vĩ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icon pin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đồ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app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수정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Sau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toàn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bộ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dung,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수정하시겠습니까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?"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900" baseline="0" dirty="0" smtClean="0"/>
                        <a:t>program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vẫn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."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-32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14414" y="1157795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강사소개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214414" y="1922738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수업소개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1142976" y="3815462"/>
            <a:ext cx="55007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■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강습료</a:t>
            </a:r>
            <a:r>
              <a:rPr lang="ko-KR" altLang="en-US" sz="1100" dirty="0" smtClean="0"/>
              <a:t>   □ 재료비 </a:t>
            </a:r>
            <a:r>
              <a:rPr lang="ko-KR" altLang="en-US" sz="1100" dirty="0"/>
              <a:t>■ </a:t>
            </a:r>
            <a:r>
              <a:rPr lang="ko-KR" altLang="en-US" sz="1100" dirty="0" smtClean="0"/>
              <a:t>아이콘  ■ </a:t>
            </a:r>
            <a:r>
              <a:rPr lang="ko-KR" altLang="en-US" sz="1100" dirty="0" err="1" smtClean="0"/>
              <a:t>와이파이</a:t>
            </a:r>
            <a:r>
              <a:rPr lang="ko-KR" altLang="en-US" sz="1100" dirty="0" smtClean="0"/>
              <a:t>   □ 주차시설   □ 음료제공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1214414" y="3542820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포함사항 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285852" y="2208490"/>
            <a:ext cx="2928958" cy="132854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buFontTx/>
              <a:buChar char="-"/>
            </a:pPr>
            <a:r>
              <a:rPr lang="ko-KR" altLang="en-US" sz="800" dirty="0">
                <a:solidFill>
                  <a:prstClr val="black"/>
                </a:solidFill>
              </a:rPr>
              <a:t> 제 </a:t>
            </a:r>
            <a:r>
              <a:rPr lang="en-US" altLang="ko-KR" sz="800" dirty="0">
                <a:solidFill>
                  <a:prstClr val="black"/>
                </a:solidFill>
              </a:rPr>
              <a:t>2</a:t>
            </a:r>
            <a:r>
              <a:rPr lang="ko-KR" altLang="en-US" sz="800" dirty="0">
                <a:solidFill>
                  <a:prstClr val="black"/>
                </a:solidFill>
              </a:rPr>
              <a:t>외국어 전문기관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err="1">
                <a:solidFill>
                  <a:prstClr val="black"/>
                </a:solidFill>
              </a:rPr>
              <a:t>원어민</a:t>
            </a:r>
            <a:r>
              <a:rPr lang="ko-KR" altLang="en-US" sz="800" dirty="0">
                <a:solidFill>
                  <a:prstClr val="black"/>
                </a:solidFill>
              </a:rPr>
              <a:t> 강사 </a:t>
            </a:r>
            <a:r>
              <a:rPr lang="en-US" altLang="ko-KR" sz="800" dirty="0">
                <a:solidFill>
                  <a:prstClr val="black"/>
                </a:solidFill>
              </a:rPr>
              <a:t>2</a:t>
            </a:r>
            <a:r>
              <a:rPr lang="ko-KR" altLang="en-US" sz="800" dirty="0">
                <a:solidFill>
                  <a:prstClr val="black"/>
                </a:solidFill>
              </a:rPr>
              <a:t>명 보유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네이버 </a:t>
            </a:r>
            <a:r>
              <a:rPr lang="ko-KR" altLang="en-US" sz="800" dirty="0" err="1">
                <a:solidFill>
                  <a:prstClr val="black"/>
                </a:solidFill>
              </a:rPr>
              <a:t>포루투갈</a:t>
            </a:r>
            <a:r>
              <a:rPr lang="ko-KR" altLang="en-US" sz="800" dirty="0">
                <a:solidFill>
                  <a:prstClr val="black"/>
                </a:solidFill>
              </a:rPr>
              <a:t> 검수 작업 진행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85852" y="1443547"/>
            <a:ext cx="2928958" cy="50006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buFontTx/>
              <a:buChar char="-"/>
            </a:pP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OO</a:t>
            </a:r>
            <a:r>
              <a:rPr lang="ko-KR" altLang="en-US" sz="800" dirty="0">
                <a:solidFill>
                  <a:prstClr val="black"/>
                </a:solidFill>
              </a:rPr>
              <a:t>대 </a:t>
            </a:r>
            <a:r>
              <a:rPr lang="ko-KR" altLang="en-US" sz="800" dirty="0" err="1">
                <a:solidFill>
                  <a:prstClr val="black"/>
                </a:solidFill>
              </a:rPr>
              <a:t>포루투갈어학</a:t>
            </a:r>
            <a:r>
              <a:rPr lang="ko-KR" altLang="en-US" sz="800" dirty="0">
                <a:solidFill>
                  <a:prstClr val="black"/>
                </a:solidFill>
              </a:rPr>
              <a:t> 전공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800" dirty="0">
                <a:solidFill>
                  <a:prstClr val="black"/>
                </a:solidFill>
              </a:rPr>
              <a:t> OO</a:t>
            </a:r>
            <a:r>
              <a:rPr lang="ko-KR" altLang="en-US" sz="800" dirty="0">
                <a:solidFill>
                  <a:prstClr val="black"/>
                </a:solidFill>
              </a:rPr>
              <a:t>학원 원장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800" dirty="0">
                <a:solidFill>
                  <a:prstClr val="black"/>
                </a:solidFill>
              </a:rPr>
              <a:t> OO</a:t>
            </a:r>
            <a:r>
              <a:rPr lang="ko-KR" altLang="en-US" sz="800" dirty="0">
                <a:solidFill>
                  <a:prstClr val="black"/>
                </a:solidFill>
              </a:rPr>
              <a:t>대학교 겸임 교수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4414" y="4046095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커리큘럼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285852" y="4331847"/>
            <a:ext cx="2928958" cy="71438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Tx/>
              <a:buChar char="-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14414" y="50131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모임장소 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071670" y="5259397"/>
            <a:ext cx="357190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서울시 강남구 역삼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  <a:r>
              <a:rPr lang="ko-KR" altLang="en-US" sz="1000" dirty="0">
                <a:solidFill>
                  <a:prstClr val="black"/>
                </a:solidFill>
              </a:rPr>
              <a:t>동</a:t>
            </a:r>
            <a:r>
              <a:rPr lang="en-US" altLang="ko-KR" sz="1000" dirty="0">
                <a:solidFill>
                  <a:prstClr val="black"/>
                </a:solidFill>
              </a:rPr>
              <a:t>746-20 B1 </a:t>
            </a:r>
            <a:r>
              <a:rPr lang="ko-KR" altLang="en-US" sz="1000" dirty="0" err="1">
                <a:solidFill>
                  <a:prstClr val="black"/>
                </a:solidFill>
              </a:rPr>
              <a:t>하마싸롱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71604" y="5259397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357290" y="558468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장소 설명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071670" y="5616587"/>
            <a:ext cx="3571900" cy="3326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900" dirty="0" err="1">
                <a:solidFill>
                  <a:prstClr val="black"/>
                </a:solidFill>
              </a:rPr>
              <a:t>역삼역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prstClr val="black"/>
                </a:solidFill>
              </a:rPr>
              <a:t>2</a:t>
            </a:r>
            <a:r>
              <a:rPr lang="ko-KR" altLang="en-US" sz="900" dirty="0">
                <a:solidFill>
                  <a:prstClr val="black"/>
                </a:solidFill>
              </a:rPr>
              <a:t>번 출구로 나와 </a:t>
            </a:r>
            <a:r>
              <a:rPr lang="ko-KR" altLang="en-US" sz="900" dirty="0" err="1">
                <a:solidFill>
                  <a:prstClr val="black"/>
                </a:solidFill>
              </a:rPr>
              <a:t>횡당보도를</a:t>
            </a:r>
            <a:r>
              <a:rPr lang="ko-KR" altLang="en-US" sz="900" dirty="0">
                <a:solidFill>
                  <a:prstClr val="black"/>
                </a:solidFill>
              </a:rPr>
              <a:t> 건넌 후</a:t>
            </a:r>
            <a:r>
              <a:rPr lang="en-US" altLang="ko-KR" sz="900" dirty="0">
                <a:solidFill>
                  <a:prstClr val="black"/>
                </a:solidFill>
              </a:rPr>
              <a:t>, 300m </a:t>
            </a:r>
            <a:r>
              <a:rPr lang="ko-KR" altLang="en-US" sz="900" dirty="0">
                <a:solidFill>
                  <a:prstClr val="black"/>
                </a:solidFill>
              </a:rPr>
              <a:t>앞 </a:t>
            </a:r>
            <a:r>
              <a:rPr lang="ko-KR" altLang="en-US" sz="900" dirty="0" err="1">
                <a:solidFill>
                  <a:prstClr val="black"/>
                </a:solidFill>
              </a:rPr>
              <a:t>하마싸롱</a:t>
            </a:r>
            <a:r>
              <a:rPr lang="ko-KR" altLang="en-US" sz="900" dirty="0">
                <a:solidFill>
                  <a:prstClr val="black"/>
                </a:solidFill>
              </a:rPr>
              <a:t> 건물 지하 </a:t>
            </a:r>
            <a:r>
              <a:rPr lang="en-US" altLang="ko-KR" sz="900" dirty="0">
                <a:solidFill>
                  <a:prstClr val="black"/>
                </a:solidFill>
              </a:rPr>
              <a:t>1</a:t>
            </a:r>
            <a:r>
              <a:rPr lang="ko-KR" altLang="en-US" sz="900" dirty="0">
                <a:solidFill>
                  <a:prstClr val="black"/>
                </a:solidFill>
              </a:rPr>
              <a:t>층</a:t>
            </a:r>
          </a:p>
        </p:txBody>
      </p:sp>
      <p:sp>
        <p:nvSpPr>
          <p:cNvPr id="61" name="타원 60"/>
          <p:cNvSpPr/>
          <p:nvPr/>
        </p:nvSpPr>
        <p:spPr>
          <a:xfrm>
            <a:off x="1223648" y="13725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232976" y="21370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1115616" y="37228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1256312" y="42923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1990729" y="51783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3295640" y="6357958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224202" y="635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1990729" y="55631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071670" y="5986511"/>
            <a:ext cx="149221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127.0380151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71604" y="598651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경도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4151352" y="5986511"/>
            <a:ext cx="149221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37.4966516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51286" y="598651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</a:t>
            </a:r>
            <a:r>
              <a:rPr lang="ko-KR" altLang="en-US" sz="1000" smtClean="0"/>
              <a:t>도</a:t>
            </a:r>
            <a:endParaRPr lang="ko-KR" altLang="en-US" sz="1000" dirty="0"/>
          </a:p>
        </p:txBody>
      </p:sp>
      <p:sp>
        <p:nvSpPr>
          <p:cNvPr id="76" name="타원 75"/>
          <p:cNvSpPr/>
          <p:nvPr/>
        </p:nvSpPr>
        <p:spPr>
          <a:xfrm>
            <a:off x="1990729" y="59136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4062679" y="59136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pic>
        <p:nvPicPr>
          <p:cNvPr id="78" name="그림 77" descr="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22" y="2658946"/>
            <a:ext cx="1121754" cy="82655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424168" y="4365104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14:00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424168" y="457941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자기소개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352862" y="457941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실전회화</a:t>
            </a:r>
            <a:endParaRPr lang="en-US" altLang="ko-KR" sz="1000" dirty="0" smtClean="0"/>
          </a:p>
          <a:p>
            <a:r>
              <a:rPr lang="ko-KR" altLang="en-US" sz="1000" dirty="0" smtClean="0"/>
              <a:t>학습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2862" y="436510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14:30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281556" y="457941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빙고게임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281556" y="436510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14:30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995672" y="45079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7A9FF"/>
                </a:solidFill>
              </a:rPr>
              <a:t>&gt;</a:t>
            </a:r>
            <a:endParaRPr lang="ko-KR" altLang="en-US" dirty="0">
              <a:solidFill>
                <a:srgbClr val="37A9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95804" y="45079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7A9FF"/>
                </a:solidFill>
              </a:rPr>
              <a:t>&gt;</a:t>
            </a:r>
            <a:endParaRPr lang="ko-KR" altLang="en-US" dirty="0">
              <a:solidFill>
                <a:srgbClr val="37A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8463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program_detail_comment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smtClean="0"/>
                        <a:t>program</a:t>
                      </a:r>
                      <a:r>
                        <a:rPr lang="en-US" altLang="ko-KR" sz="1000" b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_detail_comment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69930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평균 별점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sao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quân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sao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đánh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bình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quân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ứng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comment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comment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sao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đánh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comment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20 comment/page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xuống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dưới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14414" y="2072666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14414" y="221554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1214414" y="2000240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14414" y="155297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평균 </a:t>
            </a:r>
            <a:r>
              <a:rPr lang="ko-KR" altLang="en-US" sz="1200" dirty="0" err="1" smtClean="0"/>
              <a:t>별점</a:t>
            </a:r>
            <a:endParaRPr lang="en-US" altLang="ko-KR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928794" y="151881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☆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214414" y="2858484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14414" y="300136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08" name="직선 연결선 107"/>
          <p:cNvCxnSpPr/>
          <p:nvPr/>
        </p:nvCxnSpPr>
        <p:spPr>
          <a:xfrm>
            <a:off x="1214414" y="2786058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214414" y="3644302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4414" y="378717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1214414" y="3571876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14414" y="4430120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14414" y="4572996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214414" y="4357694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214414" y="5214950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35050" y="632605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14414" y="5286388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14414" y="542926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1214414" y="6070618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1142976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30" name="타원 129"/>
          <p:cNvSpPr/>
          <p:nvPr/>
        </p:nvSpPr>
        <p:spPr>
          <a:xfrm>
            <a:off x="1142976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31" name="타원 130"/>
          <p:cNvSpPr/>
          <p:nvPr/>
        </p:nvSpPr>
        <p:spPr>
          <a:xfrm>
            <a:off x="2428860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32" name="타원 131"/>
          <p:cNvSpPr/>
          <p:nvPr/>
        </p:nvSpPr>
        <p:spPr>
          <a:xfrm>
            <a:off x="2071670" y="22859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33" name="타원 132"/>
          <p:cNvSpPr/>
          <p:nvPr/>
        </p:nvSpPr>
        <p:spPr>
          <a:xfrm>
            <a:off x="3286116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35" name="타원 134"/>
          <p:cNvSpPr/>
          <p:nvPr/>
        </p:nvSpPr>
        <p:spPr>
          <a:xfrm>
            <a:off x="3286116" y="635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36" name="직사각형 135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-32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4431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program_detail_qa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program_detail_qa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7062"/>
              </p:ext>
            </p:extLst>
          </p:nvPr>
        </p:nvGraphicFramePr>
        <p:xfrm>
          <a:off x="6732240" y="474398"/>
          <a:ext cx="2376264" cy="82237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post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post</a:t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dung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Trường nhập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lời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Đăng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đăng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Xác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đăng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tại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refresh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ô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bỏ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: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내용을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Vui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lòng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Xác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해당 답변을 삭제하시겠습니까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Xác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câu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tại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refresh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Hủy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Sửa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수정하시겠습니까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sửa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Xác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update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tại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refresh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Hủy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ô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bỏ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: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내용을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Vui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lòng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Xác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di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20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câu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hỏi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từ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xuống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dưới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theo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thứ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tự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mới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nhất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cũ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sửa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4414" y="157320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214414" y="2143116"/>
            <a:ext cx="521497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46"/>
          <p:cNvCxnSpPr/>
          <p:nvPr/>
        </p:nvCxnSpPr>
        <p:spPr>
          <a:xfrm rot="16200000" flipH="1">
            <a:off x="1301770" y="2303498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214414" y="3676592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85852" y="374961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285852" y="4319534"/>
            <a:ext cx="521497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14480" y="439256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박은혜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수업은 토론형식으로 진행됩니다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 궁금하신 점이 있으시면 언제든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문의주세요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^^</a:t>
            </a:r>
          </a:p>
        </p:txBody>
      </p:sp>
      <p:cxnSp>
        <p:nvCxnSpPr>
          <p:cNvPr id="54" name="꺾인 연결선 46"/>
          <p:cNvCxnSpPr/>
          <p:nvPr/>
        </p:nvCxnSpPr>
        <p:spPr>
          <a:xfrm rot="16200000" flipH="1">
            <a:off x="1373208" y="4479916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867408" y="3320990"/>
            <a:ext cx="633418" cy="250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153028" y="567844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35050" y="6468927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214414" y="1500174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142976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2428860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2786050" y="18573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-32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43042" y="2285992"/>
            <a:ext cx="4857784" cy="92869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14480" y="4678312"/>
            <a:ext cx="4786346" cy="92869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67408" y="5678444"/>
            <a:ext cx="633418" cy="250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1214414" y="6072206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571604" y="22859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5786446" y="32861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5072066" y="5643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5786446" y="5643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3286116" y="64293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1643042" y="46434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89517"/>
              </p:ext>
            </p:extLst>
          </p:nvPr>
        </p:nvGraphicFramePr>
        <p:xfrm>
          <a:off x="6732240" y="474398"/>
          <a:ext cx="2376264" cy="58584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Box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2 </a:t>
                      </a:r>
                      <a:r>
                        <a:rPr lang="en-US" altLang="ko-KR" sz="1000" baseline="0" dirty="0" err="1" smtClean="0"/>
                        <a:t>phương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án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상태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trạng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liên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quan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nhập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Liệt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kê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10 data/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(Number),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총 결제금액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Tổng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).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정산금액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정산일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상태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trạng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calculate_detail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Arial" charset="0"/>
                        <a:buChar char="•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list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những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thân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Arial" charset="0"/>
                        <a:buChar char="•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17206"/>
              </p:ext>
            </p:extLst>
          </p:nvPr>
        </p:nvGraphicFramePr>
        <p:xfrm>
          <a:off x="1196964" y="2369691"/>
          <a:ext cx="5391261" cy="320518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46078"/>
                <a:gridCol w="1571636"/>
                <a:gridCol w="785818"/>
                <a:gridCol w="857256"/>
                <a:gridCol w="714380"/>
                <a:gridCol w="785818"/>
                <a:gridCol w="230275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결제금액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정산금액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미정산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미정산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미정산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미정산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826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214414" y="2412338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14414" y="5572140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put"/>
          <p:cNvSpPr/>
          <p:nvPr/>
        </p:nvSpPr>
        <p:spPr>
          <a:xfrm>
            <a:off x="1191615" y="1978266"/>
            <a:ext cx="152299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프로그램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7" name="Input"/>
          <p:cNvSpPr/>
          <p:nvPr/>
        </p:nvSpPr>
        <p:spPr>
          <a:xfrm>
            <a:off x="2748926" y="1978266"/>
            <a:ext cx="13908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4249125" y="1985559"/>
            <a:ext cx="857256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2976" y="189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2711802" y="189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4140562" y="18573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1142976" y="235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3143240" y="5968861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14678" y="5929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-32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28952</TotalTime>
  <Words>890</Words>
  <Application>Microsoft Office PowerPoint</Application>
  <PresentationFormat>On-screen Show (4:3)</PresentationFormat>
  <Paragraphs>490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Segoe UI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Kenny Phong</cp:lastModifiedBy>
  <cp:revision>2429</cp:revision>
  <dcterms:created xsi:type="dcterms:W3CDTF">2014-07-17T01:13:30Z</dcterms:created>
  <dcterms:modified xsi:type="dcterms:W3CDTF">2016-10-10T09:26:09Z</dcterms:modified>
</cp:coreProperties>
</file>