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63" r:id="rId7"/>
    <p:sldId id="268" r:id="rId8"/>
    <p:sldId id="270" r:id="rId9"/>
    <p:sldId id="271" r:id="rId10"/>
    <p:sldId id="272" r:id="rId11"/>
    <p:sldId id="276" r:id="rId12"/>
    <p:sldId id="273" r:id="rId13"/>
    <p:sldId id="274" r:id="rId14"/>
    <p:sldId id="277" r:id="rId15"/>
    <p:sldId id="279" r:id="rId16"/>
    <p:sldId id="275" r:id="rId17"/>
    <p:sldId id="278" r:id="rId18"/>
    <p:sldId id="26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9142/the-less-intellig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E3DF1D-6510-4FEA-AF89-6C4D36DA3F28}"/>
              </a:ext>
            </a:extLst>
          </p:cNvPr>
          <p:cNvSpPr txBox="1"/>
          <p:nvPr/>
        </p:nvSpPr>
        <p:spPr>
          <a:xfrm>
            <a:off x="6879773" y="135925"/>
            <a:ext cx="357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710BA-5E5C-45BF-AE52-6B64DF506697}"/>
              </a:ext>
            </a:extLst>
          </p:cNvPr>
          <p:cNvSpPr txBox="1"/>
          <p:nvPr/>
        </p:nvSpPr>
        <p:spPr>
          <a:xfrm>
            <a:off x="5747657" y="505257"/>
            <a:ext cx="584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6AD53-267A-4144-B81B-A6C084CF9633}"/>
              </a:ext>
            </a:extLst>
          </p:cNvPr>
          <p:cNvSpPr txBox="1"/>
          <p:nvPr/>
        </p:nvSpPr>
        <p:spPr>
          <a:xfrm>
            <a:off x="7359955" y="2592006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BÁO CÁO: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00477-A07B-4368-A6EA-E7FB3B9EA6BD}"/>
              </a:ext>
            </a:extLst>
          </p:cNvPr>
          <p:cNvSpPr txBox="1"/>
          <p:nvPr/>
        </p:nvSpPr>
        <p:spPr>
          <a:xfrm>
            <a:off x="5059680" y="3199863"/>
            <a:ext cx="6531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 DỤNG TRÍ TUỆ NHÂN TẠO VÀO BÀI TOÁN QUA SÔNG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3017D-F4A6-4E43-ABC2-F2803BA12B7F}"/>
              </a:ext>
            </a:extLst>
          </p:cNvPr>
          <p:cNvSpPr txBox="1"/>
          <p:nvPr/>
        </p:nvSpPr>
        <p:spPr>
          <a:xfrm>
            <a:off x="5271038" y="4755133"/>
            <a:ext cx="24186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pPr>
              <a:spcBef>
                <a:spcPts val="600"/>
              </a:spcBef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17ED-AFED-4445-83E7-7719D9478AF3}"/>
              </a:ext>
            </a:extLst>
          </p:cNvPr>
          <p:cNvSpPr txBox="1"/>
          <p:nvPr/>
        </p:nvSpPr>
        <p:spPr>
          <a:xfrm>
            <a:off x="7689707" y="4755133"/>
            <a:ext cx="433687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(B1709568)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(B1709617)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(B1709578)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94F8D-C3B2-49EC-B972-6FFE7864CCE4}"/>
              </a:ext>
            </a:extLst>
          </p:cNvPr>
          <p:cNvSpPr txBox="1"/>
          <p:nvPr/>
        </p:nvSpPr>
        <p:spPr>
          <a:xfrm>
            <a:off x="9570720" y="642099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 (CT332)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621B-B16E-4C9F-9063-7AFDF8D1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499" y="1152001"/>
            <a:ext cx="1162593" cy="1162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6DA1CE-8CC8-4373-BDB3-93AFA8DA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3" y="505257"/>
            <a:ext cx="5096907" cy="59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799" y="696686"/>
            <a:ext cx="7154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III.THIẾT KẾ VÀ CÀI ĐẶT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7FE46-FD54-4862-A574-127790CE4CAC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0B7C0-F932-4990-8B1B-B7709744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09D11-739D-4518-8ACF-40D89FA3BA21}"/>
              </a:ext>
            </a:extLst>
          </p:cNvPr>
          <p:cNvSpPr txBox="1"/>
          <p:nvPr/>
        </p:nvSpPr>
        <p:spPr>
          <a:xfrm>
            <a:off x="1257299" y="2276475"/>
            <a:ext cx="220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50BEC-ADF3-4E54-A30A-06DC31CE3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4" y="2276475"/>
            <a:ext cx="6877601" cy="37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799" y="696686"/>
            <a:ext cx="759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III.THIẾT KẾ VÀ CÀI ĐẶT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ABD92-384A-4AAB-9666-EF6E31A6CFC0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2255-AF83-44CC-8EB8-DC9E4128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63FCD-D552-474A-AEC4-245820B1D165}"/>
              </a:ext>
            </a:extLst>
          </p:cNvPr>
          <p:cNvSpPr txBox="1"/>
          <p:nvPr/>
        </p:nvSpPr>
        <p:spPr>
          <a:xfrm>
            <a:off x="1209675" y="20955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81670-9A1D-4899-8C84-5B27912720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095499"/>
            <a:ext cx="6985550" cy="38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1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3A9-2613-4A33-9014-A8CFFE1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III.THIẾT KẾ VÀ CÀI ĐẶT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35D34-0FDA-4B48-8E14-DBC8BBFA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462B0-EEE5-4640-A143-9164C0AAA9AF}"/>
              </a:ext>
            </a:extLst>
          </p:cNvPr>
          <p:cNvSpPr txBox="1"/>
          <p:nvPr/>
        </p:nvSpPr>
        <p:spPr>
          <a:xfrm>
            <a:off x="1097280" y="2164131"/>
            <a:ext cx="934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F7E8D-09EC-4972-960A-A5EF824F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74" y="2247900"/>
            <a:ext cx="9906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D609A-91F2-4489-AD7F-DC0A8B99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2247900"/>
            <a:ext cx="9906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439D4-DA43-4DC4-B13E-C1436546E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23" y="3736887"/>
            <a:ext cx="990600" cy="3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65CB5-2CD6-4441-89F5-726F3A4F65F8}"/>
              </a:ext>
            </a:extLst>
          </p:cNvPr>
          <p:cNvSpPr txBox="1"/>
          <p:nvPr/>
        </p:nvSpPr>
        <p:spPr>
          <a:xfrm>
            <a:off x="1066800" y="696686"/>
            <a:ext cx="53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CD74F-9C16-4BB9-8C38-4BE681D0F136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C12AF-53EB-4178-AC19-16554589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5A5F2-5F5F-4122-8585-4AB1BE216F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8" y="2150427"/>
            <a:ext cx="7157084" cy="38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65CB5-2CD6-4441-89F5-726F3A4F65F8}"/>
              </a:ext>
            </a:extLst>
          </p:cNvPr>
          <p:cNvSpPr txBox="1"/>
          <p:nvPr/>
        </p:nvSpPr>
        <p:spPr>
          <a:xfrm>
            <a:off x="1066800" y="696686"/>
            <a:ext cx="53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73D2E-C03D-4FB1-A370-6510C6DAE9DB}"/>
              </a:ext>
            </a:extLst>
          </p:cNvPr>
          <p:cNvSpPr txBox="1"/>
          <p:nvPr/>
        </p:nvSpPr>
        <p:spPr>
          <a:xfrm>
            <a:off x="1162594" y="2077610"/>
            <a:ext cx="7524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sz="2200" b="1" dirty="0">
                <a:latin typeface="+mj-lt"/>
              </a:rPr>
              <a:t>Kết luận </a:t>
            </a:r>
          </a:p>
          <a:p>
            <a:pPr algn="just"/>
            <a:endParaRPr lang="vi-VN" sz="2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49F50-9554-4177-AC3B-CBB3D3D40D70}"/>
              </a:ext>
            </a:extLst>
          </p:cNvPr>
          <p:cNvSpPr txBox="1"/>
          <p:nvPr/>
        </p:nvSpPr>
        <p:spPr>
          <a:xfrm>
            <a:off x="1162594" y="3718561"/>
            <a:ext cx="7981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sz="2200" b="1" dirty="0">
                <a:latin typeface="+mj-lt"/>
              </a:rPr>
              <a:t>Hướng phát triển</a:t>
            </a:r>
          </a:p>
          <a:p>
            <a:pPr algn="just"/>
            <a:endParaRPr lang="vi-VN" sz="1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B4FB5-05D2-4AD4-AE5E-71A3E1FF88CA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405E6-8844-4354-9492-277BB309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F376BE-AFCD-47B6-859B-9815A79AB74F}"/>
              </a:ext>
            </a:extLst>
          </p:cNvPr>
          <p:cNvSpPr txBox="1"/>
          <p:nvPr/>
        </p:nvSpPr>
        <p:spPr>
          <a:xfrm>
            <a:off x="1600199" y="2638425"/>
            <a:ext cx="926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Creator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9D122-F497-4079-BDE1-745A8D73F555}"/>
              </a:ext>
            </a:extLst>
          </p:cNvPr>
          <p:cNvSpPr txBox="1"/>
          <p:nvPr/>
        </p:nvSpPr>
        <p:spPr>
          <a:xfrm>
            <a:off x="1600199" y="4154155"/>
            <a:ext cx="875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6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800" y="696686"/>
            <a:ext cx="53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6F09D-537D-4541-96DB-7401FA30E6EC}"/>
              </a:ext>
            </a:extLst>
          </p:cNvPr>
          <p:cNvSpPr txBox="1"/>
          <p:nvPr/>
        </p:nvSpPr>
        <p:spPr>
          <a:xfrm>
            <a:off x="1436914" y="2926080"/>
            <a:ext cx="9187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ĐÂY LÀ PHẦN DEMO SẢN PHẨM CỦA NHÓM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A3B3-49FD-418F-A42D-7C0FBC4E011C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25EDD-597E-4487-AAF2-E6FA5C73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7E368-14C5-49F4-B1E5-4CFDC7E10B98}"/>
              </a:ext>
            </a:extLst>
          </p:cNvPr>
          <p:cNvSpPr txBox="1"/>
          <p:nvPr/>
        </p:nvSpPr>
        <p:spPr>
          <a:xfrm>
            <a:off x="5293862" y="2950387"/>
            <a:ext cx="6259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THEO DÕI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0DEFA-6432-49BD-A459-D647EE80F738}"/>
              </a:ext>
            </a:extLst>
          </p:cNvPr>
          <p:cNvSpPr txBox="1"/>
          <p:nvPr/>
        </p:nvSpPr>
        <p:spPr>
          <a:xfrm>
            <a:off x="9570720" y="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506BB-B7B8-45D0-82E8-CBB50A073F49}"/>
              </a:ext>
            </a:extLst>
          </p:cNvPr>
          <p:cNvSpPr/>
          <p:nvPr/>
        </p:nvSpPr>
        <p:spPr>
          <a:xfrm>
            <a:off x="0" y="6395210"/>
            <a:ext cx="12192000" cy="462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60112-AC35-476C-B084-FCCA5BE83A8E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E647-0673-4118-9992-AE532687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091" y="1047750"/>
            <a:ext cx="3908584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3426823" y="705394"/>
            <a:ext cx="53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VẤN ĐỀ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9AB4E-C0FA-4CF1-BC82-2DCB8C56A61F}"/>
              </a:ext>
            </a:extLst>
          </p:cNvPr>
          <p:cNvSpPr txBox="1"/>
          <p:nvPr/>
        </p:nvSpPr>
        <p:spPr>
          <a:xfrm>
            <a:off x="1036320" y="2268147"/>
            <a:ext cx="657497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9BF4-A289-4E49-A2A0-8219BE12115B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523A5-0566-4D71-9C2E-5BF28351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54" y="2535982"/>
            <a:ext cx="3139726" cy="28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65CB5-2CD6-4441-89F5-726F3A4F65F8}"/>
              </a:ext>
            </a:extLst>
          </p:cNvPr>
          <p:cNvSpPr txBox="1"/>
          <p:nvPr/>
        </p:nvSpPr>
        <p:spPr>
          <a:xfrm>
            <a:off x="1066800" y="696686"/>
            <a:ext cx="53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C25F1-F4D3-40EE-82A6-4F4D2B041978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E79B8-9A22-4704-92ED-F3F731BBAFDD}"/>
              </a:ext>
            </a:extLst>
          </p:cNvPr>
          <p:cNvSpPr/>
          <p:nvPr/>
        </p:nvSpPr>
        <p:spPr>
          <a:xfrm>
            <a:off x="1066800" y="2124569"/>
            <a:ext cx="10039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Geogre Luger cho ra định nghĩa: “An AI approach problem-solving is one which: uses domain-specific knowledge to find a good-enough solution to a hard problem is reasonable amount of time”</a:t>
            </a:r>
            <a:r>
              <a:rPr lang="en-US" sz="2400" dirty="0">
                <a:latin typeface="+mj-lt"/>
              </a:rPr>
              <a:t>.</a:t>
            </a:r>
          </a:p>
          <a:p>
            <a:pPr algn="just"/>
            <a:endParaRPr lang="en-US" sz="2400" dirty="0"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  <a:ea typeface="Times New Roman" panose="02020603050405020304" pitchFamily="18" charset="0"/>
              </a:rPr>
              <a:t>Các bài toán áp dụng điển hình thường là các bài toán tìm đường đi, bài toán qua sông,... Trong đó cụ thể với một bài toán qua 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con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 monks and demons)</a:t>
            </a:r>
            <a:r>
              <a:rPr lang="en-US" sz="24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93357-E96B-402B-A6F4-6611F4F7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65CB5-2CD6-4441-89F5-726F3A4F65F8}"/>
              </a:ext>
            </a:extLst>
          </p:cNvPr>
          <p:cNvSpPr txBox="1"/>
          <p:nvPr/>
        </p:nvSpPr>
        <p:spPr>
          <a:xfrm>
            <a:off x="1066799" y="696686"/>
            <a:ext cx="9418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BÀI TOÁN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AB2DF-C191-48AD-BBD8-F1DE5EB565C4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5C537-C2AD-4D88-9CF2-FA34CCCD5CAD}"/>
              </a:ext>
            </a:extLst>
          </p:cNvPr>
          <p:cNvSpPr txBox="1"/>
          <p:nvPr/>
        </p:nvSpPr>
        <p:spPr>
          <a:xfrm>
            <a:off x="1066799" y="2040433"/>
            <a:ext cx="10058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3 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ăn thịt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chiếc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thuyền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giúp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ăn thịt người và 3 nhà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chuyển sang bên kia sông. Nếu ở 1 bên sông có số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ăn thịt người nhiều hơn số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sẽ bị ăn thịt.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BA044-6391-4402-A5DA-2EFE77F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49" y="222756"/>
            <a:ext cx="1365622" cy="999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37009-D95B-4608-B045-ADBF70E1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89" y="3619499"/>
            <a:ext cx="8921819" cy="23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583CA6-8422-489D-ADAE-F3191C197CCD}"/>
              </a:ext>
            </a:extLst>
          </p:cNvPr>
          <p:cNvSpPr txBox="1"/>
          <p:nvPr/>
        </p:nvSpPr>
        <p:spPr>
          <a:xfrm>
            <a:off x="1066799" y="696686"/>
            <a:ext cx="857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GIẢI PHÁP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4B176-C082-4AFC-A3D9-0871F6291F8C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9FE18-C39B-4B09-8707-D9D6502D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E85FA-6125-4BF7-92DC-54707F40630D}"/>
              </a:ext>
            </a:extLst>
          </p:cNvPr>
          <p:cNvSpPr txBox="1"/>
          <p:nvPr/>
        </p:nvSpPr>
        <p:spPr>
          <a:xfrm>
            <a:off x="1457325" y="2362200"/>
            <a:ext cx="8985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 (Depth-first Search).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Creator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02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799" y="696686"/>
            <a:ext cx="857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06D98-9E6A-42D5-A704-59930244BD89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B51B4-7902-480F-881D-E993027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9302B2-A2C6-4D74-B26F-FA5665B1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2392557"/>
            <a:ext cx="4279763" cy="283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9D9C6-E65C-4B87-B99F-EEED70E6DA2A}"/>
              </a:ext>
            </a:extLst>
          </p:cNvPr>
          <p:cNvSpPr txBox="1"/>
          <p:nvPr/>
        </p:nvSpPr>
        <p:spPr>
          <a:xfrm>
            <a:off x="5648325" y="2495550"/>
            <a:ext cx="5476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Demo.txt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0 4 1 4 1 5 3 5 1 4 2 3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Creator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Demo.txt,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0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800" y="696686"/>
            <a:ext cx="7676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VÀ CÀI ĐẶT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C86A7-0B9F-40A0-8B33-16EC66CF706E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343F9-FCC1-4802-9B6B-CA60E233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8A8BE-9316-4FCB-B3BC-AE95AC10F061}"/>
              </a:ext>
            </a:extLst>
          </p:cNvPr>
          <p:cNvSpPr txBox="1"/>
          <p:nvPr/>
        </p:nvSpPr>
        <p:spPr>
          <a:xfrm>
            <a:off x="1295400" y="2190750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4EDE1-C0AF-423F-9087-355170E5FD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76" y="2190749"/>
            <a:ext cx="6089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799" y="696686"/>
            <a:ext cx="759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III.THIẾT KẾ VÀ CÀI ĐẶT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CB9F3-2C4D-4CFC-96DD-E96F0091CEA7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3344-C984-4D54-8202-971EAFF7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A410B-6DCB-4472-A0D9-FBA5AD6B2141}"/>
              </a:ext>
            </a:extLst>
          </p:cNvPr>
          <p:cNvSpPr txBox="1"/>
          <p:nvPr/>
        </p:nvSpPr>
        <p:spPr>
          <a:xfrm>
            <a:off x="1295400" y="2124075"/>
            <a:ext cx="218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8DCE4-CB32-4BA9-94A7-07F7F9B199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70" y="2308741"/>
            <a:ext cx="6962056" cy="36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8B59D-DA1C-456E-9598-C60C989CEAB0}"/>
              </a:ext>
            </a:extLst>
          </p:cNvPr>
          <p:cNvSpPr txBox="1"/>
          <p:nvPr/>
        </p:nvSpPr>
        <p:spPr>
          <a:xfrm>
            <a:off x="1066800" y="696686"/>
            <a:ext cx="707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III.THIẾT KẾ VÀ CÀI ĐẶT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8328D-386B-44BC-B60A-64A834C0ECD8}"/>
              </a:ext>
            </a:extLst>
          </p:cNvPr>
          <p:cNvSpPr txBox="1"/>
          <p:nvPr/>
        </p:nvSpPr>
        <p:spPr>
          <a:xfrm>
            <a:off x="9570720" y="597685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CT332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8984-2F66-46FE-B340-CD835C81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26" y="45741"/>
            <a:ext cx="1364148" cy="100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7F739-3231-4120-801D-92788E30CD00}"/>
              </a:ext>
            </a:extLst>
          </p:cNvPr>
          <p:cNvSpPr txBox="1"/>
          <p:nvPr/>
        </p:nvSpPr>
        <p:spPr>
          <a:xfrm>
            <a:off x="1285875" y="2247900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7BE7A-3FF6-40BC-B01A-A55121E5D0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4" y="2247899"/>
            <a:ext cx="6966501" cy="37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443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{CFC43655-2C4F-4551-B5C0-58BBA77EFD33}tf56160789_wac</Template>
  <TotalTime>0</TotalTime>
  <Words>696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III.THIẾT KẾ VÀ CÀI ĐẶT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2020-07-01T16:50:39Z</dcterms:created>
  <dcterms:modified xsi:type="dcterms:W3CDTF">2020-07-06T18:25:52Z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