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EE15-B621-4D93-9BA5-03430EBA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60985"/>
            <a:ext cx="8689976" cy="2509213"/>
          </a:xfrm>
        </p:spPr>
        <p:txBody>
          <a:bodyPr/>
          <a:lstStyle/>
          <a:p>
            <a:r>
              <a:rPr lang="en-US" dirty="0"/>
              <a:t>Spring basic</a:t>
            </a:r>
          </a:p>
        </p:txBody>
      </p:sp>
    </p:spTree>
    <p:extLst>
      <p:ext uri="{BB962C8B-B14F-4D97-AF65-F5344CB8AC3E}">
        <p14:creationId xmlns:p14="http://schemas.microsoft.com/office/powerpoint/2010/main" val="28268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470-EB41-4431-9FA8-ABDB50F0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79554"/>
            <a:ext cx="10364451" cy="1596177"/>
          </a:xfrm>
        </p:spPr>
        <p:txBody>
          <a:bodyPr/>
          <a:lstStyle/>
          <a:p>
            <a:r>
              <a:rPr lang="en-US" dirty="0"/>
              <a:t>Spring Ecosystem </a:t>
            </a:r>
          </a:p>
        </p:txBody>
      </p:sp>
      <p:pic>
        <p:nvPicPr>
          <p:cNvPr id="2050" name="Picture 2" descr="Image result for spring 5.0 ecosystem">
            <a:extLst>
              <a:ext uri="{FF2B5EF4-FFF2-40B4-BE49-F238E27FC236}">
                <a16:creationId xmlns:a16="http://schemas.microsoft.com/office/drawing/2014/main" id="{C6898690-B5BE-46AB-80F9-3A0F6BAB9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572" y="816429"/>
            <a:ext cx="8055428" cy="60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EE15-B621-4D93-9BA5-03430EBA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8400"/>
            <a:ext cx="8142288" cy="800098"/>
          </a:xfrm>
        </p:spPr>
        <p:txBody>
          <a:bodyPr>
            <a:normAutofit/>
          </a:bodyPr>
          <a:lstStyle/>
          <a:p>
            <a:r>
              <a:rPr lang="en-US" dirty="0"/>
              <a:t>IOC: Inversion of control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B099-17DA-4647-8D21-8A46BA718308}"/>
              </a:ext>
            </a:extLst>
          </p:cNvPr>
          <p:cNvSpPr txBox="1"/>
          <p:nvPr/>
        </p:nvSpPr>
        <p:spPr>
          <a:xfrm>
            <a:off x="419100" y="1968498"/>
            <a:ext cx="90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</a:t>
            </a:r>
            <a:r>
              <a:rPr lang="en-US" dirty="0"/>
              <a:t> 1 design pattern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implement: </a:t>
            </a:r>
            <a:r>
              <a:rPr lang="en-US" dirty="0" err="1"/>
              <a:t>ServciesLocator</a:t>
            </a:r>
            <a:r>
              <a:rPr lang="en-US" dirty="0"/>
              <a:t>, Event, Delegate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978A23-950A-4527-8FFF-CE15C9232988}"/>
              </a:ext>
            </a:extLst>
          </p:cNvPr>
          <p:cNvSpPr txBox="1">
            <a:spLocks/>
          </p:cNvSpPr>
          <p:nvPr/>
        </p:nvSpPr>
        <p:spPr>
          <a:xfrm>
            <a:off x="-190500" y="2628902"/>
            <a:ext cx="8142288" cy="80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DI:Dependencies</a:t>
            </a:r>
            <a:r>
              <a:rPr lang="en-US" dirty="0"/>
              <a:t> Injection</a:t>
            </a:r>
          </a:p>
        </p:txBody>
      </p:sp>
    </p:spTree>
    <p:extLst>
      <p:ext uri="{BB962C8B-B14F-4D97-AF65-F5344CB8AC3E}">
        <p14:creationId xmlns:p14="http://schemas.microsoft.com/office/powerpoint/2010/main" val="40380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978A23-950A-4527-8FFF-CE15C9232988}"/>
              </a:ext>
            </a:extLst>
          </p:cNvPr>
          <p:cNvSpPr txBox="1">
            <a:spLocks/>
          </p:cNvSpPr>
          <p:nvPr/>
        </p:nvSpPr>
        <p:spPr>
          <a:xfrm>
            <a:off x="1816100" y="-101598"/>
            <a:ext cx="8142288" cy="800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DI:Dependencies</a:t>
            </a:r>
            <a:r>
              <a:rPr lang="en-US" dirty="0"/>
              <a:t> Injection</a:t>
            </a:r>
          </a:p>
        </p:txBody>
      </p:sp>
      <p:pic>
        <p:nvPicPr>
          <p:cNvPr id="4098" name="Picture 2" descr="Image result for dependency injection">
            <a:extLst>
              <a:ext uri="{FF2B5EF4-FFF2-40B4-BE49-F238E27FC236}">
                <a16:creationId xmlns:a16="http://schemas.microsoft.com/office/drawing/2014/main" id="{91A00E66-84B0-48D0-AFB4-2B4EBB1D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7" y="698500"/>
            <a:ext cx="8990060" cy="60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84CB0E-7DA2-4818-AA7E-53509280031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31411616"/>
              </p:ext>
            </p:extLst>
          </p:nvPr>
        </p:nvGraphicFramePr>
        <p:xfrm>
          <a:off x="469900" y="381000"/>
          <a:ext cx="10490200" cy="5283200"/>
        </p:xfrm>
        <a:graphic>
          <a:graphicData uri="http://schemas.openxmlformats.org/drawingml/2006/table">
            <a:tbl>
              <a:tblPr/>
              <a:tblGrid>
                <a:gridCol w="5245100">
                  <a:extLst>
                    <a:ext uri="{9D8B030D-6E8A-4147-A177-3AD203B41FA5}">
                      <a16:colId xmlns:a16="http://schemas.microsoft.com/office/drawing/2014/main" val="1220957064"/>
                    </a:ext>
                  </a:extLst>
                </a:gridCol>
                <a:gridCol w="5245100">
                  <a:extLst>
                    <a:ext uri="{9D8B030D-6E8A-4147-A177-3AD203B41FA5}">
                      <a16:colId xmlns:a16="http://schemas.microsoft.com/office/drawing/2014/main" val="3109629237"/>
                    </a:ext>
                  </a:extLst>
                </a:gridCol>
              </a:tblGrid>
              <a:tr h="1035465">
                <a:tc>
                  <a:txBody>
                    <a:bodyPr/>
                    <a:lstStyle/>
                    <a:p>
                      <a:pPr algn="ctr" fontAlgn="base"/>
                      <a:r>
                        <a:rPr lang="vi-VN" sz="1600" b="1" i="0" cap="all" dirty="0">
                          <a:effectLst/>
                          <a:latin typeface="inherit"/>
                        </a:rPr>
                        <a:t>ƯU ĐIỂM</a:t>
                      </a:r>
                    </a:p>
                  </a:txBody>
                  <a:tcPr marL="38421" marR="38421" marT="38421" marB="38421" anchor="ctr">
                    <a:lnL w="12700" cap="flat" cmpd="sng" algn="ctr">
                      <a:solidFill>
                        <a:srgbClr val="C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 cap="all" dirty="0">
                          <a:effectLst/>
                          <a:latin typeface="inherit"/>
                        </a:rPr>
                        <a:t>KHUYẾT ĐIỂM</a:t>
                      </a:r>
                    </a:p>
                  </a:txBody>
                  <a:tcPr marL="38421" marR="38421" marT="38421" marB="38421" anchor="ctr">
                    <a:lnL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702178"/>
                  </a:ext>
                </a:extLst>
              </a:tr>
              <a:tr h="4247735"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800" b="0" dirty="0">
                          <a:effectLst/>
                          <a:latin typeface="inherit"/>
                        </a:rPr>
                        <a:t>Giảm sự kết dính giữa các module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800" b="0" dirty="0">
                          <a:effectLst/>
                          <a:latin typeface="inherit"/>
                        </a:rPr>
                        <a:t>Code dễ bảo trì, dễ thay thế module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800" b="0" dirty="0">
                          <a:effectLst/>
                          <a:latin typeface="inherit"/>
                        </a:rPr>
                        <a:t>Rất dễ test và viết </a:t>
                      </a:r>
                      <a:r>
                        <a:rPr lang="en-US" sz="2800" b="0" dirty="0">
                          <a:effectLst/>
                          <a:latin typeface="inherit"/>
                        </a:rPr>
                        <a:t>Unit Test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800" b="0" dirty="0">
                          <a:effectLst/>
                          <a:latin typeface="inherit"/>
                        </a:rPr>
                        <a:t>Dễ dàng thấy quan hệ giữa các module (Vì các dependecy đều được inject vào constructor)</a:t>
                      </a:r>
                    </a:p>
                  </a:txBody>
                  <a:tcPr marL="38421" marR="38421" marT="38421" marB="38421" anchor="ctr">
                    <a:lnL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2A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effectLst/>
                          <a:latin typeface="inherit"/>
                        </a:rPr>
                        <a:t>Khái niệm DI khá “khó tiêu”, các developer mới sẽ gặp khó khăn khi học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effectLst/>
                          <a:latin typeface="inherit"/>
                        </a:rPr>
                        <a:t>Sử dụng interface nên đôi khi sẽ khó debug, do không biết chính xác module nào được gọi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effectLst/>
                          <a:latin typeface="inherit"/>
                        </a:rPr>
                        <a:t>Các object được khởi tạo toàn bộ ngay từ đầu, có thể làm giảm performance</a:t>
                      </a:r>
                    </a:p>
                    <a:p>
                      <a:pPr algn="ctr" fontAlgn="base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effectLst/>
                          <a:latin typeface="inherit"/>
                        </a:rPr>
                        <a:t>Làm tăng độ phức tạp của code</a:t>
                      </a:r>
                    </a:p>
                  </a:txBody>
                  <a:tcPr marL="38421" marR="38421" marT="38421" marB="38421" anchor="ctr">
                    <a:lnL w="12700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25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35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2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3470-EB41-4431-9FA8-ABDB50F0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335C0-74A5-4B1D-A0DC-56C33D33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84" y="1738835"/>
            <a:ext cx="7200432" cy="48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D2EF2-5C0F-442F-B165-F581F20DED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97957" y="0"/>
            <a:ext cx="7835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3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F07-BBE3-4065-89BE-440800C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61D7D-0C8E-44EE-8414-C1139BBB47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96999" y="-23024"/>
            <a:ext cx="9036957" cy="68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4171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1672</TotalTime>
  <Words>121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inherit</vt:lpstr>
      <vt:lpstr>Tw Cen MT</vt:lpstr>
      <vt:lpstr>Droplet</vt:lpstr>
      <vt:lpstr>Spring basic</vt:lpstr>
      <vt:lpstr>Spring Ecosystem </vt:lpstr>
      <vt:lpstr>IOC: Inversion of control </vt:lpstr>
      <vt:lpstr>PowerPoint Presentation</vt:lpstr>
      <vt:lpstr>PowerPoint Presentation</vt:lpstr>
      <vt:lpstr>Spring container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basic</dc:title>
  <dc:creator>Doan, Phong Vu</dc:creator>
  <cp:lastModifiedBy>Doan, Phong Vu</cp:lastModifiedBy>
  <cp:revision>7</cp:revision>
  <dcterms:created xsi:type="dcterms:W3CDTF">2019-05-16T08:59:44Z</dcterms:created>
  <dcterms:modified xsi:type="dcterms:W3CDTF">2019-05-17T12:51:59Z</dcterms:modified>
</cp:coreProperties>
</file>