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3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Lst>
  <p:sldSz cx="12192000" cy="6858000"/>
  <p:notesSz cx="6858000" cy="9144000"/>
  <p:embeddedFontLst>
    <p:embeddedFont>
      <p:font typeface="Calibri" panose="020F0502020204030204" pitchFamily="34" charset="0"/>
      <p:regular r:id="rId33"/>
      <p:bold r:id="rId34"/>
      <p:italic r:id="rId35"/>
      <p:boldItalic r:id="rId36"/>
    </p:embeddedFont>
    <p:embeddedFont>
      <p:font typeface="Century Gothic" panose="020B0502020202020204" pitchFamily="34" charset="0"/>
      <p:regular r:id="rId37"/>
      <p:bold r:id="rId38"/>
      <p:italic r:id="rId39"/>
      <p:boldItalic r:id="rId40"/>
    </p:embeddedFont>
    <p:embeddedFont>
      <p:font typeface="Open Sans" panose="020B0604020202020204" charset="0"/>
      <p:regular r:id="rId41"/>
      <p:bold r:id="rId42"/>
      <p:italic r:id="rId43"/>
      <p:boldItalic r:id="rId44"/>
    </p:embeddedFont>
    <p:embeddedFont>
      <p:font typeface="Roboto Mono" panose="020B0604020202020204" charset="0"/>
      <p:regular r:id="rId45"/>
      <p:bold r:id="rId46"/>
      <p:italic r:id="rId47"/>
      <p:boldItalic r:id="rId48"/>
    </p:embeddedFont>
    <p:embeddedFont>
      <p:font typeface="Montserrat" panose="020B0604020202020204" charset="0"/>
      <p:regular r:id="rId49"/>
      <p:bold r:id="rId50"/>
      <p:italic r:id="rId51"/>
      <p:boldItalic r:id="rId5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84">
          <p15:clr>
            <a:srgbClr val="A4A3A4"/>
          </p15:clr>
        </p15:guide>
        <p15:guide id="2" pos="4992">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53" roundtripDataSignature="AMtx7mhrOHiRZBneTvt2FyxEH0LZ+ZWGpA=="/>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8766F65-A9DA-434E-A2E2-E610427C6414}">
  <a:tblStyle styleId="{98766F65-A9DA-434E-A2E2-E610427C6414}" styleName="Table_0">
    <a:wholeTbl>
      <a:tcTxStyle b="off" i="off">
        <a:font>
          <a:latin typeface="Century Gothic"/>
          <a:ea typeface="Century Gothic"/>
          <a:cs typeface="Century Gothic"/>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7F1FA"/>
          </a:solidFill>
        </a:fill>
      </a:tcStyle>
    </a:wholeTbl>
    <a:band1H>
      <a:tcTxStyle/>
      <a:tcStyle>
        <a:tcBdr/>
        <a:fill>
          <a:solidFill>
            <a:srgbClr val="CBE2F5"/>
          </a:solidFill>
        </a:fill>
      </a:tcStyle>
    </a:band1H>
    <a:band2H>
      <a:tcTxStyle/>
      <a:tcStyle>
        <a:tcBdr/>
      </a:tcStyle>
    </a:band2H>
    <a:band1V>
      <a:tcTxStyle/>
      <a:tcStyle>
        <a:tcBdr/>
        <a:fill>
          <a:solidFill>
            <a:srgbClr val="CBE2F5"/>
          </a:solidFill>
        </a:fill>
      </a:tcStyle>
    </a:band1V>
    <a:band2V>
      <a:tcTxStyle/>
      <a:tcStyle>
        <a:tcBdr/>
      </a:tcStyle>
    </a:band2V>
    <a:lastCol>
      <a:tcTxStyle b="on" i="off">
        <a:font>
          <a:latin typeface="Century Gothic"/>
          <a:ea typeface="Century Gothic"/>
          <a:cs typeface="Century Gothic"/>
        </a:font>
        <a:schemeClr val="lt1"/>
      </a:tcTxStyle>
      <a:tcStyle>
        <a:tcBdr/>
        <a:fill>
          <a:solidFill>
            <a:schemeClr val="accent1"/>
          </a:solidFill>
        </a:fill>
      </a:tcStyle>
    </a:lastCol>
    <a:firstCol>
      <a:tcTxStyle b="on" i="off">
        <a:font>
          <a:latin typeface="Century Gothic"/>
          <a:ea typeface="Century Gothic"/>
          <a:cs typeface="Century Gothic"/>
        </a:font>
        <a:schemeClr val="lt1"/>
      </a:tcTxStyle>
      <a:tcStyle>
        <a:tcBdr/>
        <a:fill>
          <a:solidFill>
            <a:schemeClr val="accent1"/>
          </a:solidFill>
        </a:fill>
      </a:tcStyle>
    </a:firstCol>
    <a:lastRow>
      <a:tcTxStyle b="on" i="off">
        <a:font>
          <a:latin typeface="Century Gothic"/>
          <a:ea typeface="Century Gothic"/>
          <a:cs typeface="Century Gothic"/>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entury Gothic"/>
          <a:ea typeface="Century Gothic"/>
          <a:cs typeface="Century Gothic"/>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658" y="67"/>
      </p:cViewPr>
      <p:guideLst>
        <p:guide orient="horz" pos="2184"/>
        <p:guide pos="4992"/>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7.fntdata"/><Relationship Id="rId21" Type="http://schemas.openxmlformats.org/officeDocument/2006/relationships/slide" Target="slides/slide20.xml"/><Relationship Id="rId34" Type="http://schemas.openxmlformats.org/officeDocument/2006/relationships/font" Target="fonts/font2.fntdata"/><Relationship Id="rId42" Type="http://schemas.openxmlformats.org/officeDocument/2006/relationships/font" Target="fonts/font10.fntdata"/><Relationship Id="rId47" Type="http://schemas.openxmlformats.org/officeDocument/2006/relationships/font" Target="fonts/font15.fntdata"/><Relationship Id="rId50" Type="http://schemas.openxmlformats.org/officeDocument/2006/relationships/font" Target="fonts/font18.fntdata"/><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font" Target="fonts/font5.fntdata"/><Relationship Id="rId40" Type="http://schemas.openxmlformats.org/officeDocument/2006/relationships/font" Target="fonts/font8.fntdata"/><Relationship Id="rId45" Type="http://schemas.openxmlformats.org/officeDocument/2006/relationships/font" Target="fonts/font13.fntdata"/><Relationship Id="rId53" Type="http://customschemas.google.com/relationships/presentationmetadata" Target="metadata"/><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3.fntdata"/><Relationship Id="rId43" Type="http://schemas.openxmlformats.org/officeDocument/2006/relationships/font" Target="fonts/font11.fntdata"/><Relationship Id="rId48" Type="http://schemas.openxmlformats.org/officeDocument/2006/relationships/font" Target="fonts/font16.fntdata"/><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font" Target="fonts/font19.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1.fntdata"/><Relationship Id="rId38" Type="http://schemas.openxmlformats.org/officeDocument/2006/relationships/font" Target="fonts/font6.fntdata"/><Relationship Id="rId46" Type="http://schemas.openxmlformats.org/officeDocument/2006/relationships/font" Target="fonts/font14.fntdata"/><Relationship Id="rId20" Type="http://schemas.openxmlformats.org/officeDocument/2006/relationships/slide" Target="slides/slide19.xml"/><Relationship Id="rId41" Type="http://schemas.openxmlformats.org/officeDocument/2006/relationships/font" Target="fonts/font9.fntdata"/><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4.fntdata"/><Relationship Id="rId49" Type="http://schemas.openxmlformats.org/officeDocument/2006/relationships/font" Target="fonts/font17.fntdata"/><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font" Target="fonts/font12.fntdata"/><Relationship Id="rId52" Type="http://schemas.openxmlformats.org/officeDocument/2006/relationships/font" Target="fonts/font20.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0" name="Google Shape;230;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02" name="Google Shape;302;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r>
              <a:rPr lang="en-US"/>
              <a:t>This template uses typical HTML elements like &lt;h2&gt; and also includes Angular template-syntax elements, *ngFor, {{employee.username}}, [employee], and &lt;app-employee-detail&gt;. The template-syntax elements tell Angular how to render the HTML to the screen, using program logic and data.</a:t>
            </a:r>
            <a:endParaRPr/>
          </a:p>
          <a:p>
            <a:pPr marL="0" lvl="0" indent="0" algn="l" rtl="0">
              <a:spcBef>
                <a:spcPts val="0"/>
              </a:spcBef>
              <a:spcAft>
                <a:spcPts val="0"/>
              </a:spcAft>
              <a:buNone/>
            </a:pPr>
            <a:endParaRPr/>
          </a:p>
        </p:txBody>
      </p:sp>
      <p:sp>
        <p:nvSpPr>
          <p:cNvPr id="303" name="Google Shape;303;p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09" name="Google Shape;309;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r>
              <a:rPr lang="en-US"/>
              <a:t>This template uses typical HTML elements like &lt;h2&gt; and also includes Angular template-syntax elements, *ngFor, {{employee.username}}, [employee], and &lt;app-employee-detail&gt;. The template-syntax elements tell Angular how to render the HTML to the screen, using program logic and data.</a:t>
            </a:r>
            <a:endParaRPr/>
          </a:p>
          <a:p>
            <a:pPr marL="0" lvl="0" indent="0" algn="l" rtl="0">
              <a:spcBef>
                <a:spcPts val="0"/>
              </a:spcBef>
              <a:spcAft>
                <a:spcPts val="0"/>
              </a:spcAft>
              <a:buNone/>
            </a:pPr>
            <a:endParaRPr/>
          </a:p>
        </p:txBody>
      </p:sp>
      <p:sp>
        <p:nvSpPr>
          <p:cNvPr id="310" name="Google Shape;310;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18" name="Google Shape;318;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9" name="Google Shape;319;p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6" name="Google Shape;326;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4" name="Google Shape;334;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1" name="Google Shape;341;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Google Shape;346;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7" name="Google Shape;347;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5" name="Google Shape;355;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p1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1" name="Google Shape;361;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Google Shape;366;p1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7" name="Google Shape;367;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gdaea4a5fc5_1_2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7" name="Google Shape;237;gdaea4a5fc5_1_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p1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5" name="Google Shape;375;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Google Shape;381;p1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2" name="Google Shape;382;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8"/>
        <p:cNvGrpSpPr/>
        <p:nvPr/>
      </p:nvGrpSpPr>
      <p:grpSpPr>
        <a:xfrm>
          <a:off x="0" y="0"/>
          <a:ext cx="0" cy="0"/>
          <a:chOff x="0" y="0"/>
          <a:chExt cx="0" cy="0"/>
        </a:xfrm>
      </p:grpSpPr>
      <p:sp>
        <p:nvSpPr>
          <p:cNvPr id="389" name="Google Shape;389;p1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90" name="Google Shape;390;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
        <p:cNvGrpSpPr/>
        <p:nvPr/>
      </p:nvGrpSpPr>
      <p:grpSpPr>
        <a:xfrm>
          <a:off x="0" y="0"/>
          <a:ext cx="0" cy="0"/>
          <a:chOff x="0" y="0"/>
          <a:chExt cx="0" cy="0"/>
        </a:xfrm>
      </p:grpSpPr>
      <p:sp>
        <p:nvSpPr>
          <p:cNvPr id="395" name="Google Shape;395;p1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96" name="Google Shape;396;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Google Shape;401;p2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02" name="Google Shape;402;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
        <p:cNvGrpSpPr/>
        <p:nvPr/>
      </p:nvGrpSpPr>
      <p:grpSpPr>
        <a:xfrm>
          <a:off x="0" y="0"/>
          <a:ext cx="0" cy="0"/>
          <a:chOff x="0" y="0"/>
          <a:chExt cx="0" cy="0"/>
        </a:xfrm>
      </p:grpSpPr>
      <p:sp>
        <p:nvSpPr>
          <p:cNvPr id="407" name="Google Shape;407;p2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08" name="Google Shape;408;p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5"/>
        <p:cNvGrpSpPr/>
        <p:nvPr/>
      </p:nvGrpSpPr>
      <p:grpSpPr>
        <a:xfrm>
          <a:off x="0" y="0"/>
          <a:ext cx="0" cy="0"/>
          <a:chOff x="0" y="0"/>
          <a:chExt cx="0" cy="0"/>
        </a:xfrm>
      </p:grpSpPr>
      <p:sp>
        <p:nvSpPr>
          <p:cNvPr id="416" name="Google Shape;416;p2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17" name="Google Shape;417;p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1"/>
        <p:cNvGrpSpPr/>
        <p:nvPr/>
      </p:nvGrpSpPr>
      <p:grpSpPr>
        <a:xfrm>
          <a:off x="0" y="0"/>
          <a:ext cx="0" cy="0"/>
          <a:chOff x="0" y="0"/>
          <a:chExt cx="0" cy="0"/>
        </a:xfrm>
      </p:grpSpPr>
      <p:sp>
        <p:nvSpPr>
          <p:cNvPr id="422" name="Google Shape;422;p2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23" name="Google Shape;423;p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7"/>
        <p:cNvGrpSpPr/>
        <p:nvPr/>
      </p:nvGrpSpPr>
      <p:grpSpPr>
        <a:xfrm>
          <a:off x="0" y="0"/>
          <a:ext cx="0" cy="0"/>
          <a:chOff x="0" y="0"/>
          <a:chExt cx="0" cy="0"/>
        </a:xfrm>
      </p:grpSpPr>
      <p:sp>
        <p:nvSpPr>
          <p:cNvPr id="428" name="Google Shape;428;p2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29" name="Google Shape;429;p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3"/>
        <p:cNvGrpSpPr/>
        <p:nvPr/>
      </p:nvGrpSpPr>
      <p:grpSpPr>
        <a:xfrm>
          <a:off x="0" y="0"/>
          <a:ext cx="0" cy="0"/>
          <a:chOff x="0" y="0"/>
          <a:chExt cx="0" cy="0"/>
        </a:xfrm>
      </p:grpSpPr>
      <p:sp>
        <p:nvSpPr>
          <p:cNvPr id="434" name="Google Shape;434;p2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35" name="Google Shape;435;p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3" name="Google Shape;243;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r>
              <a:rPr lang="en-US" b="1" i="1"/>
              <a:t>Single-Page Applications</a:t>
            </a:r>
            <a:r>
              <a:rPr lang="en-US"/>
              <a:t> (or </a:t>
            </a:r>
            <a:r>
              <a:rPr lang="en-US" b="1" i="1"/>
              <a:t>SPA’s</a:t>
            </a:r>
            <a:r>
              <a:rPr lang="en-US"/>
              <a:t>) are applications that are accessed via a web browser like other websites but offer more dynamic interactions resembling native mobile and desktop apps. The most notable difference between a regular website and SPA is the reduced amount of page refreshes. SPAs have a heavier usage of AJAX- a way to communicate with back-end servers without doing a full page refresh to get data loaded into our application. As a result, the process of rendering pages happens mostly on the client-side.</a:t>
            </a:r>
            <a:endParaRPr/>
          </a:p>
          <a:p>
            <a:pPr marL="0" lvl="0" indent="0" algn="l" rtl="0">
              <a:spcBef>
                <a:spcPts val="0"/>
              </a:spcBef>
              <a:spcAft>
                <a:spcPts val="0"/>
              </a:spcAft>
              <a:buNone/>
            </a:pPr>
            <a:endParaRPr/>
          </a:p>
        </p:txBody>
      </p:sp>
      <p:sp>
        <p:nvSpPr>
          <p:cNvPr id="244" name="Google Shape;244;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0"/>
        <p:cNvGrpSpPr/>
        <p:nvPr/>
      </p:nvGrpSpPr>
      <p:grpSpPr>
        <a:xfrm>
          <a:off x="0" y="0"/>
          <a:ext cx="0" cy="0"/>
          <a:chOff x="0" y="0"/>
          <a:chExt cx="0" cy="0"/>
        </a:xfrm>
      </p:grpSpPr>
      <p:sp>
        <p:nvSpPr>
          <p:cNvPr id="441" name="Google Shape;441;p2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42" name="Google Shape;442;p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gdd78f06ca7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1" name="Google Shape;251;gdd78f06ca7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2" name="Google Shape;252;gdd78f06ca7_0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3" name="Google Shape;26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gdaea4a5fc5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0" name="Google Shape;270;gdaea4a5fc5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1" name="Google Shape;271;gdaea4a5fc5_0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gdaea4a5fc5_1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2" name="Google Shape;282;gdaea4a5fc5_1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3" name="Google Shape;283;gdaea4a5fc5_1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89" name="Google Shape;289;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0" name="Google Shape;290;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6" name="Google Shape;296;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p:cSld name="Title Slide">
    <p:spTree>
      <p:nvGrpSpPr>
        <p:cNvPr id="1" name="Shape 16"/>
        <p:cNvGrpSpPr/>
        <p:nvPr/>
      </p:nvGrpSpPr>
      <p:grpSpPr>
        <a:xfrm>
          <a:off x="0" y="0"/>
          <a:ext cx="0" cy="0"/>
          <a:chOff x="0" y="0"/>
          <a:chExt cx="0" cy="0"/>
        </a:xfrm>
      </p:grpSpPr>
      <p:pic>
        <p:nvPicPr>
          <p:cNvPr id="17" name="Google Shape;17;p28"/>
          <p:cNvPicPr preferRelativeResize="0"/>
          <p:nvPr/>
        </p:nvPicPr>
        <p:blipFill rotWithShape="1">
          <a:blip r:embed="rId2">
            <a:alphaModFix/>
          </a:blip>
          <a:srcRect l="4553" t="5420" r="1357" b="9220"/>
          <a:stretch/>
        </p:blipFill>
        <p:spPr>
          <a:xfrm>
            <a:off x="-11575" y="-11575"/>
            <a:ext cx="12223895" cy="6879735"/>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Header">
  <p:cSld name="Header">
    <p:spTree>
      <p:nvGrpSpPr>
        <p:cNvPr id="1" name="Shape 75"/>
        <p:cNvGrpSpPr/>
        <p:nvPr/>
      </p:nvGrpSpPr>
      <p:grpSpPr>
        <a:xfrm>
          <a:off x="0" y="0"/>
          <a:ext cx="0" cy="0"/>
          <a:chOff x="0" y="0"/>
          <a:chExt cx="0" cy="0"/>
        </a:xfrm>
      </p:grpSpPr>
      <p:sp>
        <p:nvSpPr>
          <p:cNvPr id="76" name="Google Shape;76;p37"/>
          <p:cNvSpPr/>
          <p:nvPr/>
        </p:nvSpPr>
        <p:spPr>
          <a:xfrm>
            <a:off x="0" y="0"/>
            <a:ext cx="2421900" cy="4085700"/>
          </a:xfrm>
          <a:prstGeom prst="rect">
            <a:avLst/>
          </a:prstGeom>
          <a:solidFill>
            <a:srgbClr val="134B8D"/>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entury Gothic"/>
              <a:buNone/>
            </a:pPr>
            <a:endParaRPr sz="1800">
              <a:solidFill>
                <a:schemeClr val="dk1"/>
              </a:solidFill>
              <a:latin typeface="Century Gothic"/>
              <a:ea typeface="Century Gothic"/>
              <a:cs typeface="Century Gothic"/>
              <a:sym typeface="Century Gothic"/>
            </a:endParaRPr>
          </a:p>
        </p:txBody>
      </p:sp>
      <p:sp>
        <p:nvSpPr>
          <p:cNvPr id="77" name="Google Shape;77;p37"/>
          <p:cNvSpPr/>
          <p:nvPr/>
        </p:nvSpPr>
        <p:spPr>
          <a:xfrm>
            <a:off x="4946719" y="0"/>
            <a:ext cx="7245281" cy="6858000"/>
          </a:xfrm>
          <a:custGeom>
            <a:avLst/>
            <a:gdLst/>
            <a:ahLst/>
            <a:cxnLst/>
            <a:rect l="l" t="t" r="r" b="b"/>
            <a:pathLst>
              <a:path w="140542" h="65892" extrusionOk="0">
                <a:moveTo>
                  <a:pt x="0" y="0"/>
                </a:moveTo>
                <a:lnTo>
                  <a:pt x="0" y="65891"/>
                </a:lnTo>
                <a:lnTo>
                  <a:pt x="140541" y="65891"/>
                </a:lnTo>
                <a:lnTo>
                  <a:pt x="140541" y="0"/>
                </a:lnTo>
                <a:close/>
              </a:path>
            </a:pathLst>
          </a:custGeom>
          <a:solidFill>
            <a:srgbClr val="134B8D"/>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entury Gothic"/>
              <a:buNone/>
            </a:pPr>
            <a:endParaRPr sz="1800">
              <a:solidFill>
                <a:schemeClr val="dk1"/>
              </a:solidFill>
              <a:latin typeface="Century Gothic"/>
              <a:ea typeface="Century Gothic"/>
              <a:cs typeface="Century Gothic"/>
              <a:sym typeface="Century Gothic"/>
            </a:endParaRPr>
          </a:p>
        </p:txBody>
      </p:sp>
      <p:sp>
        <p:nvSpPr>
          <p:cNvPr id="78" name="Google Shape;78;p37"/>
          <p:cNvSpPr/>
          <p:nvPr/>
        </p:nvSpPr>
        <p:spPr>
          <a:xfrm>
            <a:off x="4672150" y="0"/>
            <a:ext cx="1148100" cy="4085700"/>
          </a:xfrm>
          <a:prstGeom prst="rect">
            <a:avLst/>
          </a:prstGeom>
          <a:solidFill>
            <a:srgbClr val="9FC7C5"/>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entury Gothic"/>
              <a:buNone/>
            </a:pPr>
            <a:endParaRPr sz="1800">
              <a:solidFill>
                <a:schemeClr val="dk1"/>
              </a:solidFill>
              <a:latin typeface="Century Gothic"/>
              <a:ea typeface="Century Gothic"/>
              <a:cs typeface="Century Gothic"/>
              <a:sym typeface="Century Gothic"/>
            </a:endParaRPr>
          </a:p>
        </p:txBody>
      </p:sp>
      <p:grpSp>
        <p:nvGrpSpPr>
          <p:cNvPr id="79" name="Google Shape;79;p37"/>
          <p:cNvGrpSpPr/>
          <p:nvPr/>
        </p:nvGrpSpPr>
        <p:grpSpPr>
          <a:xfrm>
            <a:off x="86961" y="1934510"/>
            <a:ext cx="5076775" cy="3727775"/>
            <a:chOff x="409625" y="1109924"/>
            <a:chExt cx="4554838" cy="3344527"/>
          </a:xfrm>
        </p:grpSpPr>
        <p:sp>
          <p:nvSpPr>
            <p:cNvPr id="80" name="Google Shape;80;p37"/>
            <p:cNvSpPr/>
            <p:nvPr/>
          </p:nvSpPr>
          <p:spPr>
            <a:xfrm flipH="1">
              <a:off x="409625" y="4236051"/>
              <a:ext cx="4391100" cy="218400"/>
            </a:xfrm>
            <a:prstGeom prst="ellipse">
              <a:avLst/>
            </a:prstGeom>
            <a:solidFill>
              <a:srgbClr val="21204D">
                <a:alpha val="21176"/>
              </a:srgbClr>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entury Gothic"/>
                <a:buNone/>
              </a:pPr>
              <a:endParaRPr sz="1800">
                <a:solidFill>
                  <a:schemeClr val="dk1"/>
                </a:solidFill>
                <a:latin typeface="Century Gothic"/>
                <a:ea typeface="Century Gothic"/>
                <a:cs typeface="Century Gothic"/>
                <a:sym typeface="Century Gothic"/>
              </a:endParaRPr>
            </a:p>
          </p:txBody>
        </p:sp>
        <p:sp>
          <p:nvSpPr>
            <p:cNvPr id="81" name="Google Shape;81;p37"/>
            <p:cNvSpPr/>
            <p:nvPr/>
          </p:nvSpPr>
          <p:spPr>
            <a:xfrm>
              <a:off x="1409123" y="3092610"/>
              <a:ext cx="506039" cy="368306"/>
            </a:xfrm>
            <a:custGeom>
              <a:avLst/>
              <a:gdLst/>
              <a:ahLst/>
              <a:cxnLst/>
              <a:rect l="l" t="t" r="r" b="b"/>
              <a:pathLst>
                <a:path w="13752" h="10009" extrusionOk="0">
                  <a:moveTo>
                    <a:pt x="5005" y="0"/>
                  </a:moveTo>
                  <a:cubicBezTo>
                    <a:pt x="2243" y="0"/>
                    <a:pt x="0" y="2248"/>
                    <a:pt x="0" y="5004"/>
                  </a:cubicBezTo>
                  <a:cubicBezTo>
                    <a:pt x="0" y="7762"/>
                    <a:pt x="2243" y="10009"/>
                    <a:pt x="5005" y="10009"/>
                  </a:cubicBezTo>
                  <a:lnTo>
                    <a:pt x="12702" y="10009"/>
                  </a:lnTo>
                  <a:cubicBezTo>
                    <a:pt x="13281" y="10009"/>
                    <a:pt x="13751" y="9535"/>
                    <a:pt x="13751" y="8956"/>
                  </a:cubicBezTo>
                  <a:cubicBezTo>
                    <a:pt x="13751" y="8378"/>
                    <a:pt x="13281" y="7903"/>
                    <a:pt x="12702" y="7903"/>
                  </a:cubicBezTo>
                  <a:lnTo>
                    <a:pt x="5005" y="7903"/>
                  </a:lnTo>
                  <a:cubicBezTo>
                    <a:pt x="3404" y="7903"/>
                    <a:pt x="2102" y="6605"/>
                    <a:pt x="2102" y="5004"/>
                  </a:cubicBezTo>
                  <a:cubicBezTo>
                    <a:pt x="2102" y="3405"/>
                    <a:pt x="3404" y="2106"/>
                    <a:pt x="5005" y="2106"/>
                  </a:cubicBezTo>
                  <a:lnTo>
                    <a:pt x="8514" y="2106"/>
                  </a:lnTo>
                  <a:cubicBezTo>
                    <a:pt x="9097" y="2106"/>
                    <a:pt x="9567" y="1632"/>
                    <a:pt x="9567" y="1053"/>
                  </a:cubicBezTo>
                  <a:cubicBezTo>
                    <a:pt x="9567" y="475"/>
                    <a:pt x="9097" y="0"/>
                    <a:pt x="8514" y="0"/>
                  </a:cubicBezTo>
                  <a:close/>
                </a:path>
              </a:pathLst>
            </a:custGeom>
            <a:solidFill>
              <a:srgbClr val="21204D"/>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entury Gothic"/>
                <a:buNone/>
              </a:pPr>
              <a:endParaRPr sz="1800">
                <a:solidFill>
                  <a:schemeClr val="dk1"/>
                </a:solidFill>
                <a:latin typeface="Century Gothic"/>
                <a:ea typeface="Century Gothic"/>
                <a:cs typeface="Century Gothic"/>
                <a:sym typeface="Century Gothic"/>
              </a:endParaRPr>
            </a:p>
          </p:txBody>
        </p:sp>
        <p:sp>
          <p:nvSpPr>
            <p:cNvPr id="82" name="Google Shape;82;p37"/>
            <p:cNvSpPr/>
            <p:nvPr/>
          </p:nvSpPr>
          <p:spPr>
            <a:xfrm>
              <a:off x="1495966" y="3415618"/>
              <a:ext cx="743530" cy="100016"/>
            </a:xfrm>
            <a:custGeom>
              <a:avLst/>
              <a:gdLst/>
              <a:ahLst/>
              <a:cxnLst/>
              <a:rect l="l" t="t" r="r" b="b"/>
              <a:pathLst>
                <a:path w="20206" h="2718" extrusionOk="0">
                  <a:moveTo>
                    <a:pt x="106" y="0"/>
                  </a:moveTo>
                  <a:cubicBezTo>
                    <a:pt x="47" y="0"/>
                    <a:pt x="1" y="46"/>
                    <a:pt x="1" y="105"/>
                  </a:cubicBezTo>
                  <a:lnTo>
                    <a:pt x="1" y="2612"/>
                  </a:lnTo>
                  <a:cubicBezTo>
                    <a:pt x="1" y="2671"/>
                    <a:pt x="47" y="2717"/>
                    <a:pt x="106" y="2717"/>
                  </a:cubicBezTo>
                  <a:lnTo>
                    <a:pt x="20105" y="2717"/>
                  </a:lnTo>
                  <a:cubicBezTo>
                    <a:pt x="20159" y="2717"/>
                    <a:pt x="20205" y="2671"/>
                    <a:pt x="20205" y="2612"/>
                  </a:cubicBezTo>
                  <a:lnTo>
                    <a:pt x="20205" y="105"/>
                  </a:lnTo>
                  <a:cubicBezTo>
                    <a:pt x="20205" y="46"/>
                    <a:pt x="20159" y="0"/>
                    <a:pt x="20105" y="0"/>
                  </a:cubicBezTo>
                  <a:close/>
                </a:path>
              </a:pathLst>
            </a:custGeom>
            <a:solidFill>
              <a:srgbClr val="65A2E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entury Gothic"/>
                <a:buNone/>
              </a:pPr>
              <a:endParaRPr sz="1800">
                <a:solidFill>
                  <a:schemeClr val="dk1"/>
                </a:solidFill>
                <a:latin typeface="Century Gothic"/>
                <a:ea typeface="Century Gothic"/>
                <a:cs typeface="Century Gothic"/>
                <a:sym typeface="Century Gothic"/>
              </a:endParaRPr>
            </a:p>
          </p:txBody>
        </p:sp>
        <p:sp>
          <p:nvSpPr>
            <p:cNvPr id="83" name="Google Shape;83;p37"/>
            <p:cNvSpPr/>
            <p:nvPr/>
          </p:nvSpPr>
          <p:spPr>
            <a:xfrm>
              <a:off x="1854520" y="3515597"/>
              <a:ext cx="100347" cy="472958"/>
            </a:xfrm>
            <a:custGeom>
              <a:avLst/>
              <a:gdLst/>
              <a:ahLst/>
              <a:cxnLst/>
              <a:rect l="l" t="t" r="r" b="b"/>
              <a:pathLst>
                <a:path w="2727" h="12853" extrusionOk="0">
                  <a:moveTo>
                    <a:pt x="1" y="0"/>
                  </a:moveTo>
                  <a:lnTo>
                    <a:pt x="1" y="12853"/>
                  </a:lnTo>
                  <a:lnTo>
                    <a:pt x="2727" y="12853"/>
                  </a:lnTo>
                  <a:lnTo>
                    <a:pt x="2727" y="0"/>
                  </a:lnTo>
                  <a:close/>
                </a:path>
              </a:pathLst>
            </a:custGeom>
            <a:solidFill>
              <a:srgbClr val="65A2E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entury Gothic"/>
                <a:buNone/>
              </a:pPr>
              <a:endParaRPr sz="1800">
                <a:solidFill>
                  <a:schemeClr val="dk1"/>
                </a:solidFill>
                <a:latin typeface="Century Gothic"/>
                <a:ea typeface="Century Gothic"/>
                <a:cs typeface="Century Gothic"/>
                <a:sym typeface="Century Gothic"/>
              </a:endParaRPr>
            </a:p>
          </p:txBody>
        </p:sp>
        <p:sp>
          <p:nvSpPr>
            <p:cNvPr id="84" name="Google Shape;84;p37"/>
            <p:cNvSpPr/>
            <p:nvPr/>
          </p:nvSpPr>
          <p:spPr>
            <a:xfrm>
              <a:off x="1854520" y="3738627"/>
              <a:ext cx="100347" cy="26715"/>
            </a:xfrm>
            <a:custGeom>
              <a:avLst/>
              <a:gdLst/>
              <a:ahLst/>
              <a:cxnLst/>
              <a:rect l="l" t="t" r="r" b="b"/>
              <a:pathLst>
                <a:path w="2727" h="726" extrusionOk="0">
                  <a:moveTo>
                    <a:pt x="1" y="0"/>
                  </a:moveTo>
                  <a:lnTo>
                    <a:pt x="1" y="726"/>
                  </a:lnTo>
                  <a:lnTo>
                    <a:pt x="2727" y="726"/>
                  </a:lnTo>
                  <a:lnTo>
                    <a:pt x="2727" y="0"/>
                  </a:lnTo>
                  <a:close/>
                </a:path>
              </a:pathLst>
            </a:custGeom>
            <a:solidFill>
              <a:srgbClr val="21204D"/>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entury Gothic"/>
                <a:buNone/>
              </a:pPr>
              <a:endParaRPr sz="1800">
                <a:solidFill>
                  <a:schemeClr val="dk1"/>
                </a:solidFill>
                <a:latin typeface="Century Gothic"/>
                <a:ea typeface="Century Gothic"/>
                <a:cs typeface="Century Gothic"/>
                <a:sym typeface="Century Gothic"/>
              </a:endParaRPr>
            </a:p>
          </p:txBody>
        </p:sp>
        <p:sp>
          <p:nvSpPr>
            <p:cNvPr id="85" name="Google Shape;85;p37"/>
            <p:cNvSpPr/>
            <p:nvPr/>
          </p:nvSpPr>
          <p:spPr>
            <a:xfrm>
              <a:off x="1854520" y="3515597"/>
              <a:ext cx="100347" cy="55196"/>
            </a:xfrm>
            <a:custGeom>
              <a:avLst/>
              <a:gdLst/>
              <a:ahLst/>
              <a:cxnLst/>
              <a:rect l="l" t="t" r="r" b="b"/>
              <a:pathLst>
                <a:path w="2727" h="1500" extrusionOk="0">
                  <a:moveTo>
                    <a:pt x="1" y="0"/>
                  </a:moveTo>
                  <a:lnTo>
                    <a:pt x="1" y="1500"/>
                  </a:lnTo>
                  <a:lnTo>
                    <a:pt x="2727" y="1500"/>
                  </a:lnTo>
                  <a:lnTo>
                    <a:pt x="2727" y="0"/>
                  </a:lnTo>
                  <a:close/>
                </a:path>
              </a:pathLst>
            </a:custGeom>
            <a:solidFill>
              <a:srgbClr val="21204D"/>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entury Gothic"/>
                <a:buNone/>
              </a:pPr>
              <a:endParaRPr sz="1800">
                <a:solidFill>
                  <a:schemeClr val="dk1"/>
                </a:solidFill>
                <a:latin typeface="Century Gothic"/>
                <a:ea typeface="Century Gothic"/>
                <a:cs typeface="Century Gothic"/>
                <a:sym typeface="Century Gothic"/>
              </a:endParaRPr>
            </a:p>
          </p:txBody>
        </p:sp>
        <p:sp>
          <p:nvSpPr>
            <p:cNvPr id="86" name="Google Shape;86;p37"/>
            <p:cNvSpPr/>
            <p:nvPr/>
          </p:nvSpPr>
          <p:spPr>
            <a:xfrm>
              <a:off x="1885725" y="3988850"/>
              <a:ext cx="37791" cy="229138"/>
            </a:xfrm>
            <a:custGeom>
              <a:avLst/>
              <a:gdLst/>
              <a:ahLst/>
              <a:cxnLst/>
              <a:rect l="l" t="t" r="r" b="b"/>
              <a:pathLst>
                <a:path w="1027" h="6227" extrusionOk="0">
                  <a:moveTo>
                    <a:pt x="1" y="1"/>
                  </a:moveTo>
                  <a:lnTo>
                    <a:pt x="1" y="6227"/>
                  </a:lnTo>
                  <a:lnTo>
                    <a:pt x="1027" y="6227"/>
                  </a:lnTo>
                  <a:lnTo>
                    <a:pt x="1027" y="1"/>
                  </a:lnTo>
                  <a:close/>
                </a:path>
              </a:pathLst>
            </a:custGeom>
            <a:solidFill>
              <a:srgbClr val="21204D"/>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entury Gothic"/>
                <a:buNone/>
              </a:pPr>
              <a:endParaRPr sz="1800">
                <a:solidFill>
                  <a:schemeClr val="dk1"/>
                </a:solidFill>
                <a:latin typeface="Century Gothic"/>
                <a:ea typeface="Century Gothic"/>
                <a:cs typeface="Century Gothic"/>
                <a:sym typeface="Century Gothic"/>
              </a:endParaRPr>
            </a:p>
          </p:txBody>
        </p:sp>
        <p:sp>
          <p:nvSpPr>
            <p:cNvPr id="87" name="Google Shape;87;p37"/>
            <p:cNvSpPr/>
            <p:nvPr/>
          </p:nvSpPr>
          <p:spPr>
            <a:xfrm>
              <a:off x="1482571" y="4202202"/>
              <a:ext cx="770319" cy="76833"/>
            </a:xfrm>
            <a:custGeom>
              <a:avLst/>
              <a:gdLst/>
              <a:ahLst/>
              <a:cxnLst/>
              <a:rect l="l" t="t" r="r" b="b"/>
              <a:pathLst>
                <a:path w="20934" h="2088" extrusionOk="0">
                  <a:moveTo>
                    <a:pt x="1723" y="0"/>
                  </a:moveTo>
                  <a:cubicBezTo>
                    <a:pt x="775" y="0"/>
                    <a:pt x="1" y="770"/>
                    <a:pt x="1" y="1719"/>
                  </a:cubicBezTo>
                  <a:cubicBezTo>
                    <a:pt x="1" y="1923"/>
                    <a:pt x="165" y="2087"/>
                    <a:pt x="365" y="2087"/>
                  </a:cubicBezTo>
                  <a:cubicBezTo>
                    <a:pt x="571" y="2087"/>
                    <a:pt x="729" y="1923"/>
                    <a:pt x="729" y="1719"/>
                  </a:cubicBezTo>
                  <a:cubicBezTo>
                    <a:pt x="729" y="1172"/>
                    <a:pt x="1177" y="730"/>
                    <a:pt x="1723" y="730"/>
                  </a:cubicBezTo>
                  <a:lnTo>
                    <a:pt x="19211" y="730"/>
                  </a:lnTo>
                  <a:cubicBezTo>
                    <a:pt x="19758" y="730"/>
                    <a:pt x="20205" y="1172"/>
                    <a:pt x="20205" y="1719"/>
                  </a:cubicBezTo>
                  <a:cubicBezTo>
                    <a:pt x="20205" y="1923"/>
                    <a:pt x="20369" y="2087"/>
                    <a:pt x="20569" y="2087"/>
                  </a:cubicBezTo>
                  <a:cubicBezTo>
                    <a:pt x="20769" y="2087"/>
                    <a:pt x="20934" y="1923"/>
                    <a:pt x="20934" y="1719"/>
                  </a:cubicBezTo>
                  <a:cubicBezTo>
                    <a:pt x="20934" y="770"/>
                    <a:pt x="20159" y="0"/>
                    <a:pt x="19211" y="0"/>
                  </a:cubicBezTo>
                  <a:close/>
                </a:path>
              </a:pathLst>
            </a:custGeom>
            <a:solidFill>
              <a:srgbClr val="65A2E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entury Gothic"/>
                <a:buNone/>
              </a:pPr>
              <a:endParaRPr sz="1800">
                <a:solidFill>
                  <a:schemeClr val="dk1"/>
                </a:solidFill>
                <a:latin typeface="Century Gothic"/>
                <a:ea typeface="Century Gothic"/>
                <a:cs typeface="Century Gothic"/>
                <a:sym typeface="Century Gothic"/>
              </a:endParaRPr>
            </a:p>
          </p:txBody>
        </p:sp>
        <p:sp>
          <p:nvSpPr>
            <p:cNvPr id="88" name="Google Shape;88;p37"/>
            <p:cNvSpPr/>
            <p:nvPr/>
          </p:nvSpPr>
          <p:spPr>
            <a:xfrm>
              <a:off x="1526176" y="4245770"/>
              <a:ext cx="69621" cy="69694"/>
            </a:xfrm>
            <a:custGeom>
              <a:avLst/>
              <a:gdLst/>
              <a:ahLst/>
              <a:cxnLst/>
              <a:rect l="l" t="t" r="r" b="b"/>
              <a:pathLst>
                <a:path w="1892" h="1894" extrusionOk="0">
                  <a:moveTo>
                    <a:pt x="944" y="1"/>
                  </a:moveTo>
                  <a:cubicBezTo>
                    <a:pt x="425" y="1"/>
                    <a:pt x="0" y="425"/>
                    <a:pt x="0" y="945"/>
                  </a:cubicBezTo>
                  <a:cubicBezTo>
                    <a:pt x="0" y="1469"/>
                    <a:pt x="425" y="1893"/>
                    <a:pt x="944" y="1893"/>
                  </a:cubicBezTo>
                  <a:cubicBezTo>
                    <a:pt x="1468" y="1893"/>
                    <a:pt x="1892" y="1469"/>
                    <a:pt x="1892" y="945"/>
                  </a:cubicBezTo>
                  <a:cubicBezTo>
                    <a:pt x="1892" y="425"/>
                    <a:pt x="1468" y="1"/>
                    <a:pt x="944" y="1"/>
                  </a:cubicBezTo>
                  <a:close/>
                </a:path>
              </a:pathLst>
            </a:custGeom>
            <a:solidFill>
              <a:srgbClr val="21204D"/>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entury Gothic"/>
                <a:buNone/>
              </a:pPr>
              <a:endParaRPr sz="1800">
                <a:solidFill>
                  <a:schemeClr val="dk1"/>
                </a:solidFill>
                <a:latin typeface="Century Gothic"/>
                <a:ea typeface="Century Gothic"/>
                <a:cs typeface="Century Gothic"/>
                <a:sym typeface="Century Gothic"/>
              </a:endParaRPr>
            </a:p>
          </p:txBody>
        </p:sp>
        <p:sp>
          <p:nvSpPr>
            <p:cNvPr id="89" name="Google Shape;89;p37"/>
            <p:cNvSpPr/>
            <p:nvPr/>
          </p:nvSpPr>
          <p:spPr>
            <a:xfrm>
              <a:off x="2133961" y="4245770"/>
              <a:ext cx="69621" cy="69694"/>
            </a:xfrm>
            <a:custGeom>
              <a:avLst/>
              <a:gdLst/>
              <a:ahLst/>
              <a:cxnLst/>
              <a:rect l="l" t="t" r="r" b="b"/>
              <a:pathLst>
                <a:path w="1892" h="1894" extrusionOk="0">
                  <a:moveTo>
                    <a:pt x="944" y="1"/>
                  </a:moveTo>
                  <a:cubicBezTo>
                    <a:pt x="425" y="1"/>
                    <a:pt x="0" y="425"/>
                    <a:pt x="0" y="945"/>
                  </a:cubicBezTo>
                  <a:cubicBezTo>
                    <a:pt x="0" y="1469"/>
                    <a:pt x="425" y="1893"/>
                    <a:pt x="944" y="1893"/>
                  </a:cubicBezTo>
                  <a:cubicBezTo>
                    <a:pt x="1468" y="1893"/>
                    <a:pt x="1892" y="1469"/>
                    <a:pt x="1892" y="945"/>
                  </a:cubicBezTo>
                  <a:cubicBezTo>
                    <a:pt x="1892" y="425"/>
                    <a:pt x="1468" y="1"/>
                    <a:pt x="944" y="1"/>
                  </a:cubicBezTo>
                  <a:close/>
                </a:path>
              </a:pathLst>
            </a:custGeom>
            <a:solidFill>
              <a:srgbClr val="21204D"/>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entury Gothic"/>
                <a:buNone/>
              </a:pPr>
              <a:endParaRPr sz="1800">
                <a:solidFill>
                  <a:schemeClr val="dk1"/>
                </a:solidFill>
                <a:latin typeface="Century Gothic"/>
                <a:ea typeface="Century Gothic"/>
                <a:cs typeface="Century Gothic"/>
                <a:sym typeface="Century Gothic"/>
              </a:endParaRPr>
            </a:p>
          </p:txBody>
        </p:sp>
        <p:sp>
          <p:nvSpPr>
            <p:cNvPr id="90" name="Google Shape;90;p37"/>
            <p:cNvSpPr/>
            <p:nvPr/>
          </p:nvSpPr>
          <p:spPr>
            <a:xfrm>
              <a:off x="1287213" y="2465212"/>
              <a:ext cx="750007" cy="583976"/>
            </a:xfrm>
            <a:custGeom>
              <a:avLst/>
              <a:gdLst/>
              <a:ahLst/>
              <a:cxnLst/>
              <a:rect l="l" t="t" r="r" b="b"/>
              <a:pathLst>
                <a:path w="20382" h="15870" extrusionOk="0">
                  <a:moveTo>
                    <a:pt x="346" y="0"/>
                  </a:moveTo>
                  <a:cubicBezTo>
                    <a:pt x="154" y="0"/>
                    <a:pt x="0" y="156"/>
                    <a:pt x="0" y="347"/>
                  </a:cubicBezTo>
                  <a:lnTo>
                    <a:pt x="0" y="15519"/>
                  </a:lnTo>
                  <a:cubicBezTo>
                    <a:pt x="0" y="15716"/>
                    <a:pt x="154" y="15870"/>
                    <a:pt x="346" y="15870"/>
                  </a:cubicBezTo>
                  <a:lnTo>
                    <a:pt x="20031" y="15870"/>
                  </a:lnTo>
                  <a:cubicBezTo>
                    <a:pt x="20226" y="15870"/>
                    <a:pt x="20382" y="15716"/>
                    <a:pt x="20382" y="15519"/>
                  </a:cubicBezTo>
                  <a:lnTo>
                    <a:pt x="20382" y="347"/>
                  </a:lnTo>
                  <a:cubicBezTo>
                    <a:pt x="20382" y="156"/>
                    <a:pt x="20226" y="0"/>
                    <a:pt x="20031" y="0"/>
                  </a:cubicBezTo>
                  <a:close/>
                </a:path>
              </a:pathLst>
            </a:custGeom>
            <a:solidFill>
              <a:srgbClr val="21204D"/>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entury Gothic"/>
                <a:buNone/>
              </a:pPr>
              <a:endParaRPr sz="1800">
                <a:solidFill>
                  <a:schemeClr val="dk1"/>
                </a:solidFill>
                <a:latin typeface="Century Gothic"/>
                <a:ea typeface="Century Gothic"/>
                <a:cs typeface="Century Gothic"/>
                <a:sym typeface="Century Gothic"/>
              </a:endParaRPr>
            </a:p>
          </p:txBody>
        </p:sp>
        <p:sp>
          <p:nvSpPr>
            <p:cNvPr id="91" name="Google Shape;91;p37"/>
            <p:cNvSpPr/>
            <p:nvPr/>
          </p:nvSpPr>
          <p:spPr>
            <a:xfrm>
              <a:off x="1334829" y="2465212"/>
              <a:ext cx="750007" cy="583976"/>
            </a:xfrm>
            <a:custGeom>
              <a:avLst/>
              <a:gdLst/>
              <a:ahLst/>
              <a:cxnLst/>
              <a:rect l="l" t="t" r="r" b="b"/>
              <a:pathLst>
                <a:path w="20382" h="15870" extrusionOk="0">
                  <a:moveTo>
                    <a:pt x="347" y="0"/>
                  </a:moveTo>
                  <a:cubicBezTo>
                    <a:pt x="155" y="0"/>
                    <a:pt x="0" y="156"/>
                    <a:pt x="0" y="347"/>
                  </a:cubicBezTo>
                  <a:lnTo>
                    <a:pt x="0" y="15519"/>
                  </a:lnTo>
                  <a:cubicBezTo>
                    <a:pt x="0" y="15716"/>
                    <a:pt x="155" y="15870"/>
                    <a:pt x="347" y="15870"/>
                  </a:cubicBezTo>
                  <a:lnTo>
                    <a:pt x="20036" y="15870"/>
                  </a:lnTo>
                  <a:cubicBezTo>
                    <a:pt x="20228" y="15870"/>
                    <a:pt x="20382" y="15716"/>
                    <a:pt x="20382" y="15519"/>
                  </a:cubicBezTo>
                  <a:lnTo>
                    <a:pt x="20382" y="347"/>
                  </a:lnTo>
                  <a:cubicBezTo>
                    <a:pt x="20382" y="156"/>
                    <a:pt x="20228" y="0"/>
                    <a:pt x="20036" y="0"/>
                  </a:cubicBezTo>
                  <a:close/>
                </a:path>
              </a:pathLst>
            </a:custGeom>
            <a:solidFill>
              <a:srgbClr val="65A2E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entury Gothic"/>
                <a:buNone/>
              </a:pPr>
              <a:endParaRPr sz="1800">
                <a:solidFill>
                  <a:schemeClr val="dk1"/>
                </a:solidFill>
                <a:latin typeface="Century Gothic"/>
                <a:ea typeface="Century Gothic"/>
                <a:cs typeface="Century Gothic"/>
                <a:sym typeface="Century Gothic"/>
              </a:endParaRPr>
            </a:p>
          </p:txBody>
        </p:sp>
        <p:sp>
          <p:nvSpPr>
            <p:cNvPr id="92" name="Google Shape;92;p37"/>
            <p:cNvSpPr/>
            <p:nvPr/>
          </p:nvSpPr>
          <p:spPr>
            <a:xfrm>
              <a:off x="1621923" y="3049152"/>
              <a:ext cx="95784" cy="42133"/>
            </a:xfrm>
            <a:custGeom>
              <a:avLst/>
              <a:gdLst/>
              <a:ahLst/>
              <a:cxnLst/>
              <a:rect l="l" t="t" r="r" b="b"/>
              <a:pathLst>
                <a:path w="2603" h="1145" extrusionOk="0">
                  <a:moveTo>
                    <a:pt x="1" y="1"/>
                  </a:moveTo>
                  <a:lnTo>
                    <a:pt x="1" y="1145"/>
                  </a:lnTo>
                  <a:lnTo>
                    <a:pt x="2603" y="1145"/>
                  </a:lnTo>
                  <a:lnTo>
                    <a:pt x="2603" y="1"/>
                  </a:lnTo>
                  <a:close/>
                </a:path>
              </a:pathLst>
            </a:custGeom>
            <a:solidFill>
              <a:srgbClr val="21204D"/>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entury Gothic"/>
                <a:buNone/>
              </a:pPr>
              <a:endParaRPr sz="1800">
                <a:solidFill>
                  <a:schemeClr val="dk1"/>
                </a:solidFill>
                <a:latin typeface="Century Gothic"/>
                <a:ea typeface="Century Gothic"/>
                <a:cs typeface="Century Gothic"/>
                <a:sym typeface="Century Gothic"/>
              </a:endParaRPr>
            </a:p>
          </p:txBody>
        </p:sp>
        <p:sp>
          <p:nvSpPr>
            <p:cNvPr id="93" name="Google Shape;93;p37"/>
            <p:cNvSpPr/>
            <p:nvPr/>
          </p:nvSpPr>
          <p:spPr>
            <a:xfrm>
              <a:off x="2251897" y="3241345"/>
              <a:ext cx="878688" cy="867427"/>
            </a:xfrm>
            <a:custGeom>
              <a:avLst/>
              <a:gdLst/>
              <a:ahLst/>
              <a:cxnLst/>
              <a:rect l="l" t="t" r="r" b="b"/>
              <a:pathLst>
                <a:path w="23879" h="23573" extrusionOk="0">
                  <a:moveTo>
                    <a:pt x="2615" y="0"/>
                  </a:moveTo>
                  <a:cubicBezTo>
                    <a:pt x="1318" y="0"/>
                    <a:pt x="0" y="1402"/>
                    <a:pt x="1240" y="3305"/>
                  </a:cubicBezTo>
                  <a:cubicBezTo>
                    <a:pt x="1240" y="3305"/>
                    <a:pt x="3400" y="6906"/>
                    <a:pt x="6690" y="10922"/>
                  </a:cubicBezTo>
                  <a:cubicBezTo>
                    <a:pt x="9985" y="14936"/>
                    <a:pt x="20623" y="22862"/>
                    <a:pt x="22141" y="23460"/>
                  </a:cubicBezTo>
                  <a:cubicBezTo>
                    <a:pt x="22323" y="23531"/>
                    <a:pt x="22542" y="23573"/>
                    <a:pt x="22750" y="23573"/>
                  </a:cubicBezTo>
                  <a:cubicBezTo>
                    <a:pt x="23358" y="23573"/>
                    <a:pt x="23879" y="23221"/>
                    <a:pt x="23148" y="22256"/>
                  </a:cubicBezTo>
                  <a:cubicBezTo>
                    <a:pt x="22168" y="20962"/>
                    <a:pt x="5095" y="1683"/>
                    <a:pt x="3737" y="430"/>
                  </a:cubicBezTo>
                  <a:cubicBezTo>
                    <a:pt x="3416" y="134"/>
                    <a:pt x="3016" y="0"/>
                    <a:pt x="2615" y="0"/>
                  </a:cubicBezTo>
                  <a:close/>
                </a:path>
              </a:pathLst>
            </a:custGeom>
            <a:solidFill>
              <a:srgbClr val="FF457A"/>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entury Gothic"/>
                <a:buNone/>
              </a:pPr>
              <a:endParaRPr sz="1800">
                <a:solidFill>
                  <a:schemeClr val="dk1"/>
                </a:solidFill>
                <a:latin typeface="Century Gothic"/>
                <a:ea typeface="Century Gothic"/>
                <a:cs typeface="Century Gothic"/>
                <a:sym typeface="Century Gothic"/>
              </a:endParaRPr>
            </a:p>
          </p:txBody>
        </p:sp>
        <p:sp>
          <p:nvSpPr>
            <p:cNvPr id="94" name="Google Shape;94;p37"/>
            <p:cNvSpPr/>
            <p:nvPr/>
          </p:nvSpPr>
          <p:spPr>
            <a:xfrm>
              <a:off x="3111192" y="3835588"/>
              <a:ext cx="300452" cy="358408"/>
            </a:xfrm>
            <a:custGeom>
              <a:avLst/>
              <a:gdLst/>
              <a:ahLst/>
              <a:cxnLst/>
              <a:rect l="l" t="t" r="r" b="b"/>
              <a:pathLst>
                <a:path w="8165" h="9740" extrusionOk="0">
                  <a:moveTo>
                    <a:pt x="6842" y="0"/>
                  </a:moveTo>
                  <a:lnTo>
                    <a:pt x="1" y="8842"/>
                  </a:lnTo>
                  <a:lnTo>
                    <a:pt x="1159" y="9740"/>
                  </a:lnTo>
                  <a:lnTo>
                    <a:pt x="8164" y="684"/>
                  </a:lnTo>
                  <a:cubicBezTo>
                    <a:pt x="8164" y="684"/>
                    <a:pt x="8023" y="625"/>
                    <a:pt x="6842" y="0"/>
                  </a:cubicBezTo>
                  <a:close/>
                </a:path>
              </a:pathLst>
            </a:custGeom>
            <a:solidFill>
              <a:srgbClr val="14132E"/>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entury Gothic"/>
                <a:buNone/>
              </a:pPr>
              <a:endParaRPr sz="1800">
                <a:solidFill>
                  <a:schemeClr val="dk1"/>
                </a:solidFill>
                <a:latin typeface="Century Gothic"/>
                <a:ea typeface="Century Gothic"/>
                <a:cs typeface="Century Gothic"/>
                <a:sym typeface="Century Gothic"/>
              </a:endParaRPr>
            </a:p>
          </p:txBody>
        </p:sp>
        <p:sp>
          <p:nvSpPr>
            <p:cNvPr id="95" name="Google Shape;95;p37"/>
            <p:cNvSpPr/>
            <p:nvPr/>
          </p:nvSpPr>
          <p:spPr>
            <a:xfrm>
              <a:off x="2957084" y="3830584"/>
              <a:ext cx="405876" cy="330368"/>
            </a:xfrm>
            <a:custGeom>
              <a:avLst/>
              <a:gdLst/>
              <a:ahLst/>
              <a:cxnLst/>
              <a:rect l="l" t="t" r="r" b="b"/>
              <a:pathLst>
                <a:path w="11030" h="8978" extrusionOk="0">
                  <a:moveTo>
                    <a:pt x="10538" y="1"/>
                  </a:moveTo>
                  <a:cubicBezTo>
                    <a:pt x="9199" y="1"/>
                    <a:pt x="6980" y="2424"/>
                    <a:pt x="5547" y="3946"/>
                  </a:cubicBezTo>
                  <a:cubicBezTo>
                    <a:pt x="5094" y="4430"/>
                    <a:pt x="4589" y="4603"/>
                    <a:pt x="4098" y="4603"/>
                  </a:cubicBezTo>
                  <a:cubicBezTo>
                    <a:pt x="2864" y="4603"/>
                    <a:pt x="1723" y="3509"/>
                    <a:pt x="1723" y="3509"/>
                  </a:cubicBezTo>
                  <a:lnTo>
                    <a:pt x="0" y="5732"/>
                  </a:lnTo>
                  <a:lnTo>
                    <a:pt x="4189" y="8978"/>
                  </a:lnTo>
                  <a:lnTo>
                    <a:pt x="11030" y="136"/>
                  </a:lnTo>
                  <a:cubicBezTo>
                    <a:pt x="11008" y="122"/>
                    <a:pt x="10985" y="109"/>
                    <a:pt x="10958" y="99"/>
                  </a:cubicBezTo>
                  <a:cubicBezTo>
                    <a:pt x="10831" y="32"/>
                    <a:pt x="10690" y="1"/>
                    <a:pt x="10538" y="1"/>
                  </a:cubicBezTo>
                  <a:close/>
                </a:path>
              </a:pathLst>
            </a:custGeom>
            <a:solidFill>
              <a:srgbClr val="65A2E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entury Gothic"/>
                <a:buNone/>
              </a:pPr>
              <a:endParaRPr sz="1800">
                <a:solidFill>
                  <a:schemeClr val="dk1"/>
                </a:solidFill>
                <a:latin typeface="Century Gothic"/>
                <a:ea typeface="Century Gothic"/>
                <a:cs typeface="Century Gothic"/>
                <a:sym typeface="Century Gothic"/>
              </a:endParaRPr>
            </a:p>
          </p:txBody>
        </p:sp>
        <p:sp>
          <p:nvSpPr>
            <p:cNvPr id="96" name="Google Shape;96;p37"/>
            <p:cNvSpPr/>
            <p:nvPr/>
          </p:nvSpPr>
          <p:spPr>
            <a:xfrm>
              <a:off x="3207160" y="3834595"/>
              <a:ext cx="104836" cy="174751"/>
            </a:xfrm>
            <a:custGeom>
              <a:avLst/>
              <a:gdLst/>
              <a:ahLst/>
              <a:cxnLst/>
              <a:rect l="l" t="t" r="r" b="b"/>
              <a:pathLst>
                <a:path w="2849" h="4749" extrusionOk="0">
                  <a:moveTo>
                    <a:pt x="2790" y="0"/>
                  </a:moveTo>
                  <a:cubicBezTo>
                    <a:pt x="2780" y="13"/>
                    <a:pt x="1554" y="1490"/>
                    <a:pt x="779" y="2598"/>
                  </a:cubicBezTo>
                  <a:cubicBezTo>
                    <a:pt x="1" y="3723"/>
                    <a:pt x="561" y="4735"/>
                    <a:pt x="565" y="4748"/>
                  </a:cubicBezTo>
                  <a:lnTo>
                    <a:pt x="629" y="4712"/>
                  </a:lnTo>
                  <a:cubicBezTo>
                    <a:pt x="624" y="4699"/>
                    <a:pt x="87" y="3728"/>
                    <a:pt x="843" y="2638"/>
                  </a:cubicBezTo>
                  <a:cubicBezTo>
                    <a:pt x="1608" y="1536"/>
                    <a:pt x="2835" y="63"/>
                    <a:pt x="2849" y="45"/>
                  </a:cubicBezTo>
                  <a:lnTo>
                    <a:pt x="2790"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entury Gothic"/>
                <a:buNone/>
              </a:pPr>
              <a:endParaRPr sz="1800">
                <a:solidFill>
                  <a:schemeClr val="dk1"/>
                </a:solidFill>
                <a:latin typeface="Century Gothic"/>
                <a:ea typeface="Century Gothic"/>
                <a:cs typeface="Century Gothic"/>
                <a:sym typeface="Century Gothic"/>
              </a:endParaRPr>
            </a:p>
          </p:txBody>
        </p:sp>
        <p:sp>
          <p:nvSpPr>
            <p:cNvPr id="97" name="Google Shape;97;p37"/>
            <p:cNvSpPr/>
            <p:nvPr/>
          </p:nvSpPr>
          <p:spPr>
            <a:xfrm>
              <a:off x="2988288" y="3964011"/>
              <a:ext cx="185018" cy="89455"/>
            </a:xfrm>
            <a:custGeom>
              <a:avLst/>
              <a:gdLst/>
              <a:ahLst/>
              <a:cxnLst/>
              <a:rect l="l" t="t" r="r" b="b"/>
              <a:pathLst>
                <a:path w="5028" h="2431" extrusionOk="0">
                  <a:moveTo>
                    <a:pt x="4959" y="1"/>
                  </a:moveTo>
                  <a:cubicBezTo>
                    <a:pt x="4954" y="15"/>
                    <a:pt x="4485" y="1578"/>
                    <a:pt x="3482" y="2226"/>
                  </a:cubicBezTo>
                  <a:cubicBezTo>
                    <a:pt x="3338" y="2319"/>
                    <a:pt x="3165" y="2358"/>
                    <a:pt x="2973" y="2358"/>
                  </a:cubicBezTo>
                  <a:cubicBezTo>
                    <a:pt x="1839" y="2358"/>
                    <a:pt x="66" y="969"/>
                    <a:pt x="46" y="954"/>
                  </a:cubicBezTo>
                  <a:lnTo>
                    <a:pt x="0" y="1008"/>
                  </a:lnTo>
                  <a:cubicBezTo>
                    <a:pt x="87" y="1077"/>
                    <a:pt x="1814" y="2430"/>
                    <a:pt x="2968" y="2430"/>
                  </a:cubicBezTo>
                  <a:cubicBezTo>
                    <a:pt x="3177" y="2430"/>
                    <a:pt x="3364" y="2390"/>
                    <a:pt x="3523" y="2289"/>
                  </a:cubicBezTo>
                  <a:cubicBezTo>
                    <a:pt x="4548" y="1624"/>
                    <a:pt x="5023" y="38"/>
                    <a:pt x="5028" y="19"/>
                  </a:cubicBezTo>
                  <a:lnTo>
                    <a:pt x="4959"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entury Gothic"/>
                <a:buNone/>
              </a:pPr>
              <a:endParaRPr sz="1800">
                <a:solidFill>
                  <a:schemeClr val="dk1"/>
                </a:solidFill>
                <a:latin typeface="Century Gothic"/>
                <a:ea typeface="Century Gothic"/>
                <a:cs typeface="Century Gothic"/>
                <a:sym typeface="Century Gothic"/>
              </a:endParaRPr>
            </a:p>
          </p:txBody>
        </p:sp>
        <p:sp>
          <p:nvSpPr>
            <p:cNvPr id="98" name="Google Shape;98;p37"/>
            <p:cNvSpPr/>
            <p:nvPr/>
          </p:nvSpPr>
          <p:spPr>
            <a:xfrm>
              <a:off x="3000358" y="3987010"/>
              <a:ext cx="62593" cy="23550"/>
            </a:xfrm>
            <a:custGeom>
              <a:avLst/>
              <a:gdLst/>
              <a:ahLst/>
              <a:cxnLst/>
              <a:rect l="l" t="t" r="r" b="b"/>
              <a:pathLst>
                <a:path w="1701" h="640" extrusionOk="0">
                  <a:moveTo>
                    <a:pt x="1677" y="0"/>
                  </a:moveTo>
                  <a:lnTo>
                    <a:pt x="0" y="566"/>
                  </a:lnTo>
                  <a:lnTo>
                    <a:pt x="23" y="639"/>
                  </a:lnTo>
                  <a:lnTo>
                    <a:pt x="1700" y="69"/>
                  </a:lnTo>
                  <a:lnTo>
                    <a:pt x="1677"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entury Gothic"/>
                <a:buNone/>
              </a:pPr>
              <a:endParaRPr sz="1800">
                <a:solidFill>
                  <a:schemeClr val="dk1"/>
                </a:solidFill>
                <a:latin typeface="Century Gothic"/>
                <a:ea typeface="Century Gothic"/>
                <a:cs typeface="Century Gothic"/>
                <a:sym typeface="Century Gothic"/>
              </a:endParaRPr>
            </a:p>
          </p:txBody>
        </p:sp>
        <p:sp>
          <p:nvSpPr>
            <p:cNvPr id="99" name="Google Shape;99;p37"/>
            <p:cNvSpPr/>
            <p:nvPr/>
          </p:nvSpPr>
          <p:spPr>
            <a:xfrm>
              <a:off x="3030053" y="3974756"/>
              <a:ext cx="11260" cy="53908"/>
            </a:xfrm>
            <a:custGeom>
              <a:avLst/>
              <a:gdLst/>
              <a:ahLst/>
              <a:cxnLst/>
              <a:rect l="l" t="t" r="r" b="b"/>
              <a:pathLst>
                <a:path w="306" h="1465" extrusionOk="0">
                  <a:moveTo>
                    <a:pt x="232" y="1"/>
                  </a:moveTo>
                  <a:lnTo>
                    <a:pt x="1" y="1455"/>
                  </a:lnTo>
                  <a:lnTo>
                    <a:pt x="73" y="1464"/>
                  </a:lnTo>
                  <a:lnTo>
                    <a:pt x="306" y="15"/>
                  </a:lnTo>
                  <a:lnTo>
                    <a:pt x="232"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entury Gothic"/>
                <a:buNone/>
              </a:pPr>
              <a:endParaRPr sz="1800">
                <a:solidFill>
                  <a:schemeClr val="dk1"/>
                </a:solidFill>
                <a:latin typeface="Century Gothic"/>
                <a:ea typeface="Century Gothic"/>
                <a:cs typeface="Century Gothic"/>
                <a:sym typeface="Century Gothic"/>
              </a:endParaRPr>
            </a:p>
          </p:txBody>
        </p:sp>
        <p:sp>
          <p:nvSpPr>
            <p:cNvPr id="100" name="Google Shape;100;p37"/>
            <p:cNvSpPr/>
            <p:nvPr/>
          </p:nvSpPr>
          <p:spPr>
            <a:xfrm>
              <a:off x="3045619" y="3998601"/>
              <a:ext cx="58398" cy="39116"/>
            </a:xfrm>
            <a:custGeom>
              <a:avLst/>
              <a:gdLst/>
              <a:ahLst/>
              <a:cxnLst/>
              <a:rect l="l" t="t" r="r" b="b"/>
              <a:pathLst>
                <a:path w="1587" h="1063" extrusionOk="0">
                  <a:moveTo>
                    <a:pt x="1547" y="0"/>
                  </a:moveTo>
                  <a:lnTo>
                    <a:pt x="1" y="1002"/>
                  </a:lnTo>
                  <a:lnTo>
                    <a:pt x="42" y="1063"/>
                  </a:lnTo>
                  <a:lnTo>
                    <a:pt x="1587" y="64"/>
                  </a:lnTo>
                  <a:lnTo>
                    <a:pt x="1547"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entury Gothic"/>
                <a:buNone/>
              </a:pPr>
              <a:endParaRPr sz="1800">
                <a:solidFill>
                  <a:schemeClr val="dk1"/>
                </a:solidFill>
                <a:latin typeface="Century Gothic"/>
                <a:ea typeface="Century Gothic"/>
                <a:cs typeface="Century Gothic"/>
                <a:sym typeface="Century Gothic"/>
              </a:endParaRPr>
            </a:p>
          </p:txBody>
        </p:sp>
        <p:sp>
          <p:nvSpPr>
            <p:cNvPr id="101" name="Google Shape;101;p37"/>
            <p:cNvSpPr/>
            <p:nvPr/>
          </p:nvSpPr>
          <p:spPr>
            <a:xfrm>
              <a:off x="3073806" y="3994737"/>
              <a:ext cx="6256" cy="53688"/>
            </a:xfrm>
            <a:custGeom>
              <a:avLst/>
              <a:gdLst/>
              <a:ahLst/>
              <a:cxnLst/>
              <a:rect l="l" t="t" r="r" b="b"/>
              <a:pathLst>
                <a:path w="170" h="1459" extrusionOk="0">
                  <a:moveTo>
                    <a:pt x="97" y="0"/>
                  </a:moveTo>
                  <a:lnTo>
                    <a:pt x="1" y="1454"/>
                  </a:lnTo>
                  <a:lnTo>
                    <a:pt x="74" y="1459"/>
                  </a:lnTo>
                  <a:lnTo>
                    <a:pt x="169" y="5"/>
                  </a:lnTo>
                  <a:lnTo>
                    <a:pt x="97"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entury Gothic"/>
                <a:buNone/>
              </a:pPr>
              <a:endParaRPr sz="1800">
                <a:solidFill>
                  <a:schemeClr val="dk1"/>
                </a:solidFill>
                <a:latin typeface="Century Gothic"/>
                <a:ea typeface="Century Gothic"/>
                <a:cs typeface="Century Gothic"/>
                <a:sym typeface="Century Gothic"/>
              </a:endParaRPr>
            </a:p>
          </p:txBody>
        </p:sp>
        <p:sp>
          <p:nvSpPr>
            <p:cNvPr id="102" name="Google Shape;102;p37"/>
            <p:cNvSpPr/>
            <p:nvPr/>
          </p:nvSpPr>
          <p:spPr>
            <a:xfrm>
              <a:off x="1590241" y="2939643"/>
              <a:ext cx="849654" cy="441055"/>
            </a:xfrm>
            <a:custGeom>
              <a:avLst/>
              <a:gdLst/>
              <a:ahLst/>
              <a:cxnLst/>
              <a:rect l="l" t="t" r="r" b="b"/>
              <a:pathLst>
                <a:path w="23090" h="11986" extrusionOk="0">
                  <a:moveTo>
                    <a:pt x="4820" y="0"/>
                  </a:moveTo>
                  <a:cubicBezTo>
                    <a:pt x="4814" y="0"/>
                    <a:pt x="4809" y="0"/>
                    <a:pt x="4804" y="0"/>
                  </a:cubicBezTo>
                  <a:cubicBezTo>
                    <a:pt x="3136" y="42"/>
                    <a:pt x="1" y="520"/>
                    <a:pt x="1486" y="4723"/>
                  </a:cubicBezTo>
                  <a:cubicBezTo>
                    <a:pt x="1486" y="4723"/>
                    <a:pt x="4421" y="7247"/>
                    <a:pt x="10497" y="8921"/>
                  </a:cubicBezTo>
                  <a:cubicBezTo>
                    <a:pt x="15370" y="10260"/>
                    <a:pt x="18841" y="11986"/>
                    <a:pt x="20701" y="11986"/>
                  </a:cubicBezTo>
                  <a:cubicBezTo>
                    <a:pt x="21158" y="11986"/>
                    <a:pt x="21518" y="11882"/>
                    <a:pt x="21777" y="11641"/>
                  </a:cubicBezTo>
                  <a:cubicBezTo>
                    <a:pt x="23090" y="10425"/>
                    <a:pt x="21436" y="8620"/>
                    <a:pt x="19252" y="7120"/>
                  </a:cubicBezTo>
                  <a:cubicBezTo>
                    <a:pt x="17076" y="5621"/>
                    <a:pt x="6535" y="0"/>
                    <a:pt x="4820" y="0"/>
                  </a:cubicBezTo>
                  <a:close/>
                </a:path>
              </a:pathLst>
            </a:custGeom>
            <a:solidFill>
              <a:srgbClr val="FF457A"/>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entury Gothic"/>
                <a:buNone/>
              </a:pPr>
              <a:endParaRPr sz="1800">
                <a:solidFill>
                  <a:schemeClr val="dk1"/>
                </a:solidFill>
                <a:latin typeface="Century Gothic"/>
                <a:ea typeface="Century Gothic"/>
                <a:cs typeface="Century Gothic"/>
                <a:sym typeface="Century Gothic"/>
              </a:endParaRPr>
            </a:p>
          </p:txBody>
        </p:sp>
        <p:sp>
          <p:nvSpPr>
            <p:cNvPr id="103" name="Google Shape;103;p37"/>
            <p:cNvSpPr/>
            <p:nvPr/>
          </p:nvSpPr>
          <p:spPr>
            <a:xfrm>
              <a:off x="1611399" y="2921023"/>
              <a:ext cx="772674" cy="499158"/>
            </a:xfrm>
            <a:custGeom>
              <a:avLst/>
              <a:gdLst/>
              <a:ahLst/>
              <a:cxnLst/>
              <a:rect l="l" t="t" r="r" b="b"/>
              <a:pathLst>
                <a:path w="20998" h="13565" extrusionOk="0">
                  <a:moveTo>
                    <a:pt x="4497" y="1"/>
                  </a:moveTo>
                  <a:cubicBezTo>
                    <a:pt x="3480" y="1"/>
                    <a:pt x="1" y="2049"/>
                    <a:pt x="2320" y="6017"/>
                  </a:cubicBezTo>
                  <a:cubicBezTo>
                    <a:pt x="2320" y="6017"/>
                    <a:pt x="5970" y="9991"/>
                    <a:pt x="11025" y="11655"/>
                  </a:cubicBezTo>
                  <a:cubicBezTo>
                    <a:pt x="13905" y="12603"/>
                    <a:pt x="15533" y="13068"/>
                    <a:pt x="16694" y="13565"/>
                  </a:cubicBezTo>
                  <a:lnTo>
                    <a:pt x="20997" y="7999"/>
                  </a:lnTo>
                  <a:cubicBezTo>
                    <a:pt x="17889" y="5885"/>
                    <a:pt x="5295" y="365"/>
                    <a:pt x="4685" y="37"/>
                  </a:cubicBezTo>
                  <a:cubicBezTo>
                    <a:pt x="4640" y="13"/>
                    <a:pt x="4576" y="1"/>
                    <a:pt x="4497" y="1"/>
                  </a:cubicBezTo>
                  <a:close/>
                </a:path>
              </a:pathLst>
            </a:custGeom>
            <a:solidFill>
              <a:srgbClr val="14132E"/>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entury Gothic"/>
                <a:buNone/>
              </a:pPr>
              <a:endParaRPr sz="1800">
                <a:solidFill>
                  <a:schemeClr val="dk1"/>
                </a:solidFill>
                <a:latin typeface="Century Gothic"/>
                <a:ea typeface="Century Gothic"/>
                <a:cs typeface="Century Gothic"/>
                <a:sym typeface="Century Gothic"/>
              </a:endParaRPr>
            </a:p>
          </p:txBody>
        </p:sp>
        <p:sp>
          <p:nvSpPr>
            <p:cNvPr id="104" name="Google Shape;104;p37"/>
            <p:cNvSpPr/>
            <p:nvPr/>
          </p:nvSpPr>
          <p:spPr>
            <a:xfrm>
              <a:off x="1867289" y="2399639"/>
              <a:ext cx="522856" cy="497171"/>
            </a:xfrm>
            <a:custGeom>
              <a:avLst/>
              <a:gdLst/>
              <a:ahLst/>
              <a:cxnLst/>
              <a:rect l="l" t="t" r="r" b="b"/>
              <a:pathLst>
                <a:path w="14209" h="13511" extrusionOk="0">
                  <a:moveTo>
                    <a:pt x="1883" y="1"/>
                  </a:moveTo>
                  <a:cubicBezTo>
                    <a:pt x="1413" y="1"/>
                    <a:pt x="985" y="162"/>
                    <a:pt x="735" y="615"/>
                  </a:cubicBezTo>
                  <a:cubicBezTo>
                    <a:pt x="1" y="1955"/>
                    <a:pt x="2535" y="4357"/>
                    <a:pt x="2836" y="4954"/>
                  </a:cubicBezTo>
                  <a:cubicBezTo>
                    <a:pt x="3137" y="5552"/>
                    <a:pt x="9731" y="12220"/>
                    <a:pt x="10939" y="13085"/>
                  </a:cubicBezTo>
                  <a:cubicBezTo>
                    <a:pt x="11335" y="13368"/>
                    <a:pt x="11844" y="13511"/>
                    <a:pt x="12327" y="13511"/>
                  </a:cubicBezTo>
                  <a:cubicBezTo>
                    <a:pt x="13324" y="13511"/>
                    <a:pt x="14209" y="12902"/>
                    <a:pt x="13751" y="11659"/>
                  </a:cubicBezTo>
                  <a:cubicBezTo>
                    <a:pt x="13076" y="9818"/>
                    <a:pt x="4111" y="857"/>
                    <a:pt x="4111" y="857"/>
                  </a:cubicBezTo>
                  <a:cubicBezTo>
                    <a:pt x="3871" y="610"/>
                    <a:pt x="2797" y="1"/>
                    <a:pt x="1883" y="1"/>
                  </a:cubicBezTo>
                  <a:close/>
                </a:path>
              </a:pathLst>
            </a:custGeom>
            <a:solidFill>
              <a:srgbClr val="FF457A"/>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entury Gothic"/>
                <a:buNone/>
              </a:pPr>
              <a:endParaRPr sz="1800">
                <a:solidFill>
                  <a:schemeClr val="dk1"/>
                </a:solidFill>
                <a:latin typeface="Century Gothic"/>
                <a:ea typeface="Century Gothic"/>
                <a:cs typeface="Century Gothic"/>
                <a:sym typeface="Century Gothic"/>
              </a:endParaRPr>
            </a:p>
          </p:txBody>
        </p:sp>
        <p:sp>
          <p:nvSpPr>
            <p:cNvPr id="105" name="Google Shape;105;p37"/>
            <p:cNvSpPr/>
            <p:nvPr/>
          </p:nvSpPr>
          <p:spPr>
            <a:xfrm>
              <a:off x="2199534" y="2746272"/>
              <a:ext cx="659448" cy="145129"/>
            </a:xfrm>
            <a:custGeom>
              <a:avLst/>
              <a:gdLst/>
              <a:ahLst/>
              <a:cxnLst/>
              <a:rect l="l" t="t" r="r" b="b"/>
              <a:pathLst>
                <a:path w="17921" h="3944" extrusionOk="0">
                  <a:moveTo>
                    <a:pt x="16605" y="1"/>
                  </a:moveTo>
                  <a:cubicBezTo>
                    <a:pt x="16600" y="1"/>
                    <a:pt x="16595" y="1"/>
                    <a:pt x="16591" y="1"/>
                  </a:cubicBezTo>
                  <a:cubicBezTo>
                    <a:pt x="16591" y="1"/>
                    <a:pt x="4034" y="129"/>
                    <a:pt x="2699" y="598"/>
                  </a:cubicBezTo>
                  <a:cubicBezTo>
                    <a:pt x="1363" y="1063"/>
                    <a:pt x="0" y="2567"/>
                    <a:pt x="1914" y="3688"/>
                  </a:cubicBezTo>
                  <a:cubicBezTo>
                    <a:pt x="2219" y="3867"/>
                    <a:pt x="2762" y="3943"/>
                    <a:pt x="3466" y="3943"/>
                  </a:cubicBezTo>
                  <a:cubicBezTo>
                    <a:pt x="7175" y="3943"/>
                    <a:pt x="15347" y="1812"/>
                    <a:pt x="16527" y="1268"/>
                  </a:cubicBezTo>
                  <a:cubicBezTo>
                    <a:pt x="17921" y="625"/>
                    <a:pt x="17310" y="1"/>
                    <a:pt x="16605" y="1"/>
                  </a:cubicBezTo>
                  <a:close/>
                </a:path>
              </a:pathLst>
            </a:custGeom>
            <a:solidFill>
              <a:srgbClr val="FF457A"/>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entury Gothic"/>
                <a:buNone/>
              </a:pPr>
              <a:endParaRPr sz="1800">
                <a:solidFill>
                  <a:schemeClr val="dk1"/>
                </a:solidFill>
                <a:latin typeface="Century Gothic"/>
                <a:ea typeface="Century Gothic"/>
                <a:cs typeface="Century Gothic"/>
                <a:sym typeface="Century Gothic"/>
              </a:endParaRPr>
            </a:p>
          </p:txBody>
        </p:sp>
        <p:sp>
          <p:nvSpPr>
            <p:cNvPr id="106" name="Google Shape;106;p37"/>
            <p:cNvSpPr/>
            <p:nvPr/>
          </p:nvSpPr>
          <p:spPr>
            <a:xfrm>
              <a:off x="2749951" y="2725555"/>
              <a:ext cx="275282" cy="83236"/>
            </a:xfrm>
            <a:custGeom>
              <a:avLst/>
              <a:gdLst/>
              <a:ahLst/>
              <a:cxnLst/>
              <a:rect l="l" t="t" r="r" b="b"/>
              <a:pathLst>
                <a:path w="7481" h="2262" extrusionOk="0">
                  <a:moveTo>
                    <a:pt x="3844" y="1"/>
                  </a:moveTo>
                  <a:cubicBezTo>
                    <a:pt x="2521" y="1"/>
                    <a:pt x="240" y="563"/>
                    <a:pt x="124" y="1220"/>
                  </a:cubicBezTo>
                  <a:cubicBezTo>
                    <a:pt x="1" y="1935"/>
                    <a:pt x="2262" y="1963"/>
                    <a:pt x="3046" y="2173"/>
                  </a:cubicBezTo>
                  <a:cubicBezTo>
                    <a:pt x="3271" y="2233"/>
                    <a:pt x="3610" y="2261"/>
                    <a:pt x="3976" y="2261"/>
                  </a:cubicBezTo>
                  <a:cubicBezTo>
                    <a:pt x="4874" y="2261"/>
                    <a:pt x="5935" y="2093"/>
                    <a:pt x="5880" y="1831"/>
                  </a:cubicBezTo>
                  <a:cubicBezTo>
                    <a:pt x="5846" y="1678"/>
                    <a:pt x="5589" y="1642"/>
                    <a:pt x="5277" y="1642"/>
                  </a:cubicBezTo>
                  <a:cubicBezTo>
                    <a:pt x="5000" y="1642"/>
                    <a:pt x="4679" y="1671"/>
                    <a:pt x="4434" y="1671"/>
                  </a:cubicBezTo>
                  <a:cubicBezTo>
                    <a:pt x="4298" y="1671"/>
                    <a:pt x="4186" y="1662"/>
                    <a:pt x="4117" y="1635"/>
                  </a:cubicBezTo>
                  <a:cubicBezTo>
                    <a:pt x="3784" y="1503"/>
                    <a:pt x="3757" y="1312"/>
                    <a:pt x="3902" y="1247"/>
                  </a:cubicBezTo>
                  <a:cubicBezTo>
                    <a:pt x="3902" y="1247"/>
                    <a:pt x="4424" y="988"/>
                    <a:pt x="4972" y="988"/>
                  </a:cubicBezTo>
                  <a:cubicBezTo>
                    <a:pt x="5010" y="988"/>
                    <a:pt x="5048" y="990"/>
                    <a:pt x="5087" y="992"/>
                  </a:cubicBezTo>
                  <a:cubicBezTo>
                    <a:pt x="5453" y="1017"/>
                    <a:pt x="6306" y="1125"/>
                    <a:pt x="6878" y="1125"/>
                  </a:cubicBezTo>
                  <a:cubicBezTo>
                    <a:pt x="7233" y="1125"/>
                    <a:pt x="7481" y="1084"/>
                    <a:pt x="7439" y="956"/>
                  </a:cubicBezTo>
                  <a:cubicBezTo>
                    <a:pt x="7325" y="628"/>
                    <a:pt x="5406" y="145"/>
                    <a:pt x="4194" y="17"/>
                  </a:cubicBezTo>
                  <a:cubicBezTo>
                    <a:pt x="4088" y="6"/>
                    <a:pt x="3970" y="1"/>
                    <a:pt x="3844" y="1"/>
                  </a:cubicBezTo>
                  <a:close/>
                </a:path>
              </a:pathLst>
            </a:custGeom>
            <a:solidFill>
              <a:srgbClr val="FF457A"/>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entury Gothic"/>
                <a:buNone/>
              </a:pPr>
              <a:endParaRPr sz="1800">
                <a:solidFill>
                  <a:schemeClr val="dk1"/>
                </a:solidFill>
                <a:latin typeface="Century Gothic"/>
                <a:ea typeface="Century Gothic"/>
                <a:cs typeface="Century Gothic"/>
                <a:sym typeface="Century Gothic"/>
              </a:endParaRPr>
            </a:p>
          </p:txBody>
        </p:sp>
        <p:sp>
          <p:nvSpPr>
            <p:cNvPr id="107" name="Google Shape;107;p37"/>
            <p:cNvSpPr/>
            <p:nvPr/>
          </p:nvSpPr>
          <p:spPr>
            <a:xfrm>
              <a:off x="1628952" y="2391949"/>
              <a:ext cx="302475" cy="199332"/>
            </a:xfrm>
            <a:custGeom>
              <a:avLst/>
              <a:gdLst/>
              <a:ahLst/>
              <a:cxnLst/>
              <a:rect l="l" t="t" r="r" b="b"/>
              <a:pathLst>
                <a:path w="8220" h="5417" extrusionOk="0">
                  <a:moveTo>
                    <a:pt x="7213" y="0"/>
                  </a:moveTo>
                  <a:cubicBezTo>
                    <a:pt x="6384" y="0"/>
                    <a:pt x="5662" y="59"/>
                    <a:pt x="5662" y="59"/>
                  </a:cubicBezTo>
                  <a:lnTo>
                    <a:pt x="3857" y="31"/>
                  </a:lnTo>
                  <a:cubicBezTo>
                    <a:pt x="3857" y="31"/>
                    <a:pt x="1345" y="305"/>
                    <a:pt x="1" y="469"/>
                  </a:cubicBezTo>
                  <a:cubicBezTo>
                    <a:pt x="106" y="1316"/>
                    <a:pt x="312" y="2155"/>
                    <a:pt x="808" y="2934"/>
                  </a:cubicBezTo>
                  <a:cubicBezTo>
                    <a:pt x="1771" y="4259"/>
                    <a:pt x="3532" y="5417"/>
                    <a:pt x="5040" y="5417"/>
                  </a:cubicBezTo>
                  <a:cubicBezTo>
                    <a:pt x="5700" y="5417"/>
                    <a:pt x="6312" y="5194"/>
                    <a:pt x="6787" y="4667"/>
                  </a:cubicBezTo>
                  <a:cubicBezTo>
                    <a:pt x="7887" y="3395"/>
                    <a:pt x="8095" y="1741"/>
                    <a:pt x="8219" y="36"/>
                  </a:cubicBezTo>
                  <a:cubicBezTo>
                    <a:pt x="7893" y="10"/>
                    <a:pt x="7544" y="0"/>
                    <a:pt x="7213" y="0"/>
                  </a:cubicBezTo>
                  <a:close/>
                </a:path>
              </a:pathLst>
            </a:custGeom>
            <a:solidFill>
              <a:srgbClr val="FF457A"/>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entury Gothic"/>
                <a:buNone/>
              </a:pPr>
              <a:endParaRPr sz="1800">
                <a:solidFill>
                  <a:schemeClr val="dk1"/>
                </a:solidFill>
                <a:latin typeface="Century Gothic"/>
                <a:ea typeface="Century Gothic"/>
                <a:cs typeface="Century Gothic"/>
                <a:sym typeface="Century Gothic"/>
              </a:endParaRPr>
            </a:p>
          </p:txBody>
        </p:sp>
        <p:sp>
          <p:nvSpPr>
            <p:cNvPr id="108" name="Google Shape;108;p37"/>
            <p:cNvSpPr/>
            <p:nvPr/>
          </p:nvSpPr>
          <p:spPr>
            <a:xfrm>
              <a:off x="1549322" y="2393237"/>
              <a:ext cx="491247" cy="541770"/>
            </a:xfrm>
            <a:custGeom>
              <a:avLst/>
              <a:gdLst/>
              <a:ahLst/>
              <a:cxnLst/>
              <a:rect l="l" t="t" r="r" b="b"/>
              <a:pathLst>
                <a:path w="13350" h="14723" extrusionOk="0">
                  <a:moveTo>
                    <a:pt x="10383" y="1"/>
                  </a:moveTo>
                  <a:cubicBezTo>
                    <a:pt x="10259" y="1706"/>
                    <a:pt x="10051" y="3360"/>
                    <a:pt x="8951" y="4632"/>
                  </a:cubicBezTo>
                  <a:cubicBezTo>
                    <a:pt x="8476" y="5159"/>
                    <a:pt x="7864" y="5382"/>
                    <a:pt x="7204" y="5382"/>
                  </a:cubicBezTo>
                  <a:cubicBezTo>
                    <a:pt x="5696" y="5382"/>
                    <a:pt x="3935" y="4224"/>
                    <a:pt x="2972" y="2899"/>
                  </a:cubicBezTo>
                  <a:cubicBezTo>
                    <a:pt x="2476" y="2120"/>
                    <a:pt x="2270" y="1281"/>
                    <a:pt x="2165" y="434"/>
                  </a:cubicBezTo>
                  <a:cubicBezTo>
                    <a:pt x="1988" y="457"/>
                    <a:pt x="1832" y="475"/>
                    <a:pt x="1704" y="493"/>
                  </a:cubicBezTo>
                  <a:cubicBezTo>
                    <a:pt x="602" y="639"/>
                    <a:pt x="0" y="1929"/>
                    <a:pt x="133" y="3465"/>
                  </a:cubicBezTo>
                  <a:cubicBezTo>
                    <a:pt x="261" y="5005"/>
                    <a:pt x="1750" y="7827"/>
                    <a:pt x="2220" y="8829"/>
                  </a:cubicBezTo>
                  <a:cubicBezTo>
                    <a:pt x="2685" y="9832"/>
                    <a:pt x="3469" y="14462"/>
                    <a:pt x="3469" y="14462"/>
                  </a:cubicBezTo>
                  <a:lnTo>
                    <a:pt x="9508" y="14723"/>
                  </a:lnTo>
                  <a:cubicBezTo>
                    <a:pt x="9508" y="14723"/>
                    <a:pt x="9672" y="14536"/>
                    <a:pt x="9744" y="13555"/>
                  </a:cubicBezTo>
                  <a:cubicBezTo>
                    <a:pt x="9813" y="12575"/>
                    <a:pt x="10565" y="10215"/>
                    <a:pt x="11955" y="7129"/>
                  </a:cubicBezTo>
                  <a:cubicBezTo>
                    <a:pt x="13350" y="4048"/>
                    <a:pt x="12375" y="885"/>
                    <a:pt x="11696" y="324"/>
                  </a:cubicBezTo>
                  <a:cubicBezTo>
                    <a:pt x="11467" y="137"/>
                    <a:pt x="10957" y="42"/>
                    <a:pt x="10383" y="1"/>
                  </a:cubicBezTo>
                  <a:close/>
                </a:path>
              </a:pathLst>
            </a:custGeom>
            <a:solidFill>
              <a:srgbClr val="F3F3F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entury Gothic"/>
                <a:buNone/>
              </a:pPr>
              <a:endParaRPr sz="1800">
                <a:solidFill>
                  <a:schemeClr val="dk1"/>
                </a:solidFill>
                <a:latin typeface="Century Gothic"/>
                <a:ea typeface="Century Gothic"/>
                <a:cs typeface="Century Gothic"/>
                <a:sym typeface="Century Gothic"/>
              </a:endParaRPr>
            </a:p>
          </p:txBody>
        </p:sp>
        <p:sp>
          <p:nvSpPr>
            <p:cNvPr id="109" name="Google Shape;109;p37"/>
            <p:cNvSpPr/>
            <p:nvPr/>
          </p:nvSpPr>
          <p:spPr>
            <a:xfrm>
              <a:off x="1598778" y="2401958"/>
              <a:ext cx="202460" cy="227997"/>
            </a:xfrm>
            <a:custGeom>
              <a:avLst/>
              <a:gdLst/>
              <a:ahLst/>
              <a:cxnLst/>
              <a:rect l="l" t="t" r="r" b="b"/>
              <a:pathLst>
                <a:path w="5502" h="6196" extrusionOk="0">
                  <a:moveTo>
                    <a:pt x="2489" y="1"/>
                  </a:moveTo>
                  <a:lnTo>
                    <a:pt x="1" y="352"/>
                  </a:lnTo>
                  <a:lnTo>
                    <a:pt x="1214" y="6195"/>
                  </a:lnTo>
                  <a:lnTo>
                    <a:pt x="5502" y="5123"/>
                  </a:lnTo>
                  <a:cubicBezTo>
                    <a:pt x="3483" y="4837"/>
                    <a:pt x="2489" y="1"/>
                    <a:pt x="2489" y="1"/>
                  </a:cubicBezTo>
                  <a:close/>
                </a:path>
              </a:pathLst>
            </a:custGeom>
            <a:solidFill>
              <a:srgbClr val="F3F3F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entury Gothic"/>
                <a:buNone/>
              </a:pPr>
              <a:endParaRPr sz="1800">
                <a:solidFill>
                  <a:schemeClr val="dk1"/>
                </a:solidFill>
                <a:latin typeface="Century Gothic"/>
                <a:ea typeface="Century Gothic"/>
                <a:cs typeface="Century Gothic"/>
                <a:sym typeface="Century Gothic"/>
              </a:endParaRPr>
            </a:p>
          </p:txBody>
        </p:sp>
        <p:sp>
          <p:nvSpPr>
            <p:cNvPr id="110" name="Google Shape;110;p37"/>
            <p:cNvSpPr/>
            <p:nvPr/>
          </p:nvSpPr>
          <p:spPr>
            <a:xfrm>
              <a:off x="1727569" y="2172672"/>
              <a:ext cx="112932" cy="263139"/>
            </a:xfrm>
            <a:custGeom>
              <a:avLst/>
              <a:gdLst/>
              <a:ahLst/>
              <a:cxnLst/>
              <a:rect l="l" t="t" r="r" b="b"/>
              <a:pathLst>
                <a:path w="3069" h="7151" extrusionOk="0">
                  <a:moveTo>
                    <a:pt x="1001" y="1"/>
                  </a:moveTo>
                  <a:cubicBezTo>
                    <a:pt x="857" y="1"/>
                    <a:pt x="697" y="26"/>
                    <a:pt x="520" y="83"/>
                  </a:cubicBezTo>
                  <a:lnTo>
                    <a:pt x="1" y="6474"/>
                  </a:lnTo>
                  <a:cubicBezTo>
                    <a:pt x="1" y="6474"/>
                    <a:pt x="648" y="7057"/>
                    <a:pt x="1537" y="7143"/>
                  </a:cubicBezTo>
                  <a:cubicBezTo>
                    <a:pt x="1592" y="7148"/>
                    <a:pt x="1646" y="7151"/>
                    <a:pt x="1699" y="7151"/>
                  </a:cubicBezTo>
                  <a:cubicBezTo>
                    <a:pt x="2503" y="7151"/>
                    <a:pt x="3068" y="6606"/>
                    <a:pt x="3068" y="6606"/>
                  </a:cubicBezTo>
                  <a:lnTo>
                    <a:pt x="2280" y="1301"/>
                  </a:lnTo>
                  <a:cubicBezTo>
                    <a:pt x="2280" y="1301"/>
                    <a:pt x="2038" y="1"/>
                    <a:pt x="1001" y="1"/>
                  </a:cubicBezTo>
                  <a:close/>
                </a:path>
              </a:pathLst>
            </a:custGeom>
            <a:solidFill>
              <a:srgbClr val="FF457A"/>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entury Gothic"/>
                <a:buNone/>
              </a:pPr>
              <a:endParaRPr sz="1800">
                <a:solidFill>
                  <a:schemeClr val="dk1"/>
                </a:solidFill>
                <a:latin typeface="Century Gothic"/>
                <a:ea typeface="Century Gothic"/>
                <a:cs typeface="Century Gothic"/>
                <a:sym typeface="Century Gothic"/>
              </a:endParaRPr>
            </a:p>
          </p:txBody>
        </p:sp>
        <p:sp>
          <p:nvSpPr>
            <p:cNvPr id="111" name="Google Shape;111;p37"/>
            <p:cNvSpPr/>
            <p:nvPr/>
          </p:nvSpPr>
          <p:spPr>
            <a:xfrm>
              <a:off x="1751267" y="2168330"/>
              <a:ext cx="66603" cy="94496"/>
            </a:xfrm>
            <a:custGeom>
              <a:avLst/>
              <a:gdLst/>
              <a:ahLst/>
              <a:cxnLst/>
              <a:rect l="l" t="t" r="r" b="b"/>
              <a:pathLst>
                <a:path w="1810" h="2568" extrusionOk="0">
                  <a:moveTo>
                    <a:pt x="653" y="0"/>
                  </a:moveTo>
                  <a:cubicBezTo>
                    <a:pt x="0" y="0"/>
                    <a:pt x="82" y="489"/>
                    <a:pt x="82" y="489"/>
                  </a:cubicBezTo>
                  <a:cubicBezTo>
                    <a:pt x="82" y="489"/>
                    <a:pt x="1153" y="2475"/>
                    <a:pt x="1809" y="2567"/>
                  </a:cubicBezTo>
                  <a:lnTo>
                    <a:pt x="1631" y="1150"/>
                  </a:lnTo>
                  <a:cubicBezTo>
                    <a:pt x="1631" y="1150"/>
                    <a:pt x="1418" y="33"/>
                    <a:pt x="707" y="1"/>
                  </a:cubicBezTo>
                  <a:cubicBezTo>
                    <a:pt x="688" y="1"/>
                    <a:pt x="670" y="0"/>
                    <a:pt x="653" y="0"/>
                  </a:cubicBezTo>
                  <a:close/>
                </a:path>
              </a:pathLst>
            </a:custGeom>
            <a:solidFill>
              <a:srgbClr val="702575"/>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entury Gothic"/>
                <a:buNone/>
              </a:pPr>
              <a:endParaRPr sz="1800">
                <a:solidFill>
                  <a:schemeClr val="dk1"/>
                </a:solidFill>
                <a:latin typeface="Century Gothic"/>
                <a:ea typeface="Century Gothic"/>
                <a:cs typeface="Century Gothic"/>
                <a:sym typeface="Century Gothic"/>
              </a:endParaRPr>
            </a:p>
          </p:txBody>
        </p:sp>
        <p:sp>
          <p:nvSpPr>
            <p:cNvPr id="112" name="Google Shape;112;p37"/>
            <p:cNvSpPr/>
            <p:nvPr/>
          </p:nvSpPr>
          <p:spPr>
            <a:xfrm>
              <a:off x="1539019" y="2901410"/>
              <a:ext cx="490474" cy="441018"/>
            </a:xfrm>
            <a:custGeom>
              <a:avLst/>
              <a:gdLst/>
              <a:ahLst/>
              <a:cxnLst/>
              <a:rect l="l" t="t" r="r" b="b"/>
              <a:pathLst>
                <a:path w="13329" h="11985" extrusionOk="0">
                  <a:moveTo>
                    <a:pt x="3886" y="0"/>
                  </a:moveTo>
                  <a:cubicBezTo>
                    <a:pt x="3886" y="0"/>
                    <a:pt x="983" y="4304"/>
                    <a:pt x="398" y="7854"/>
                  </a:cubicBezTo>
                  <a:cubicBezTo>
                    <a:pt x="0" y="10298"/>
                    <a:pt x="3298" y="11984"/>
                    <a:pt x="6345" y="11984"/>
                  </a:cubicBezTo>
                  <a:cubicBezTo>
                    <a:pt x="7723" y="11984"/>
                    <a:pt x="9051" y="11639"/>
                    <a:pt x="9961" y="10862"/>
                  </a:cubicBezTo>
                  <a:cubicBezTo>
                    <a:pt x="13329" y="7991"/>
                    <a:pt x="12117" y="5798"/>
                    <a:pt x="11506" y="3397"/>
                  </a:cubicBezTo>
                  <a:cubicBezTo>
                    <a:pt x="10945" y="1199"/>
                    <a:pt x="9929" y="0"/>
                    <a:pt x="9929" y="0"/>
                  </a:cubicBezTo>
                  <a:close/>
                </a:path>
              </a:pathLst>
            </a:custGeom>
            <a:solidFill>
              <a:srgbClr val="21204D"/>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entury Gothic"/>
                <a:buNone/>
              </a:pPr>
              <a:endParaRPr sz="1800">
                <a:solidFill>
                  <a:schemeClr val="dk1"/>
                </a:solidFill>
                <a:latin typeface="Century Gothic"/>
                <a:ea typeface="Century Gothic"/>
                <a:cs typeface="Century Gothic"/>
                <a:sym typeface="Century Gothic"/>
              </a:endParaRPr>
            </a:p>
          </p:txBody>
        </p:sp>
        <p:sp>
          <p:nvSpPr>
            <p:cNvPr id="113" name="Google Shape;113;p37"/>
            <p:cNvSpPr/>
            <p:nvPr/>
          </p:nvSpPr>
          <p:spPr>
            <a:xfrm>
              <a:off x="1630350" y="2927573"/>
              <a:ext cx="114367" cy="66272"/>
            </a:xfrm>
            <a:custGeom>
              <a:avLst/>
              <a:gdLst/>
              <a:ahLst/>
              <a:cxnLst/>
              <a:rect l="l" t="t" r="r" b="b"/>
              <a:pathLst>
                <a:path w="3108" h="1801" extrusionOk="0">
                  <a:moveTo>
                    <a:pt x="3021" y="0"/>
                  </a:moveTo>
                  <a:cubicBezTo>
                    <a:pt x="3021" y="6"/>
                    <a:pt x="2975" y="557"/>
                    <a:pt x="2028" y="1291"/>
                  </a:cubicBezTo>
                  <a:cubicBezTo>
                    <a:pt x="1595" y="1625"/>
                    <a:pt x="1141" y="1716"/>
                    <a:pt x="776" y="1716"/>
                  </a:cubicBezTo>
                  <a:cubicBezTo>
                    <a:pt x="345" y="1716"/>
                    <a:pt x="37" y="1589"/>
                    <a:pt x="32" y="1586"/>
                  </a:cubicBezTo>
                  <a:lnTo>
                    <a:pt x="0" y="1664"/>
                  </a:lnTo>
                  <a:cubicBezTo>
                    <a:pt x="5" y="1668"/>
                    <a:pt x="328" y="1801"/>
                    <a:pt x="779" y="1801"/>
                  </a:cubicBezTo>
                  <a:cubicBezTo>
                    <a:pt x="1162" y="1801"/>
                    <a:pt x="1631" y="1706"/>
                    <a:pt x="2083" y="1359"/>
                  </a:cubicBezTo>
                  <a:cubicBezTo>
                    <a:pt x="3063" y="598"/>
                    <a:pt x="3103" y="28"/>
                    <a:pt x="3108" y="6"/>
                  </a:cubicBezTo>
                  <a:lnTo>
                    <a:pt x="3021" y="0"/>
                  </a:lnTo>
                  <a:close/>
                </a:path>
              </a:pathLst>
            </a:custGeom>
            <a:solidFill>
              <a:srgbClr val="65A2E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entury Gothic"/>
                <a:buNone/>
              </a:pPr>
              <a:endParaRPr sz="1800">
                <a:solidFill>
                  <a:schemeClr val="dk1"/>
                </a:solidFill>
                <a:latin typeface="Century Gothic"/>
                <a:ea typeface="Century Gothic"/>
                <a:cs typeface="Century Gothic"/>
                <a:sym typeface="Century Gothic"/>
              </a:endParaRPr>
            </a:p>
          </p:txBody>
        </p:sp>
        <p:sp>
          <p:nvSpPr>
            <p:cNvPr id="114" name="Google Shape;114;p37"/>
            <p:cNvSpPr/>
            <p:nvPr/>
          </p:nvSpPr>
          <p:spPr>
            <a:xfrm>
              <a:off x="1665197" y="2926064"/>
              <a:ext cx="262035" cy="3238"/>
            </a:xfrm>
            <a:custGeom>
              <a:avLst/>
              <a:gdLst/>
              <a:ahLst/>
              <a:cxnLst/>
              <a:rect l="l" t="t" r="r" b="b"/>
              <a:pathLst>
                <a:path w="7121" h="88" extrusionOk="0">
                  <a:moveTo>
                    <a:pt x="0" y="1"/>
                  </a:moveTo>
                  <a:lnTo>
                    <a:pt x="0" y="87"/>
                  </a:lnTo>
                  <a:lnTo>
                    <a:pt x="7120" y="87"/>
                  </a:lnTo>
                  <a:lnTo>
                    <a:pt x="7120" y="1"/>
                  </a:lnTo>
                  <a:close/>
                </a:path>
              </a:pathLst>
            </a:custGeom>
            <a:solidFill>
              <a:srgbClr val="65A2E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entury Gothic"/>
                <a:buNone/>
              </a:pPr>
              <a:endParaRPr sz="1800">
                <a:solidFill>
                  <a:schemeClr val="dk1"/>
                </a:solidFill>
                <a:latin typeface="Century Gothic"/>
                <a:ea typeface="Century Gothic"/>
                <a:cs typeface="Century Gothic"/>
                <a:sym typeface="Century Gothic"/>
              </a:endParaRPr>
            </a:p>
          </p:txBody>
        </p:sp>
        <p:sp>
          <p:nvSpPr>
            <p:cNvPr id="115" name="Google Shape;115;p37"/>
            <p:cNvSpPr/>
            <p:nvPr/>
          </p:nvSpPr>
          <p:spPr>
            <a:xfrm>
              <a:off x="2188237" y="3402408"/>
              <a:ext cx="922329" cy="827465"/>
            </a:xfrm>
            <a:custGeom>
              <a:avLst/>
              <a:gdLst/>
              <a:ahLst/>
              <a:cxnLst/>
              <a:rect l="l" t="t" r="r" b="b"/>
              <a:pathLst>
                <a:path w="25065" h="22487" extrusionOk="0">
                  <a:moveTo>
                    <a:pt x="2661" y="1"/>
                  </a:moveTo>
                  <a:cubicBezTo>
                    <a:pt x="1333" y="1"/>
                    <a:pt x="1" y="1495"/>
                    <a:pt x="1369" y="3377"/>
                  </a:cubicBezTo>
                  <a:cubicBezTo>
                    <a:pt x="1369" y="3377"/>
                    <a:pt x="3712" y="6854"/>
                    <a:pt x="7213" y="10692"/>
                  </a:cubicBezTo>
                  <a:cubicBezTo>
                    <a:pt x="10713" y="14530"/>
                    <a:pt x="21756" y="21886"/>
                    <a:pt x="23301" y="22406"/>
                  </a:cubicBezTo>
                  <a:cubicBezTo>
                    <a:pt x="23460" y="22458"/>
                    <a:pt x="23644" y="22487"/>
                    <a:pt x="23824" y="22487"/>
                  </a:cubicBezTo>
                  <a:cubicBezTo>
                    <a:pt x="24471" y="22487"/>
                    <a:pt x="25064" y="22117"/>
                    <a:pt x="24245" y="21148"/>
                  </a:cubicBezTo>
                  <a:cubicBezTo>
                    <a:pt x="23196" y="19903"/>
                    <a:pt x="5134" y="1549"/>
                    <a:pt x="3712" y="373"/>
                  </a:cubicBezTo>
                  <a:cubicBezTo>
                    <a:pt x="3401" y="117"/>
                    <a:pt x="3031" y="1"/>
                    <a:pt x="2661" y="1"/>
                  </a:cubicBezTo>
                  <a:close/>
                </a:path>
              </a:pathLst>
            </a:custGeom>
            <a:solidFill>
              <a:srgbClr val="FF457A"/>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entury Gothic"/>
                <a:buNone/>
              </a:pPr>
              <a:endParaRPr sz="1800">
                <a:solidFill>
                  <a:schemeClr val="dk1"/>
                </a:solidFill>
                <a:latin typeface="Century Gothic"/>
                <a:ea typeface="Century Gothic"/>
                <a:cs typeface="Century Gothic"/>
                <a:sym typeface="Century Gothic"/>
              </a:endParaRPr>
            </a:p>
          </p:txBody>
        </p:sp>
        <p:sp>
          <p:nvSpPr>
            <p:cNvPr id="116" name="Google Shape;116;p37"/>
            <p:cNvSpPr/>
            <p:nvPr/>
          </p:nvSpPr>
          <p:spPr>
            <a:xfrm>
              <a:off x="3079362" y="3926809"/>
              <a:ext cx="284113" cy="368821"/>
            </a:xfrm>
            <a:custGeom>
              <a:avLst/>
              <a:gdLst/>
              <a:ahLst/>
              <a:cxnLst/>
              <a:rect l="l" t="t" r="r" b="b"/>
              <a:pathLst>
                <a:path w="7721" h="10023" extrusionOk="0">
                  <a:moveTo>
                    <a:pt x="6367" y="0"/>
                  </a:moveTo>
                  <a:lnTo>
                    <a:pt x="1" y="9194"/>
                  </a:lnTo>
                  <a:lnTo>
                    <a:pt x="1204" y="10023"/>
                  </a:lnTo>
                  <a:lnTo>
                    <a:pt x="7721" y="616"/>
                  </a:lnTo>
                  <a:cubicBezTo>
                    <a:pt x="7721" y="616"/>
                    <a:pt x="7575" y="561"/>
                    <a:pt x="6367" y="0"/>
                  </a:cubicBezTo>
                  <a:close/>
                </a:path>
              </a:pathLst>
            </a:custGeom>
            <a:solidFill>
              <a:srgbClr val="14132E"/>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entury Gothic"/>
                <a:buNone/>
              </a:pPr>
              <a:endParaRPr sz="1800">
                <a:solidFill>
                  <a:schemeClr val="dk1"/>
                </a:solidFill>
                <a:latin typeface="Century Gothic"/>
                <a:ea typeface="Century Gothic"/>
                <a:cs typeface="Century Gothic"/>
                <a:sym typeface="Century Gothic"/>
              </a:endParaRPr>
            </a:p>
          </p:txBody>
        </p:sp>
        <p:sp>
          <p:nvSpPr>
            <p:cNvPr id="117" name="Google Shape;117;p37"/>
            <p:cNvSpPr/>
            <p:nvPr/>
          </p:nvSpPr>
          <p:spPr>
            <a:xfrm>
              <a:off x="2918998" y="3922725"/>
              <a:ext cx="394653" cy="342401"/>
            </a:xfrm>
            <a:custGeom>
              <a:avLst/>
              <a:gdLst/>
              <a:ahLst/>
              <a:cxnLst/>
              <a:rect l="l" t="t" r="r" b="b"/>
              <a:pathLst>
                <a:path w="10725" h="9305" extrusionOk="0">
                  <a:moveTo>
                    <a:pt x="10278" y="1"/>
                  </a:moveTo>
                  <a:cubicBezTo>
                    <a:pt x="8941" y="1"/>
                    <a:pt x="6816" y="2586"/>
                    <a:pt x="5447" y="4209"/>
                  </a:cubicBezTo>
                  <a:cubicBezTo>
                    <a:pt x="4987" y="4752"/>
                    <a:pt x="4450" y="4940"/>
                    <a:pt x="3925" y="4940"/>
                  </a:cubicBezTo>
                  <a:cubicBezTo>
                    <a:pt x="2732" y="4940"/>
                    <a:pt x="1605" y="3967"/>
                    <a:pt x="1605" y="3967"/>
                  </a:cubicBezTo>
                  <a:lnTo>
                    <a:pt x="1" y="6282"/>
                  </a:lnTo>
                  <a:lnTo>
                    <a:pt x="4359" y="9305"/>
                  </a:lnTo>
                  <a:lnTo>
                    <a:pt x="10725" y="111"/>
                  </a:lnTo>
                  <a:cubicBezTo>
                    <a:pt x="10697" y="102"/>
                    <a:pt x="10676" y="89"/>
                    <a:pt x="10648" y="79"/>
                  </a:cubicBezTo>
                  <a:cubicBezTo>
                    <a:pt x="10533" y="26"/>
                    <a:pt x="10409" y="1"/>
                    <a:pt x="10278" y="1"/>
                  </a:cubicBezTo>
                  <a:close/>
                </a:path>
              </a:pathLst>
            </a:custGeom>
            <a:solidFill>
              <a:srgbClr val="65A2E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entury Gothic"/>
                <a:buNone/>
              </a:pPr>
              <a:endParaRPr sz="1800">
                <a:solidFill>
                  <a:schemeClr val="dk1"/>
                </a:solidFill>
                <a:latin typeface="Century Gothic"/>
                <a:ea typeface="Century Gothic"/>
                <a:cs typeface="Century Gothic"/>
                <a:sym typeface="Century Gothic"/>
              </a:endParaRPr>
            </a:p>
          </p:txBody>
        </p:sp>
        <p:sp>
          <p:nvSpPr>
            <p:cNvPr id="118" name="Google Shape;118;p37"/>
            <p:cNvSpPr/>
            <p:nvPr/>
          </p:nvSpPr>
          <p:spPr>
            <a:xfrm>
              <a:off x="3165063" y="3928649"/>
              <a:ext cx="97624" cy="178836"/>
            </a:xfrm>
            <a:custGeom>
              <a:avLst/>
              <a:gdLst/>
              <a:ahLst/>
              <a:cxnLst/>
              <a:rect l="l" t="t" r="r" b="b"/>
              <a:pathLst>
                <a:path w="2653" h="4860" extrusionOk="0">
                  <a:moveTo>
                    <a:pt x="2594" y="0"/>
                  </a:moveTo>
                  <a:cubicBezTo>
                    <a:pt x="2580" y="15"/>
                    <a:pt x="1435" y="1555"/>
                    <a:pt x="724" y="2699"/>
                  </a:cubicBezTo>
                  <a:cubicBezTo>
                    <a:pt x="0" y="3866"/>
                    <a:pt x="615" y="4845"/>
                    <a:pt x="619" y="4859"/>
                  </a:cubicBezTo>
                  <a:lnTo>
                    <a:pt x="684" y="4818"/>
                  </a:lnTo>
                  <a:cubicBezTo>
                    <a:pt x="680" y="4809"/>
                    <a:pt x="87" y="3866"/>
                    <a:pt x="784" y="2739"/>
                  </a:cubicBezTo>
                  <a:cubicBezTo>
                    <a:pt x="1495" y="1596"/>
                    <a:pt x="2639" y="59"/>
                    <a:pt x="2653" y="46"/>
                  </a:cubicBezTo>
                  <a:lnTo>
                    <a:pt x="2594"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entury Gothic"/>
                <a:buNone/>
              </a:pPr>
              <a:endParaRPr sz="1800">
                <a:solidFill>
                  <a:schemeClr val="dk1"/>
                </a:solidFill>
                <a:latin typeface="Century Gothic"/>
                <a:ea typeface="Century Gothic"/>
                <a:cs typeface="Century Gothic"/>
                <a:sym typeface="Century Gothic"/>
              </a:endParaRPr>
            </a:p>
          </p:txBody>
        </p:sp>
        <p:sp>
          <p:nvSpPr>
            <p:cNvPr id="119" name="Google Shape;119;p37"/>
            <p:cNvSpPr/>
            <p:nvPr/>
          </p:nvSpPr>
          <p:spPr>
            <a:xfrm>
              <a:off x="2948032" y="4065168"/>
              <a:ext cx="182994" cy="93318"/>
            </a:xfrm>
            <a:custGeom>
              <a:avLst/>
              <a:gdLst/>
              <a:ahLst/>
              <a:cxnLst/>
              <a:rect l="l" t="t" r="r" b="b"/>
              <a:pathLst>
                <a:path w="4973" h="2536" extrusionOk="0">
                  <a:moveTo>
                    <a:pt x="4900" y="1"/>
                  </a:moveTo>
                  <a:cubicBezTo>
                    <a:pt x="4895" y="19"/>
                    <a:pt x="4512" y="1600"/>
                    <a:pt x="3542" y="2302"/>
                  </a:cubicBezTo>
                  <a:cubicBezTo>
                    <a:pt x="3385" y="2416"/>
                    <a:pt x="3186" y="2463"/>
                    <a:pt x="2964" y="2463"/>
                  </a:cubicBezTo>
                  <a:cubicBezTo>
                    <a:pt x="1827" y="2463"/>
                    <a:pt x="65" y="1228"/>
                    <a:pt x="46" y="1213"/>
                  </a:cubicBezTo>
                  <a:lnTo>
                    <a:pt x="0" y="1272"/>
                  </a:lnTo>
                  <a:cubicBezTo>
                    <a:pt x="91" y="1332"/>
                    <a:pt x="1805" y="2535"/>
                    <a:pt x="2958" y="2535"/>
                  </a:cubicBezTo>
                  <a:cubicBezTo>
                    <a:pt x="3200" y="2535"/>
                    <a:pt x="3414" y="2485"/>
                    <a:pt x="3587" y="2361"/>
                  </a:cubicBezTo>
                  <a:cubicBezTo>
                    <a:pt x="4576" y="1646"/>
                    <a:pt x="4969" y="32"/>
                    <a:pt x="4973" y="19"/>
                  </a:cubicBezTo>
                  <a:lnTo>
                    <a:pt x="4900"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entury Gothic"/>
                <a:buNone/>
              </a:pPr>
              <a:endParaRPr sz="1800">
                <a:solidFill>
                  <a:schemeClr val="dk1"/>
                </a:solidFill>
                <a:latin typeface="Century Gothic"/>
                <a:ea typeface="Century Gothic"/>
                <a:cs typeface="Century Gothic"/>
                <a:sym typeface="Century Gothic"/>
              </a:endParaRPr>
            </a:p>
          </p:txBody>
        </p:sp>
        <p:sp>
          <p:nvSpPr>
            <p:cNvPr id="120" name="Google Shape;120;p37"/>
            <p:cNvSpPr/>
            <p:nvPr/>
          </p:nvSpPr>
          <p:spPr>
            <a:xfrm>
              <a:off x="2960616" y="4093833"/>
              <a:ext cx="61415" cy="26715"/>
            </a:xfrm>
            <a:custGeom>
              <a:avLst/>
              <a:gdLst/>
              <a:ahLst/>
              <a:cxnLst/>
              <a:rect l="l" t="t" r="r" b="b"/>
              <a:pathLst>
                <a:path w="1669" h="726" extrusionOk="0">
                  <a:moveTo>
                    <a:pt x="1641" y="0"/>
                  </a:moveTo>
                  <a:lnTo>
                    <a:pt x="1" y="657"/>
                  </a:lnTo>
                  <a:lnTo>
                    <a:pt x="28" y="726"/>
                  </a:lnTo>
                  <a:lnTo>
                    <a:pt x="1669" y="69"/>
                  </a:lnTo>
                  <a:lnTo>
                    <a:pt x="1641"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entury Gothic"/>
                <a:buNone/>
              </a:pPr>
              <a:endParaRPr sz="1800">
                <a:solidFill>
                  <a:schemeClr val="dk1"/>
                </a:solidFill>
                <a:latin typeface="Century Gothic"/>
                <a:ea typeface="Century Gothic"/>
                <a:cs typeface="Century Gothic"/>
                <a:sym typeface="Century Gothic"/>
              </a:endParaRPr>
            </a:p>
          </p:txBody>
        </p:sp>
        <p:sp>
          <p:nvSpPr>
            <p:cNvPr id="121" name="Google Shape;121;p37"/>
            <p:cNvSpPr/>
            <p:nvPr/>
          </p:nvSpPr>
          <p:spPr>
            <a:xfrm>
              <a:off x="2991122" y="4082978"/>
              <a:ext cx="8574" cy="53982"/>
            </a:xfrm>
            <a:custGeom>
              <a:avLst/>
              <a:gdLst/>
              <a:ahLst/>
              <a:cxnLst/>
              <a:rect l="l" t="t" r="r" b="b"/>
              <a:pathLst>
                <a:path w="233" h="1467" extrusionOk="0">
                  <a:moveTo>
                    <a:pt x="161" y="0"/>
                  </a:moveTo>
                  <a:lnTo>
                    <a:pt x="1" y="1463"/>
                  </a:lnTo>
                  <a:lnTo>
                    <a:pt x="74" y="1467"/>
                  </a:lnTo>
                  <a:lnTo>
                    <a:pt x="233" y="9"/>
                  </a:lnTo>
                  <a:lnTo>
                    <a:pt x="161"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entury Gothic"/>
                <a:buNone/>
              </a:pPr>
              <a:endParaRPr sz="1800">
                <a:solidFill>
                  <a:schemeClr val="dk1"/>
                </a:solidFill>
                <a:latin typeface="Century Gothic"/>
                <a:ea typeface="Century Gothic"/>
                <a:cs typeface="Century Gothic"/>
                <a:sym typeface="Century Gothic"/>
              </a:endParaRPr>
            </a:p>
          </p:txBody>
        </p:sp>
        <p:sp>
          <p:nvSpPr>
            <p:cNvPr id="122" name="Google Shape;122;p37"/>
            <p:cNvSpPr/>
            <p:nvPr/>
          </p:nvSpPr>
          <p:spPr>
            <a:xfrm>
              <a:off x="3007239" y="4103400"/>
              <a:ext cx="56374" cy="41986"/>
            </a:xfrm>
            <a:custGeom>
              <a:avLst/>
              <a:gdLst/>
              <a:ahLst/>
              <a:cxnLst/>
              <a:rect l="l" t="t" r="r" b="b"/>
              <a:pathLst>
                <a:path w="1532" h="1141" extrusionOk="0">
                  <a:moveTo>
                    <a:pt x="1490" y="1"/>
                  </a:moveTo>
                  <a:lnTo>
                    <a:pt x="0" y="1080"/>
                  </a:lnTo>
                  <a:lnTo>
                    <a:pt x="41" y="1141"/>
                  </a:lnTo>
                  <a:lnTo>
                    <a:pt x="1532" y="60"/>
                  </a:lnTo>
                  <a:lnTo>
                    <a:pt x="1490"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entury Gothic"/>
                <a:buNone/>
              </a:pPr>
              <a:endParaRPr sz="1800">
                <a:solidFill>
                  <a:schemeClr val="dk1"/>
                </a:solidFill>
                <a:latin typeface="Century Gothic"/>
                <a:ea typeface="Century Gothic"/>
                <a:cs typeface="Century Gothic"/>
                <a:sym typeface="Century Gothic"/>
              </a:endParaRPr>
            </a:p>
          </p:txBody>
        </p:sp>
        <p:sp>
          <p:nvSpPr>
            <p:cNvPr id="123" name="Google Shape;123;p37"/>
            <p:cNvSpPr/>
            <p:nvPr/>
          </p:nvSpPr>
          <p:spPr>
            <a:xfrm>
              <a:off x="3035904" y="4100861"/>
              <a:ext cx="3569" cy="53761"/>
            </a:xfrm>
            <a:custGeom>
              <a:avLst/>
              <a:gdLst/>
              <a:ahLst/>
              <a:cxnLst/>
              <a:rect l="l" t="t" r="r" b="b"/>
              <a:pathLst>
                <a:path w="97" h="1461" extrusionOk="0">
                  <a:moveTo>
                    <a:pt x="19" y="1"/>
                  </a:moveTo>
                  <a:lnTo>
                    <a:pt x="0" y="1456"/>
                  </a:lnTo>
                  <a:lnTo>
                    <a:pt x="73" y="1460"/>
                  </a:lnTo>
                  <a:lnTo>
                    <a:pt x="96"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entury Gothic"/>
                <a:buNone/>
              </a:pPr>
              <a:endParaRPr sz="1800">
                <a:solidFill>
                  <a:schemeClr val="dk1"/>
                </a:solidFill>
                <a:latin typeface="Century Gothic"/>
                <a:ea typeface="Century Gothic"/>
                <a:cs typeface="Century Gothic"/>
                <a:sym typeface="Century Gothic"/>
              </a:endParaRPr>
            </a:p>
          </p:txBody>
        </p:sp>
        <p:sp>
          <p:nvSpPr>
            <p:cNvPr id="124" name="Google Shape;124;p37"/>
            <p:cNvSpPr/>
            <p:nvPr/>
          </p:nvSpPr>
          <p:spPr>
            <a:xfrm>
              <a:off x="1544133" y="3137135"/>
              <a:ext cx="841964" cy="409814"/>
            </a:xfrm>
            <a:custGeom>
              <a:avLst/>
              <a:gdLst/>
              <a:ahLst/>
              <a:cxnLst/>
              <a:rect l="l" t="t" r="r" b="b"/>
              <a:pathLst>
                <a:path w="22881" h="11137" extrusionOk="0">
                  <a:moveTo>
                    <a:pt x="4136" y="1"/>
                  </a:moveTo>
                  <a:cubicBezTo>
                    <a:pt x="4113" y="1"/>
                    <a:pt x="4091" y="2"/>
                    <a:pt x="4070" y="3"/>
                  </a:cubicBezTo>
                  <a:cubicBezTo>
                    <a:pt x="2407" y="126"/>
                    <a:pt x="0" y="1758"/>
                    <a:pt x="1468" y="5212"/>
                  </a:cubicBezTo>
                  <a:cubicBezTo>
                    <a:pt x="1468" y="5212"/>
                    <a:pt x="4066" y="7259"/>
                    <a:pt x="10219" y="8607"/>
                  </a:cubicBezTo>
                  <a:cubicBezTo>
                    <a:pt x="15007" y="9654"/>
                    <a:pt x="18498" y="11137"/>
                    <a:pt x="20400" y="11137"/>
                  </a:cubicBezTo>
                  <a:cubicBezTo>
                    <a:pt x="20941" y="11137"/>
                    <a:pt x="21354" y="11017"/>
                    <a:pt x="21631" y="10732"/>
                  </a:cubicBezTo>
                  <a:cubicBezTo>
                    <a:pt x="22880" y="9446"/>
                    <a:pt x="21130" y="7732"/>
                    <a:pt x="18869" y="6347"/>
                  </a:cubicBezTo>
                  <a:cubicBezTo>
                    <a:pt x="16636" y="4979"/>
                    <a:pt x="5997" y="1"/>
                    <a:pt x="4136" y="1"/>
                  </a:cubicBezTo>
                  <a:close/>
                </a:path>
              </a:pathLst>
            </a:custGeom>
            <a:solidFill>
              <a:srgbClr val="FF457A"/>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entury Gothic"/>
                <a:buNone/>
              </a:pPr>
              <a:endParaRPr sz="1800">
                <a:solidFill>
                  <a:schemeClr val="dk1"/>
                </a:solidFill>
                <a:latin typeface="Century Gothic"/>
                <a:ea typeface="Century Gothic"/>
                <a:cs typeface="Century Gothic"/>
                <a:sym typeface="Century Gothic"/>
              </a:endParaRPr>
            </a:p>
          </p:txBody>
        </p:sp>
        <p:sp>
          <p:nvSpPr>
            <p:cNvPr id="125" name="Google Shape;125;p37"/>
            <p:cNvSpPr/>
            <p:nvPr/>
          </p:nvSpPr>
          <p:spPr>
            <a:xfrm>
              <a:off x="1481541" y="3113658"/>
              <a:ext cx="832249" cy="485653"/>
            </a:xfrm>
            <a:custGeom>
              <a:avLst/>
              <a:gdLst/>
              <a:ahLst/>
              <a:cxnLst/>
              <a:rect l="l" t="t" r="r" b="b"/>
              <a:pathLst>
                <a:path w="22617" h="13198" extrusionOk="0">
                  <a:moveTo>
                    <a:pt x="5025" y="1"/>
                  </a:moveTo>
                  <a:cubicBezTo>
                    <a:pt x="3811" y="1"/>
                    <a:pt x="1" y="1482"/>
                    <a:pt x="3256" y="6133"/>
                  </a:cubicBezTo>
                  <a:cubicBezTo>
                    <a:pt x="3256" y="6133"/>
                    <a:pt x="7111" y="9916"/>
                    <a:pt x="12243" y="11311"/>
                  </a:cubicBezTo>
                  <a:cubicBezTo>
                    <a:pt x="15776" y="12268"/>
                    <a:pt x="17453" y="12623"/>
                    <a:pt x="18692" y="13197"/>
                  </a:cubicBezTo>
                  <a:lnTo>
                    <a:pt x="22617" y="7537"/>
                  </a:lnTo>
                  <a:cubicBezTo>
                    <a:pt x="22516" y="7468"/>
                    <a:pt x="22421" y="7404"/>
                    <a:pt x="22320" y="7337"/>
                  </a:cubicBezTo>
                  <a:cubicBezTo>
                    <a:pt x="19745" y="5545"/>
                    <a:pt x="5953" y="349"/>
                    <a:pt x="5302" y="44"/>
                  </a:cubicBezTo>
                  <a:cubicBezTo>
                    <a:pt x="5242" y="16"/>
                    <a:pt x="5147" y="1"/>
                    <a:pt x="5025" y="1"/>
                  </a:cubicBezTo>
                  <a:close/>
                </a:path>
              </a:pathLst>
            </a:custGeom>
            <a:solidFill>
              <a:srgbClr val="21204D"/>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entury Gothic"/>
                <a:buNone/>
              </a:pPr>
              <a:endParaRPr sz="1800">
                <a:solidFill>
                  <a:schemeClr val="dk1"/>
                </a:solidFill>
                <a:latin typeface="Century Gothic"/>
                <a:ea typeface="Century Gothic"/>
                <a:cs typeface="Century Gothic"/>
                <a:sym typeface="Century Gothic"/>
              </a:endParaRPr>
            </a:p>
          </p:txBody>
        </p:sp>
        <p:sp>
          <p:nvSpPr>
            <p:cNvPr id="126" name="Google Shape;126;p37"/>
            <p:cNvSpPr/>
            <p:nvPr/>
          </p:nvSpPr>
          <p:spPr>
            <a:xfrm>
              <a:off x="1413686" y="2408176"/>
              <a:ext cx="270351" cy="564437"/>
            </a:xfrm>
            <a:custGeom>
              <a:avLst/>
              <a:gdLst/>
              <a:ahLst/>
              <a:cxnLst/>
              <a:rect l="l" t="t" r="r" b="b"/>
              <a:pathLst>
                <a:path w="7347" h="15339" extrusionOk="0">
                  <a:moveTo>
                    <a:pt x="5788" y="0"/>
                  </a:moveTo>
                  <a:cubicBezTo>
                    <a:pt x="4261" y="5"/>
                    <a:pt x="3705" y="1427"/>
                    <a:pt x="3331" y="1983"/>
                  </a:cubicBezTo>
                  <a:cubicBezTo>
                    <a:pt x="2952" y="2535"/>
                    <a:pt x="300" y="11527"/>
                    <a:pt x="127" y="13004"/>
                  </a:cubicBezTo>
                  <a:cubicBezTo>
                    <a:pt x="0" y="14091"/>
                    <a:pt x="769" y="15339"/>
                    <a:pt x="1698" y="15339"/>
                  </a:cubicBezTo>
                  <a:cubicBezTo>
                    <a:pt x="2034" y="15339"/>
                    <a:pt x="2391" y="15175"/>
                    <a:pt x="2734" y="14781"/>
                  </a:cubicBezTo>
                  <a:cubicBezTo>
                    <a:pt x="4019" y="13300"/>
                    <a:pt x="7195" y="2626"/>
                    <a:pt x="7195" y="2626"/>
                  </a:cubicBezTo>
                  <a:cubicBezTo>
                    <a:pt x="7346" y="2120"/>
                    <a:pt x="7315" y="0"/>
                    <a:pt x="5788" y="0"/>
                  </a:cubicBezTo>
                  <a:close/>
                </a:path>
              </a:pathLst>
            </a:custGeom>
            <a:solidFill>
              <a:srgbClr val="FF457A"/>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entury Gothic"/>
                <a:buNone/>
              </a:pPr>
              <a:endParaRPr sz="1800">
                <a:solidFill>
                  <a:schemeClr val="dk1"/>
                </a:solidFill>
                <a:latin typeface="Century Gothic"/>
                <a:ea typeface="Century Gothic"/>
                <a:cs typeface="Century Gothic"/>
                <a:sym typeface="Century Gothic"/>
              </a:endParaRPr>
            </a:p>
          </p:txBody>
        </p:sp>
        <p:sp>
          <p:nvSpPr>
            <p:cNvPr id="127" name="Google Shape;127;p37"/>
            <p:cNvSpPr/>
            <p:nvPr/>
          </p:nvSpPr>
          <p:spPr>
            <a:xfrm>
              <a:off x="1377073" y="2827337"/>
              <a:ext cx="166398" cy="605429"/>
            </a:xfrm>
            <a:custGeom>
              <a:avLst/>
              <a:gdLst/>
              <a:ahLst/>
              <a:cxnLst/>
              <a:rect l="l" t="t" r="r" b="b"/>
              <a:pathLst>
                <a:path w="4522" h="16453" extrusionOk="0">
                  <a:moveTo>
                    <a:pt x="2743" y="1"/>
                  </a:moveTo>
                  <a:cubicBezTo>
                    <a:pt x="2376" y="1"/>
                    <a:pt x="1962" y="193"/>
                    <a:pt x="1518" y="665"/>
                  </a:cubicBezTo>
                  <a:cubicBezTo>
                    <a:pt x="1" y="2278"/>
                    <a:pt x="320" y="13942"/>
                    <a:pt x="638" y="15450"/>
                  </a:cubicBezTo>
                  <a:cubicBezTo>
                    <a:pt x="794" y="16186"/>
                    <a:pt x="1052" y="16453"/>
                    <a:pt x="1294" y="16453"/>
                  </a:cubicBezTo>
                  <a:cubicBezTo>
                    <a:pt x="1549" y="16453"/>
                    <a:pt x="1785" y="16154"/>
                    <a:pt x="1860" y="15796"/>
                  </a:cubicBezTo>
                  <a:cubicBezTo>
                    <a:pt x="1860" y="15796"/>
                    <a:pt x="4522" y="3523"/>
                    <a:pt x="4362" y="2118"/>
                  </a:cubicBezTo>
                  <a:cubicBezTo>
                    <a:pt x="4246" y="1122"/>
                    <a:pt x="3630" y="1"/>
                    <a:pt x="2743" y="1"/>
                  </a:cubicBezTo>
                  <a:close/>
                </a:path>
              </a:pathLst>
            </a:custGeom>
            <a:solidFill>
              <a:srgbClr val="FF457A"/>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entury Gothic"/>
                <a:buNone/>
              </a:pPr>
              <a:endParaRPr sz="1800">
                <a:solidFill>
                  <a:schemeClr val="dk1"/>
                </a:solidFill>
                <a:latin typeface="Century Gothic"/>
                <a:ea typeface="Century Gothic"/>
                <a:cs typeface="Century Gothic"/>
                <a:sym typeface="Century Gothic"/>
              </a:endParaRPr>
            </a:p>
          </p:txBody>
        </p:sp>
        <p:sp>
          <p:nvSpPr>
            <p:cNvPr id="128" name="Google Shape;128;p37"/>
            <p:cNvSpPr/>
            <p:nvPr/>
          </p:nvSpPr>
          <p:spPr>
            <a:xfrm>
              <a:off x="1387634" y="3348610"/>
              <a:ext cx="116096" cy="263102"/>
            </a:xfrm>
            <a:custGeom>
              <a:avLst/>
              <a:gdLst/>
              <a:ahLst/>
              <a:cxnLst/>
              <a:rect l="l" t="t" r="r" b="b"/>
              <a:pathLst>
                <a:path w="3155" h="7150" extrusionOk="0">
                  <a:moveTo>
                    <a:pt x="792" y="1"/>
                  </a:moveTo>
                  <a:cubicBezTo>
                    <a:pt x="749" y="1"/>
                    <a:pt x="706" y="10"/>
                    <a:pt x="662" y="31"/>
                  </a:cubicBezTo>
                  <a:cubicBezTo>
                    <a:pt x="0" y="340"/>
                    <a:pt x="142" y="3129"/>
                    <a:pt x="584" y="4269"/>
                  </a:cubicBezTo>
                  <a:cubicBezTo>
                    <a:pt x="1026" y="5404"/>
                    <a:pt x="2002" y="7132"/>
                    <a:pt x="2348" y="7149"/>
                  </a:cubicBezTo>
                  <a:cubicBezTo>
                    <a:pt x="2349" y="7149"/>
                    <a:pt x="2351" y="7149"/>
                    <a:pt x="2352" y="7149"/>
                  </a:cubicBezTo>
                  <a:cubicBezTo>
                    <a:pt x="2693" y="7149"/>
                    <a:pt x="1955" y="5429"/>
                    <a:pt x="1760" y="4875"/>
                  </a:cubicBezTo>
                  <a:cubicBezTo>
                    <a:pt x="1564" y="4315"/>
                    <a:pt x="1691" y="3663"/>
                    <a:pt x="1691" y="3663"/>
                  </a:cubicBezTo>
                  <a:cubicBezTo>
                    <a:pt x="1702" y="3592"/>
                    <a:pt x="1748" y="3548"/>
                    <a:pt x="1816" y="3548"/>
                  </a:cubicBezTo>
                  <a:cubicBezTo>
                    <a:pt x="1897" y="3548"/>
                    <a:pt x="2008" y="3612"/>
                    <a:pt x="2125" y="3768"/>
                  </a:cubicBezTo>
                  <a:cubicBezTo>
                    <a:pt x="2333" y="4053"/>
                    <a:pt x="2402" y="5414"/>
                    <a:pt x="2774" y="5414"/>
                  </a:cubicBezTo>
                  <a:cubicBezTo>
                    <a:pt x="2776" y="5414"/>
                    <a:pt x="2778" y="5413"/>
                    <a:pt x="2781" y="5413"/>
                  </a:cubicBezTo>
                  <a:cubicBezTo>
                    <a:pt x="3155" y="5390"/>
                    <a:pt x="2768" y="3285"/>
                    <a:pt x="2358" y="2587"/>
                  </a:cubicBezTo>
                  <a:cubicBezTo>
                    <a:pt x="1974" y="1936"/>
                    <a:pt x="1404" y="1"/>
                    <a:pt x="792" y="1"/>
                  </a:cubicBezTo>
                  <a:close/>
                </a:path>
              </a:pathLst>
            </a:custGeom>
            <a:solidFill>
              <a:srgbClr val="FF457A"/>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entury Gothic"/>
                <a:buNone/>
              </a:pPr>
              <a:endParaRPr sz="1800">
                <a:solidFill>
                  <a:schemeClr val="dk1"/>
                </a:solidFill>
                <a:latin typeface="Century Gothic"/>
                <a:ea typeface="Century Gothic"/>
                <a:cs typeface="Century Gothic"/>
                <a:sym typeface="Century Gothic"/>
              </a:endParaRPr>
            </a:p>
          </p:txBody>
        </p:sp>
        <p:sp>
          <p:nvSpPr>
            <p:cNvPr id="129" name="Google Shape;129;p37"/>
            <p:cNvSpPr/>
            <p:nvPr/>
          </p:nvSpPr>
          <p:spPr>
            <a:xfrm>
              <a:off x="1561539" y="1864456"/>
              <a:ext cx="495478" cy="329411"/>
            </a:xfrm>
            <a:custGeom>
              <a:avLst/>
              <a:gdLst/>
              <a:ahLst/>
              <a:cxnLst/>
              <a:rect l="l" t="t" r="r" b="b"/>
              <a:pathLst>
                <a:path w="13465" h="8952" extrusionOk="0">
                  <a:moveTo>
                    <a:pt x="4477" y="1"/>
                  </a:moveTo>
                  <a:cubicBezTo>
                    <a:pt x="2016" y="1"/>
                    <a:pt x="1" y="2016"/>
                    <a:pt x="1" y="4477"/>
                  </a:cubicBezTo>
                  <a:cubicBezTo>
                    <a:pt x="1" y="6938"/>
                    <a:pt x="2016" y="8952"/>
                    <a:pt x="4477" y="8952"/>
                  </a:cubicBezTo>
                  <a:lnTo>
                    <a:pt x="8989" y="8952"/>
                  </a:lnTo>
                  <a:cubicBezTo>
                    <a:pt x="11450" y="8952"/>
                    <a:pt x="13465" y="6938"/>
                    <a:pt x="13465" y="4477"/>
                  </a:cubicBezTo>
                  <a:cubicBezTo>
                    <a:pt x="13465" y="2016"/>
                    <a:pt x="11450" y="1"/>
                    <a:pt x="8989" y="1"/>
                  </a:cubicBezTo>
                  <a:close/>
                </a:path>
              </a:pathLst>
            </a:custGeom>
            <a:solidFill>
              <a:srgbClr val="21204D"/>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entury Gothic"/>
                <a:buNone/>
              </a:pPr>
              <a:endParaRPr sz="1800">
                <a:solidFill>
                  <a:schemeClr val="dk1"/>
                </a:solidFill>
                <a:latin typeface="Century Gothic"/>
                <a:ea typeface="Century Gothic"/>
                <a:cs typeface="Century Gothic"/>
                <a:sym typeface="Century Gothic"/>
              </a:endParaRPr>
            </a:p>
          </p:txBody>
        </p:sp>
        <p:sp>
          <p:nvSpPr>
            <p:cNvPr id="130" name="Google Shape;130;p37"/>
            <p:cNvSpPr/>
            <p:nvPr/>
          </p:nvSpPr>
          <p:spPr>
            <a:xfrm>
              <a:off x="1712004" y="2011131"/>
              <a:ext cx="208163" cy="218099"/>
            </a:xfrm>
            <a:custGeom>
              <a:avLst/>
              <a:gdLst/>
              <a:ahLst/>
              <a:cxnLst/>
              <a:rect l="l" t="t" r="r" b="b"/>
              <a:pathLst>
                <a:path w="5657" h="5927" extrusionOk="0">
                  <a:moveTo>
                    <a:pt x="2740" y="0"/>
                  </a:moveTo>
                  <a:cubicBezTo>
                    <a:pt x="1802" y="0"/>
                    <a:pt x="1040" y="294"/>
                    <a:pt x="985" y="1224"/>
                  </a:cubicBezTo>
                  <a:cubicBezTo>
                    <a:pt x="907" y="2536"/>
                    <a:pt x="899" y="3165"/>
                    <a:pt x="899" y="3165"/>
                  </a:cubicBezTo>
                  <a:cubicBezTo>
                    <a:pt x="899" y="3165"/>
                    <a:pt x="768" y="2966"/>
                    <a:pt x="563" y="2966"/>
                  </a:cubicBezTo>
                  <a:cubicBezTo>
                    <a:pt x="497" y="2966"/>
                    <a:pt x="422" y="2987"/>
                    <a:pt x="342" y="3043"/>
                  </a:cubicBezTo>
                  <a:cubicBezTo>
                    <a:pt x="9" y="3270"/>
                    <a:pt x="1" y="4309"/>
                    <a:pt x="356" y="4524"/>
                  </a:cubicBezTo>
                  <a:cubicBezTo>
                    <a:pt x="459" y="4586"/>
                    <a:pt x="551" y="4607"/>
                    <a:pt x="630" y="4607"/>
                  </a:cubicBezTo>
                  <a:cubicBezTo>
                    <a:pt x="826" y="4607"/>
                    <a:pt x="943" y="4473"/>
                    <a:pt x="943" y="4473"/>
                  </a:cubicBezTo>
                  <a:cubicBezTo>
                    <a:pt x="943" y="4473"/>
                    <a:pt x="1454" y="5380"/>
                    <a:pt x="2703" y="5691"/>
                  </a:cubicBezTo>
                  <a:cubicBezTo>
                    <a:pt x="2703" y="5691"/>
                    <a:pt x="3795" y="5926"/>
                    <a:pt x="4544" y="5926"/>
                  </a:cubicBezTo>
                  <a:cubicBezTo>
                    <a:pt x="4755" y="5926"/>
                    <a:pt x="4939" y="5907"/>
                    <a:pt x="5064" y="5859"/>
                  </a:cubicBezTo>
                  <a:cubicBezTo>
                    <a:pt x="5624" y="5641"/>
                    <a:pt x="5657" y="4888"/>
                    <a:pt x="5483" y="3821"/>
                  </a:cubicBezTo>
                  <a:cubicBezTo>
                    <a:pt x="5310" y="2751"/>
                    <a:pt x="5356" y="386"/>
                    <a:pt x="3952" y="125"/>
                  </a:cubicBezTo>
                  <a:cubicBezTo>
                    <a:pt x="3542" y="50"/>
                    <a:pt x="3126" y="0"/>
                    <a:pt x="2740" y="0"/>
                  </a:cubicBezTo>
                  <a:close/>
                </a:path>
              </a:pathLst>
            </a:custGeom>
            <a:solidFill>
              <a:srgbClr val="FF457A"/>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entury Gothic"/>
                <a:buNone/>
              </a:pPr>
              <a:endParaRPr sz="1800">
                <a:solidFill>
                  <a:schemeClr val="dk1"/>
                </a:solidFill>
                <a:latin typeface="Century Gothic"/>
                <a:ea typeface="Century Gothic"/>
                <a:cs typeface="Century Gothic"/>
                <a:sym typeface="Century Gothic"/>
              </a:endParaRPr>
            </a:p>
          </p:txBody>
        </p:sp>
        <p:sp>
          <p:nvSpPr>
            <p:cNvPr id="131" name="Google Shape;131;p37"/>
            <p:cNvSpPr/>
            <p:nvPr/>
          </p:nvSpPr>
          <p:spPr>
            <a:xfrm>
              <a:off x="1787107" y="2094956"/>
              <a:ext cx="42979" cy="23624"/>
            </a:xfrm>
            <a:custGeom>
              <a:avLst/>
              <a:gdLst/>
              <a:ahLst/>
              <a:cxnLst/>
              <a:rect l="l" t="t" r="r" b="b"/>
              <a:pathLst>
                <a:path w="1168" h="642" extrusionOk="0">
                  <a:moveTo>
                    <a:pt x="560" y="0"/>
                  </a:moveTo>
                  <a:cubicBezTo>
                    <a:pt x="541" y="0"/>
                    <a:pt x="522" y="1"/>
                    <a:pt x="503" y="3"/>
                  </a:cubicBezTo>
                  <a:cubicBezTo>
                    <a:pt x="1" y="54"/>
                    <a:pt x="15" y="459"/>
                    <a:pt x="15" y="459"/>
                  </a:cubicBezTo>
                  <a:cubicBezTo>
                    <a:pt x="15" y="459"/>
                    <a:pt x="349" y="642"/>
                    <a:pt x="758" y="642"/>
                  </a:cubicBezTo>
                  <a:cubicBezTo>
                    <a:pt x="890" y="642"/>
                    <a:pt x="1029" y="623"/>
                    <a:pt x="1168" y="573"/>
                  </a:cubicBezTo>
                  <a:cubicBezTo>
                    <a:pt x="1168" y="573"/>
                    <a:pt x="1016" y="0"/>
                    <a:pt x="560"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entury Gothic"/>
                <a:buNone/>
              </a:pPr>
              <a:endParaRPr sz="1800">
                <a:solidFill>
                  <a:schemeClr val="dk1"/>
                </a:solidFill>
                <a:latin typeface="Century Gothic"/>
                <a:ea typeface="Century Gothic"/>
                <a:cs typeface="Century Gothic"/>
                <a:sym typeface="Century Gothic"/>
              </a:endParaRPr>
            </a:p>
          </p:txBody>
        </p:sp>
        <p:sp>
          <p:nvSpPr>
            <p:cNvPr id="132" name="Google Shape;132;p37"/>
            <p:cNvSpPr/>
            <p:nvPr/>
          </p:nvSpPr>
          <p:spPr>
            <a:xfrm>
              <a:off x="1866627" y="2086014"/>
              <a:ext cx="29880" cy="26862"/>
            </a:xfrm>
            <a:custGeom>
              <a:avLst/>
              <a:gdLst/>
              <a:ahLst/>
              <a:cxnLst/>
              <a:rect l="l" t="t" r="r" b="b"/>
              <a:pathLst>
                <a:path w="812" h="730" extrusionOk="0">
                  <a:moveTo>
                    <a:pt x="527" y="1"/>
                  </a:moveTo>
                  <a:cubicBezTo>
                    <a:pt x="486" y="1"/>
                    <a:pt x="438" y="10"/>
                    <a:pt x="383" y="32"/>
                  </a:cubicBezTo>
                  <a:cubicBezTo>
                    <a:pt x="0" y="183"/>
                    <a:pt x="160" y="730"/>
                    <a:pt x="160" y="730"/>
                  </a:cubicBezTo>
                  <a:cubicBezTo>
                    <a:pt x="160" y="730"/>
                    <a:pt x="730" y="629"/>
                    <a:pt x="812" y="347"/>
                  </a:cubicBezTo>
                  <a:cubicBezTo>
                    <a:pt x="812" y="347"/>
                    <a:pt x="782" y="1"/>
                    <a:pt x="527"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entury Gothic"/>
                <a:buNone/>
              </a:pPr>
              <a:endParaRPr sz="1800">
                <a:solidFill>
                  <a:schemeClr val="dk1"/>
                </a:solidFill>
                <a:latin typeface="Century Gothic"/>
                <a:ea typeface="Century Gothic"/>
                <a:cs typeface="Century Gothic"/>
                <a:sym typeface="Century Gothic"/>
              </a:endParaRPr>
            </a:p>
          </p:txBody>
        </p:sp>
        <p:sp>
          <p:nvSpPr>
            <p:cNvPr id="133" name="Google Shape;133;p37"/>
            <p:cNvSpPr/>
            <p:nvPr/>
          </p:nvSpPr>
          <p:spPr>
            <a:xfrm>
              <a:off x="1786335" y="2093153"/>
              <a:ext cx="43752" cy="22925"/>
            </a:xfrm>
            <a:custGeom>
              <a:avLst/>
              <a:gdLst/>
              <a:ahLst/>
              <a:cxnLst/>
              <a:rect l="l" t="t" r="r" b="b"/>
              <a:pathLst>
                <a:path w="1189" h="623" extrusionOk="0">
                  <a:moveTo>
                    <a:pt x="550" y="0"/>
                  </a:moveTo>
                  <a:cubicBezTo>
                    <a:pt x="180" y="0"/>
                    <a:pt x="1" y="343"/>
                    <a:pt x="13" y="513"/>
                  </a:cubicBezTo>
                  <a:lnTo>
                    <a:pt x="36" y="508"/>
                  </a:lnTo>
                  <a:cubicBezTo>
                    <a:pt x="36" y="508"/>
                    <a:pt x="122" y="126"/>
                    <a:pt x="541" y="84"/>
                  </a:cubicBezTo>
                  <a:cubicBezTo>
                    <a:pt x="555" y="83"/>
                    <a:pt x="569" y="82"/>
                    <a:pt x="583" y="82"/>
                  </a:cubicBezTo>
                  <a:cubicBezTo>
                    <a:pt x="976" y="82"/>
                    <a:pt x="1189" y="622"/>
                    <a:pt x="1189" y="622"/>
                  </a:cubicBezTo>
                  <a:cubicBezTo>
                    <a:pt x="1189" y="622"/>
                    <a:pt x="1066" y="61"/>
                    <a:pt x="638" y="6"/>
                  </a:cubicBezTo>
                  <a:cubicBezTo>
                    <a:pt x="607" y="2"/>
                    <a:pt x="578" y="0"/>
                    <a:pt x="550" y="0"/>
                  </a:cubicBezTo>
                  <a:close/>
                </a:path>
              </a:pathLst>
            </a:custGeom>
            <a:solidFill>
              <a:srgbClr val="21204D"/>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entury Gothic"/>
                <a:buNone/>
              </a:pPr>
              <a:endParaRPr sz="1800">
                <a:solidFill>
                  <a:schemeClr val="dk1"/>
                </a:solidFill>
                <a:latin typeface="Century Gothic"/>
                <a:ea typeface="Century Gothic"/>
                <a:cs typeface="Century Gothic"/>
                <a:sym typeface="Century Gothic"/>
              </a:endParaRPr>
            </a:p>
          </p:txBody>
        </p:sp>
        <p:sp>
          <p:nvSpPr>
            <p:cNvPr id="134" name="Google Shape;134;p37"/>
            <p:cNvSpPr/>
            <p:nvPr/>
          </p:nvSpPr>
          <p:spPr>
            <a:xfrm>
              <a:off x="1868135" y="2084395"/>
              <a:ext cx="28371" cy="28481"/>
            </a:xfrm>
            <a:custGeom>
              <a:avLst/>
              <a:gdLst/>
              <a:ahLst/>
              <a:cxnLst/>
              <a:rect l="l" t="t" r="r" b="b"/>
              <a:pathLst>
                <a:path w="771" h="774" extrusionOk="0">
                  <a:moveTo>
                    <a:pt x="466" y="1"/>
                  </a:moveTo>
                  <a:cubicBezTo>
                    <a:pt x="436" y="1"/>
                    <a:pt x="402" y="6"/>
                    <a:pt x="365" y="17"/>
                  </a:cubicBezTo>
                  <a:cubicBezTo>
                    <a:pt x="1" y="126"/>
                    <a:pt x="32" y="568"/>
                    <a:pt x="119" y="774"/>
                  </a:cubicBezTo>
                  <a:cubicBezTo>
                    <a:pt x="119" y="774"/>
                    <a:pt x="9" y="381"/>
                    <a:pt x="315" y="126"/>
                  </a:cubicBezTo>
                  <a:cubicBezTo>
                    <a:pt x="374" y="76"/>
                    <a:pt x="427" y="56"/>
                    <a:pt x="475" y="56"/>
                  </a:cubicBezTo>
                  <a:cubicBezTo>
                    <a:pt x="671" y="56"/>
                    <a:pt x="771" y="391"/>
                    <a:pt x="771" y="391"/>
                  </a:cubicBezTo>
                  <a:cubicBezTo>
                    <a:pt x="771" y="391"/>
                    <a:pt x="738" y="1"/>
                    <a:pt x="466" y="1"/>
                  </a:cubicBezTo>
                  <a:close/>
                </a:path>
              </a:pathLst>
            </a:custGeom>
            <a:solidFill>
              <a:srgbClr val="21204D"/>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entury Gothic"/>
                <a:buNone/>
              </a:pPr>
              <a:endParaRPr sz="1800">
                <a:solidFill>
                  <a:schemeClr val="dk1"/>
                </a:solidFill>
                <a:latin typeface="Century Gothic"/>
                <a:ea typeface="Century Gothic"/>
                <a:cs typeface="Century Gothic"/>
                <a:sym typeface="Century Gothic"/>
              </a:endParaRPr>
            </a:p>
          </p:txBody>
        </p:sp>
        <p:sp>
          <p:nvSpPr>
            <p:cNvPr id="135" name="Google Shape;135;p37"/>
            <p:cNvSpPr/>
            <p:nvPr/>
          </p:nvSpPr>
          <p:spPr>
            <a:xfrm>
              <a:off x="1803409" y="2095545"/>
              <a:ext cx="13762" cy="18730"/>
            </a:xfrm>
            <a:custGeom>
              <a:avLst/>
              <a:gdLst/>
              <a:ahLst/>
              <a:cxnLst/>
              <a:rect l="l" t="t" r="r" b="b"/>
              <a:pathLst>
                <a:path w="374" h="509" extrusionOk="0">
                  <a:moveTo>
                    <a:pt x="164" y="0"/>
                  </a:moveTo>
                  <a:cubicBezTo>
                    <a:pt x="158" y="0"/>
                    <a:pt x="152" y="1"/>
                    <a:pt x="146" y="2"/>
                  </a:cubicBezTo>
                  <a:cubicBezTo>
                    <a:pt x="55" y="15"/>
                    <a:pt x="1" y="138"/>
                    <a:pt x="23" y="279"/>
                  </a:cubicBezTo>
                  <a:cubicBezTo>
                    <a:pt x="40" y="412"/>
                    <a:pt x="126" y="508"/>
                    <a:pt x="211" y="508"/>
                  </a:cubicBezTo>
                  <a:cubicBezTo>
                    <a:pt x="217" y="508"/>
                    <a:pt x="222" y="508"/>
                    <a:pt x="228" y="507"/>
                  </a:cubicBezTo>
                  <a:cubicBezTo>
                    <a:pt x="319" y="494"/>
                    <a:pt x="374" y="366"/>
                    <a:pt x="356" y="229"/>
                  </a:cubicBezTo>
                  <a:cubicBezTo>
                    <a:pt x="335" y="97"/>
                    <a:pt x="253" y="0"/>
                    <a:pt x="164" y="0"/>
                  </a:cubicBezTo>
                  <a:close/>
                </a:path>
              </a:pathLst>
            </a:custGeom>
            <a:solidFill>
              <a:srgbClr val="21204D"/>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entury Gothic"/>
                <a:buNone/>
              </a:pPr>
              <a:endParaRPr sz="1800">
                <a:solidFill>
                  <a:schemeClr val="dk1"/>
                </a:solidFill>
                <a:latin typeface="Century Gothic"/>
                <a:ea typeface="Century Gothic"/>
                <a:cs typeface="Century Gothic"/>
                <a:sym typeface="Century Gothic"/>
              </a:endParaRPr>
            </a:p>
          </p:txBody>
        </p:sp>
        <p:sp>
          <p:nvSpPr>
            <p:cNvPr id="136" name="Google Shape;136;p37"/>
            <p:cNvSpPr/>
            <p:nvPr/>
          </p:nvSpPr>
          <p:spPr>
            <a:xfrm>
              <a:off x="1874023" y="2088480"/>
              <a:ext cx="13946" cy="18914"/>
            </a:xfrm>
            <a:custGeom>
              <a:avLst/>
              <a:gdLst/>
              <a:ahLst/>
              <a:cxnLst/>
              <a:rect l="l" t="t" r="r" b="b"/>
              <a:pathLst>
                <a:path w="379" h="514" extrusionOk="0">
                  <a:moveTo>
                    <a:pt x="167" y="1"/>
                  </a:moveTo>
                  <a:cubicBezTo>
                    <a:pt x="161" y="1"/>
                    <a:pt x="156" y="1"/>
                    <a:pt x="150" y="2"/>
                  </a:cubicBezTo>
                  <a:cubicBezTo>
                    <a:pt x="59" y="15"/>
                    <a:pt x="0" y="143"/>
                    <a:pt x="23" y="284"/>
                  </a:cubicBezTo>
                  <a:cubicBezTo>
                    <a:pt x="44" y="413"/>
                    <a:pt x="126" y="513"/>
                    <a:pt x="211" y="513"/>
                  </a:cubicBezTo>
                  <a:cubicBezTo>
                    <a:pt x="217" y="513"/>
                    <a:pt x="222" y="513"/>
                    <a:pt x="228" y="512"/>
                  </a:cubicBezTo>
                  <a:cubicBezTo>
                    <a:pt x="319" y="494"/>
                    <a:pt x="379" y="371"/>
                    <a:pt x="356" y="230"/>
                  </a:cubicBezTo>
                  <a:cubicBezTo>
                    <a:pt x="334" y="101"/>
                    <a:pt x="253" y="1"/>
                    <a:pt x="167" y="1"/>
                  </a:cubicBezTo>
                  <a:close/>
                </a:path>
              </a:pathLst>
            </a:custGeom>
            <a:solidFill>
              <a:srgbClr val="21204D"/>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entury Gothic"/>
                <a:buNone/>
              </a:pPr>
              <a:endParaRPr sz="1800">
                <a:solidFill>
                  <a:schemeClr val="dk1"/>
                </a:solidFill>
                <a:latin typeface="Century Gothic"/>
                <a:ea typeface="Century Gothic"/>
                <a:cs typeface="Century Gothic"/>
                <a:sym typeface="Century Gothic"/>
              </a:endParaRPr>
            </a:p>
          </p:txBody>
        </p:sp>
        <p:sp>
          <p:nvSpPr>
            <p:cNvPr id="137" name="Google Shape;137;p37"/>
            <p:cNvSpPr/>
            <p:nvPr/>
          </p:nvSpPr>
          <p:spPr>
            <a:xfrm>
              <a:off x="1848486" y="2103787"/>
              <a:ext cx="26568" cy="48058"/>
            </a:xfrm>
            <a:custGeom>
              <a:avLst/>
              <a:gdLst/>
              <a:ahLst/>
              <a:cxnLst/>
              <a:rect l="l" t="t" r="r" b="b"/>
              <a:pathLst>
                <a:path w="722" h="1306" extrusionOk="0">
                  <a:moveTo>
                    <a:pt x="74" y="1"/>
                  </a:moveTo>
                  <a:cubicBezTo>
                    <a:pt x="74" y="1"/>
                    <a:pt x="1" y="716"/>
                    <a:pt x="156" y="784"/>
                  </a:cubicBezTo>
                  <a:cubicBezTo>
                    <a:pt x="261" y="829"/>
                    <a:pt x="446" y="836"/>
                    <a:pt x="550" y="836"/>
                  </a:cubicBezTo>
                  <a:cubicBezTo>
                    <a:pt x="596" y="836"/>
                    <a:pt x="625" y="834"/>
                    <a:pt x="625" y="834"/>
                  </a:cubicBezTo>
                  <a:lnTo>
                    <a:pt x="625" y="834"/>
                  </a:lnTo>
                  <a:lnTo>
                    <a:pt x="156" y="1267"/>
                  </a:lnTo>
                  <a:cubicBezTo>
                    <a:pt x="156" y="1267"/>
                    <a:pt x="146" y="1306"/>
                    <a:pt x="183" y="1306"/>
                  </a:cubicBezTo>
                  <a:cubicBezTo>
                    <a:pt x="189" y="1306"/>
                    <a:pt x="195" y="1305"/>
                    <a:pt x="202" y="1303"/>
                  </a:cubicBezTo>
                  <a:cubicBezTo>
                    <a:pt x="257" y="1290"/>
                    <a:pt x="722" y="825"/>
                    <a:pt x="717" y="811"/>
                  </a:cubicBezTo>
                  <a:cubicBezTo>
                    <a:pt x="717" y="798"/>
                    <a:pt x="225" y="780"/>
                    <a:pt x="175" y="697"/>
                  </a:cubicBezTo>
                  <a:cubicBezTo>
                    <a:pt x="129" y="615"/>
                    <a:pt x="110" y="18"/>
                    <a:pt x="74" y="1"/>
                  </a:cubicBezTo>
                  <a:close/>
                </a:path>
              </a:pathLst>
            </a:custGeom>
            <a:solidFill>
              <a:srgbClr val="702575"/>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entury Gothic"/>
                <a:buNone/>
              </a:pPr>
              <a:endParaRPr sz="1800">
                <a:solidFill>
                  <a:schemeClr val="dk1"/>
                </a:solidFill>
                <a:latin typeface="Century Gothic"/>
                <a:ea typeface="Century Gothic"/>
                <a:cs typeface="Century Gothic"/>
                <a:sym typeface="Century Gothic"/>
              </a:endParaRPr>
            </a:p>
          </p:txBody>
        </p:sp>
        <p:sp>
          <p:nvSpPr>
            <p:cNvPr id="138" name="Google Shape;138;p37"/>
            <p:cNvSpPr/>
            <p:nvPr/>
          </p:nvSpPr>
          <p:spPr>
            <a:xfrm>
              <a:off x="1835422" y="2164761"/>
              <a:ext cx="42501" cy="11996"/>
            </a:xfrm>
            <a:custGeom>
              <a:avLst/>
              <a:gdLst/>
              <a:ahLst/>
              <a:cxnLst/>
              <a:rect l="l" t="t" r="r" b="b"/>
              <a:pathLst>
                <a:path w="1155" h="326" extrusionOk="0">
                  <a:moveTo>
                    <a:pt x="684" y="0"/>
                  </a:moveTo>
                  <a:cubicBezTo>
                    <a:pt x="223" y="0"/>
                    <a:pt x="0" y="139"/>
                    <a:pt x="0" y="139"/>
                  </a:cubicBezTo>
                  <a:cubicBezTo>
                    <a:pt x="0" y="139"/>
                    <a:pt x="69" y="281"/>
                    <a:pt x="530" y="321"/>
                  </a:cubicBezTo>
                  <a:cubicBezTo>
                    <a:pt x="558" y="324"/>
                    <a:pt x="585" y="325"/>
                    <a:pt x="612" y="325"/>
                  </a:cubicBezTo>
                  <a:cubicBezTo>
                    <a:pt x="1014" y="325"/>
                    <a:pt x="1154" y="44"/>
                    <a:pt x="1154" y="44"/>
                  </a:cubicBezTo>
                  <a:cubicBezTo>
                    <a:pt x="977" y="12"/>
                    <a:pt x="820" y="0"/>
                    <a:pt x="684" y="0"/>
                  </a:cubicBezTo>
                  <a:close/>
                </a:path>
              </a:pathLst>
            </a:custGeom>
            <a:solidFill>
              <a:srgbClr val="65A2E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entury Gothic"/>
                <a:buNone/>
              </a:pPr>
              <a:endParaRPr sz="1800">
                <a:solidFill>
                  <a:schemeClr val="dk1"/>
                </a:solidFill>
                <a:latin typeface="Century Gothic"/>
                <a:ea typeface="Century Gothic"/>
                <a:cs typeface="Century Gothic"/>
                <a:sym typeface="Century Gothic"/>
              </a:endParaRPr>
            </a:p>
          </p:txBody>
        </p:sp>
        <p:sp>
          <p:nvSpPr>
            <p:cNvPr id="139" name="Google Shape;139;p37"/>
            <p:cNvSpPr/>
            <p:nvPr/>
          </p:nvSpPr>
          <p:spPr>
            <a:xfrm>
              <a:off x="1835422" y="2170685"/>
              <a:ext cx="38969" cy="13468"/>
            </a:xfrm>
            <a:custGeom>
              <a:avLst/>
              <a:gdLst/>
              <a:ahLst/>
              <a:cxnLst/>
              <a:rect l="l" t="t" r="r" b="b"/>
              <a:pathLst>
                <a:path w="1059" h="366" extrusionOk="0">
                  <a:moveTo>
                    <a:pt x="1058" y="1"/>
                  </a:moveTo>
                  <a:cubicBezTo>
                    <a:pt x="1058" y="1"/>
                    <a:pt x="812" y="192"/>
                    <a:pt x="525" y="196"/>
                  </a:cubicBezTo>
                  <a:cubicBezTo>
                    <a:pt x="517" y="197"/>
                    <a:pt x="509" y="197"/>
                    <a:pt x="501" y="197"/>
                  </a:cubicBezTo>
                  <a:cubicBezTo>
                    <a:pt x="220" y="197"/>
                    <a:pt x="0" y="38"/>
                    <a:pt x="0" y="38"/>
                  </a:cubicBezTo>
                  <a:lnTo>
                    <a:pt x="0" y="38"/>
                  </a:lnTo>
                  <a:cubicBezTo>
                    <a:pt x="0" y="38"/>
                    <a:pt x="141" y="365"/>
                    <a:pt x="526" y="365"/>
                  </a:cubicBezTo>
                  <a:cubicBezTo>
                    <a:pt x="552" y="365"/>
                    <a:pt x="579" y="364"/>
                    <a:pt x="607" y="361"/>
                  </a:cubicBezTo>
                  <a:cubicBezTo>
                    <a:pt x="1054" y="311"/>
                    <a:pt x="1058" y="1"/>
                    <a:pt x="1058" y="1"/>
                  </a:cubicBezTo>
                  <a:close/>
                </a:path>
              </a:pathLst>
            </a:custGeom>
            <a:solidFill>
              <a:srgbClr val="65A2E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entury Gothic"/>
                <a:buNone/>
              </a:pPr>
              <a:endParaRPr sz="1800">
                <a:solidFill>
                  <a:schemeClr val="dk1"/>
                </a:solidFill>
                <a:latin typeface="Century Gothic"/>
                <a:ea typeface="Century Gothic"/>
                <a:cs typeface="Century Gothic"/>
                <a:sym typeface="Century Gothic"/>
              </a:endParaRPr>
            </a:p>
          </p:txBody>
        </p:sp>
        <p:sp>
          <p:nvSpPr>
            <p:cNvPr id="140" name="Google Shape;140;p37"/>
            <p:cNvSpPr/>
            <p:nvPr/>
          </p:nvSpPr>
          <p:spPr>
            <a:xfrm>
              <a:off x="1823868" y="2157990"/>
              <a:ext cx="62114" cy="19981"/>
            </a:xfrm>
            <a:custGeom>
              <a:avLst/>
              <a:gdLst/>
              <a:ahLst/>
              <a:cxnLst/>
              <a:rect l="l" t="t" r="r" b="b"/>
              <a:pathLst>
                <a:path w="1688" h="543" extrusionOk="0">
                  <a:moveTo>
                    <a:pt x="1687" y="0"/>
                  </a:moveTo>
                  <a:cubicBezTo>
                    <a:pt x="1687" y="0"/>
                    <a:pt x="1353" y="474"/>
                    <a:pt x="848" y="482"/>
                  </a:cubicBezTo>
                  <a:cubicBezTo>
                    <a:pt x="843" y="483"/>
                    <a:pt x="837" y="483"/>
                    <a:pt x="832" y="483"/>
                  </a:cubicBezTo>
                  <a:cubicBezTo>
                    <a:pt x="340" y="483"/>
                    <a:pt x="0" y="41"/>
                    <a:pt x="0" y="40"/>
                  </a:cubicBezTo>
                  <a:lnTo>
                    <a:pt x="0" y="40"/>
                  </a:lnTo>
                  <a:cubicBezTo>
                    <a:pt x="14" y="109"/>
                    <a:pt x="278" y="524"/>
                    <a:pt x="839" y="541"/>
                  </a:cubicBezTo>
                  <a:cubicBezTo>
                    <a:pt x="850" y="542"/>
                    <a:pt x="861" y="542"/>
                    <a:pt x="872" y="542"/>
                  </a:cubicBezTo>
                  <a:cubicBezTo>
                    <a:pt x="1406" y="542"/>
                    <a:pt x="1687" y="0"/>
                    <a:pt x="1687" y="0"/>
                  </a:cubicBezTo>
                  <a:close/>
                </a:path>
              </a:pathLst>
            </a:custGeom>
            <a:solidFill>
              <a:srgbClr val="21204D"/>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entury Gothic"/>
                <a:buNone/>
              </a:pPr>
              <a:endParaRPr sz="1800">
                <a:solidFill>
                  <a:schemeClr val="dk1"/>
                </a:solidFill>
                <a:latin typeface="Century Gothic"/>
                <a:ea typeface="Century Gothic"/>
                <a:cs typeface="Century Gothic"/>
                <a:sym typeface="Century Gothic"/>
              </a:endParaRPr>
            </a:p>
          </p:txBody>
        </p:sp>
        <p:sp>
          <p:nvSpPr>
            <p:cNvPr id="141" name="Google Shape;141;p37"/>
            <p:cNvSpPr/>
            <p:nvPr/>
          </p:nvSpPr>
          <p:spPr>
            <a:xfrm>
              <a:off x="1725104" y="2136132"/>
              <a:ext cx="19797" cy="38122"/>
            </a:xfrm>
            <a:custGeom>
              <a:avLst/>
              <a:gdLst/>
              <a:ahLst/>
              <a:cxnLst/>
              <a:rect l="l" t="t" r="r" b="b"/>
              <a:pathLst>
                <a:path w="538" h="1036" extrusionOk="0">
                  <a:moveTo>
                    <a:pt x="234" y="0"/>
                  </a:moveTo>
                  <a:cubicBezTo>
                    <a:pt x="117" y="0"/>
                    <a:pt x="12" y="131"/>
                    <a:pt x="0" y="147"/>
                  </a:cubicBezTo>
                  <a:lnTo>
                    <a:pt x="68" y="197"/>
                  </a:lnTo>
                  <a:cubicBezTo>
                    <a:pt x="93" y="168"/>
                    <a:pt x="172" y="85"/>
                    <a:pt x="233" y="85"/>
                  </a:cubicBezTo>
                  <a:cubicBezTo>
                    <a:pt x="239" y="85"/>
                    <a:pt x="245" y="86"/>
                    <a:pt x="251" y="88"/>
                  </a:cubicBezTo>
                  <a:cubicBezTo>
                    <a:pt x="282" y="96"/>
                    <a:pt x="341" y="142"/>
                    <a:pt x="369" y="352"/>
                  </a:cubicBezTo>
                  <a:cubicBezTo>
                    <a:pt x="442" y="867"/>
                    <a:pt x="246" y="954"/>
                    <a:pt x="246" y="954"/>
                  </a:cubicBezTo>
                  <a:lnTo>
                    <a:pt x="274" y="1036"/>
                  </a:lnTo>
                  <a:cubicBezTo>
                    <a:pt x="287" y="1032"/>
                    <a:pt x="537" y="931"/>
                    <a:pt x="455" y="342"/>
                  </a:cubicBezTo>
                  <a:cubicBezTo>
                    <a:pt x="428" y="138"/>
                    <a:pt x="369" y="28"/>
                    <a:pt x="274" y="6"/>
                  </a:cubicBezTo>
                  <a:cubicBezTo>
                    <a:pt x="260" y="2"/>
                    <a:pt x="247" y="0"/>
                    <a:pt x="234" y="0"/>
                  </a:cubicBezTo>
                  <a:close/>
                </a:path>
              </a:pathLst>
            </a:custGeom>
            <a:solidFill>
              <a:srgbClr val="702575"/>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entury Gothic"/>
                <a:buNone/>
              </a:pPr>
              <a:endParaRPr sz="1800">
                <a:solidFill>
                  <a:schemeClr val="dk1"/>
                </a:solidFill>
                <a:latin typeface="Century Gothic"/>
                <a:ea typeface="Century Gothic"/>
                <a:cs typeface="Century Gothic"/>
                <a:sym typeface="Century Gothic"/>
              </a:endParaRPr>
            </a:p>
          </p:txBody>
        </p:sp>
        <p:sp>
          <p:nvSpPr>
            <p:cNvPr id="142" name="Google Shape;142;p37"/>
            <p:cNvSpPr/>
            <p:nvPr/>
          </p:nvSpPr>
          <p:spPr>
            <a:xfrm>
              <a:off x="1777577" y="2077808"/>
              <a:ext cx="52216" cy="14093"/>
            </a:xfrm>
            <a:custGeom>
              <a:avLst/>
              <a:gdLst/>
              <a:ahLst/>
              <a:cxnLst/>
              <a:rect l="l" t="t" r="r" b="b"/>
              <a:pathLst>
                <a:path w="1419" h="383" extrusionOk="0">
                  <a:moveTo>
                    <a:pt x="746" y="0"/>
                  </a:moveTo>
                  <a:cubicBezTo>
                    <a:pt x="690" y="0"/>
                    <a:pt x="632" y="6"/>
                    <a:pt x="570" y="19"/>
                  </a:cubicBezTo>
                  <a:cubicBezTo>
                    <a:pt x="41" y="128"/>
                    <a:pt x="0" y="383"/>
                    <a:pt x="0" y="383"/>
                  </a:cubicBezTo>
                  <a:cubicBezTo>
                    <a:pt x="0" y="383"/>
                    <a:pt x="272" y="125"/>
                    <a:pt x="718" y="125"/>
                  </a:cubicBezTo>
                  <a:cubicBezTo>
                    <a:pt x="919" y="125"/>
                    <a:pt x="1155" y="177"/>
                    <a:pt x="1418" y="328"/>
                  </a:cubicBezTo>
                  <a:cubicBezTo>
                    <a:pt x="1418" y="328"/>
                    <a:pt x="1172" y="0"/>
                    <a:pt x="746" y="0"/>
                  </a:cubicBezTo>
                  <a:close/>
                </a:path>
              </a:pathLst>
            </a:custGeom>
            <a:solidFill>
              <a:srgbClr val="21204D"/>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entury Gothic"/>
                <a:buNone/>
              </a:pPr>
              <a:endParaRPr sz="1800">
                <a:solidFill>
                  <a:schemeClr val="dk1"/>
                </a:solidFill>
                <a:latin typeface="Century Gothic"/>
                <a:ea typeface="Century Gothic"/>
                <a:cs typeface="Century Gothic"/>
                <a:sym typeface="Century Gothic"/>
              </a:endParaRPr>
            </a:p>
          </p:txBody>
        </p:sp>
        <p:sp>
          <p:nvSpPr>
            <p:cNvPr id="143" name="Google Shape;143;p37"/>
            <p:cNvSpPr/>
            <p:nvPr/>
          </p:nvSpPr>
          <p:spPr>
            <a:xfrm>
              <a:off x="1771689" y="2062537"/>
              <a:ext cx="52547" cy="52694"/>
            </a:xfrm>
            <a:custGeom>
              <a:avLst/>
              <a:gdLst/>
              <a:ahLst/>
              <a:cxnLst/>
              <a:rect l="l" t="t" r="r" b="b"/>
              <a:pathLst>
                <a:path w="1428" h="1432" extrusionOk="0">
                  <a:moveTo>
                    <a:pt x="999" y="1"/>
                  </a:moveTo>
                  <a:cubicBezTo>
                    <a:pt x="447" y="1"/>
                    <a:pt x="1" y="451"/>
                    <a:pt x="1" y="1002"/>
                  </a:cubicBezTo>
                  <a:cubicBezTo>
                    <a:pt x="1" y="1158"/>
                    <a:pt x="32" y="1299"/>
                    <a:pt x="97" y="1431"/>
                  </a:cubicBezTo>
                  <a:lnTo>
                    <a:pt x="1427" y="100"/>
                  </a:lnTo>
                  <a:cubicBezTo>
                    <a:pt x="1300" y="37"/>
                    <a:pt x="1154" y="1"/>
                    <a:pt x="999" y="1"/>
                  </a:cubicBezTo>
                  <a:close/>
                </a:path>
              </a:pathLst>
            </a:custGeom>
            <a:solidFill>
              <a:srgbClr val="F3F3F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entury Gothic"/>
                <a:buNone/>
              </a:pPr>
              <a:endParaRPr sz="1800">
                <a:solidFill>
                  <a:schemeClr val="dk1"/>
                </a:solidFill>
                <a:latin typeface="Century Gothic"/>
                <a:ea typeface="Century Gothic"/>
                <a:cs typeface="Century Gothic"/>
                <a:sym typeface="Century Gothic"/>
              </a:endParaRPr>
            </a:p>
          </p:txBody>
        </p:sp>
        <p:sp>
          <p:nvSpPr>
            <p:cNvPr id="144" name="Google Shape;144;p37"/>
            <p:cNvSpPr/>
            <p:nvPr/>
          </p:nvSpPr>
          <p:spPr>
            <a:xfrm>
              <a:off x="1775259" y="2066217"/>
              <a:ext cx="63034" cy="62924"/>
            </a:xfrm>
            <a:custGeom>
              <a:avLst/>
              <a:gdLst/>
              <a:ahLst/>
              <a:cxnLst/>
              <a:rect l="l" t="t" r="r" b="b"/>
              <a:pathLst>
                <a:path w="1713" h="1710" extrusionOk="0">
                  <a:moveTo>
                    <a:pt x="1330" y="0"/>
                  </a:moveTo>
                  <a:lnTo>
                    <a:pt x="0" y="1331"/>
                  </a:lnTo>
                  <a:cubicBezTo>
                    <a:pt x="72" y="1482"/>
                    <a:pt x="182" y="1613"/>
                    <a:pt x="314" y="1710"/>
                  </a:cubicBezTo>
                  <a:lnTo>
                    <a:pt x="1713" y="315"/>
                  </a:lnTo>
                  <a:cubicBezTo>
                    <a:pt x="1613" y="183"/>
                    <a:pt x="1485" y="73"/>
                    <a:pt x="1330" y="0"/>
                  </a:cubicBezTo>
                  <a:close/>
                </a:path>
              </a:pathLst>
            </a:custGeom>
            <a:solidFill>
              <a:srgbClr val="65A2E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entury Gothic"/>
                <a:buNone/>
              </a:pPr>
              <a:endParaRPr sz="1800">
                <a:solidFill>
                  <a:schemeClr val="dk1"/>
                </a:solidFill>
                <a:latin typeface="Century Gothic"/>
                <a:ea typeface="Century Gothic"/>
                <a:cs typeface="Century Gothic"/>
                <a:sym typeface="Century Gothic"/>
              </a:endParaRPr>
            </a:p>
          </p:txBody>
        </p:sp>
        <p:sp>
          <p:nvSpPr>
            <p:cNvPr id="145" name="Google Shape;145;p37"/>
            <p:cNvSpPr/>
            <p:nvPr/>
          </p:nvSpPr>
          <p:spPr>
            <a:xfrm>
              <a:off x="1786776" y="2077808"/>
              <a:ext cx="57404" cy="57367"/>
            </a:xfrm>
            <a:custGeom>
              <a:avLst/>
              <a:gdLst/>
              <a:ahLst/>
              <a:cxnLst/>
              <a:rect l="l" t="t" r="r" b="b"/>
              <a:pathLst>
                <a:path w="1560" h="1559" extrusionOk="0">
                  <a:moveTo>
                    <a:pt x="1400" y="0"/>
                  </a:moveTo>
                  <a:lnTo>
                    <a:pt x="1" y="1395"/>
                  </a:lnTo>
                  <a:cubicBezTo>
                    <a:pt x="106" y="1472"/>
                    <a:pt x="224" y="1527"/>
                    <a:pt x="352" y="1559"/>
                  </a:cubicBezTo>
                  <a:lnTo>
                    <a:pt x="1560" y="347"/>
                  </a:lnTo>
                  <a:cubicBezTo>
                    <a:pt x="1528" y="219"/>
                    <a:pt x="1473" y="105"/>
                    <a:pt x="1400" y="0"/>
                  </a:cubicBezTo>
                  <a:close/>
                </a:path>
              </a:pathLst>
            </a:custGeom>
            <a:solidFill>
              <a:srgbClr val="F3F3F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entury Gothic"/>
                <a:buNone/>
              </a:pPr>
              <a:endParaRPr sz="1800">
                <a:solidFill>
                  <a:schemeClr val="dk1"/>
                </a:solidFill>
                <a:latin typeface="Century Gothic"/>
                <a:ea typeface="Century Gothic"/>
                <a:cs typeface="Century Gothic"/>
                <a:sym typeface="Century Gothic"/>
              </a:endParaRPr>
            </a:p>
          </p:txBody>
        </p:sp>
        <p:sp>
          <p:nvSpPr>
            <p:cNvPr id="146" name="Google Shape;146;p37"/>
            <p:cNvSpPr/>
            <p:nvPr/>
          </p:nvSpPr>
          <p:spPr>
            <a:xfrm>
              <a:off x="1799729" y="2090540"/>
              <a:ext cx="45629" cy="45666"/>
            </a:xfrm>
            <a:custGeom>
              <a:avLst/>
              <a:gdLst/>
              <a:ahLst/>
              <a:cxnLst/>
              <a:rect l="l" t="t" r="r" b="b"/>
              <a:pathLst>
                <a:path w="1240" h="1241" extrusionOk="0">
                  <a:moveTo>
                    <a:pt x="1208" y="1"/>
                  </a:moveTo>
                  <a:lnTo>
                    <a:pt x="0" y="1213"/>
                  </a:lnTo>
                  <a:cubicBezTo>
                    <a:pt x="78" y="1231"/>
                    <a:pt x="155" y="1240"/>
                    <a:pt x="237" y="1240"/>
                  </a:cubicBezTo>
                  <a:cubicBezTo>
                    <a:pt x="789" y="1240"/>
                    <a:pt x="1239" y="794"/>
                    <a:pt x="1239" y="241"/>
                  </a:cubicBezTo>
                  <a:cubicBezTo>
                    <a:pt x="1239" y="159"/>
                    <a:pt x="1226" y="77"/>
                    <a:pt x="1208" y="1"/>
                  </a:cubicBezTo>
                  <a:close/>
                </a:path>
              </a:pathLst>
            </a:custGeom>
            <a:solidFill>
              <a:srgbClr val="65A2E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entury Gothic"/>
                <a:buNone/>
              </a:pPr>
              <a:endParaRPr sz="1800">
                <a:solidFill>
                  <a:schemeClr val="dk1"/>
                </a:solidFill>
                <a:latin typeface="Century Gothic"/>
                <a:ea typeface="Century Gothic"/>
                <a:cs typeface="Century Gothic"/>
                <a:sym typeface="Century Gothic"/>
              </a:endParaRPr>
            </a:p>
          </p:txBody>
        </p:sp>
        <p:sp>
          <p:nvSpPr>
            <p:cNvPr id="147" name="Google Shape;147;p37"/>
            <p:cNvSpPr/>
            <p:nvPr/>
          </p:nvSpPr>
          <p:spPr>
            <a:xfrm>
              <a:off x="1860776" y="2062537"/>
              <a:ext cx="54865" cy="54865"/>
            </a:xfrm>
            <a:custGeom>
              <a:avLst/>
              <a:gdLst/>
              <a:ahLst/>
              <a:cxnLst/>
              <a:rect l="l" t="t" r="r" b="b"/>
              <a:pathLst>
                <a:path w="1491" h="1491" extrusionOk="0">
                  <a:moveTo>
                    <a:pt x="998" y="1"/>
                  </a:moveTo>
                  <a:cubicBezTo>
                    <a:pt x="447" y="1"/>
                    <a:pt x="0" y="451"/>
                    <a:pt x="0" y="1002"/>
                  </a:cubicBezTo>
                  <a:cubicBezTo>
                    <a:pt x="0" y="1181"/>
                    <a:pt x="45" y="1349"/>
                    <a:pt x="127" y="1490"/>
                  </a:cubicBezTo>
                  <a:lnTo>
                    <a:pt x="1490" y="127"/>
                  </a:lnTo>
                  <a:cubicBezTo>
                    <a:pt x="1345" y="51"/>
                    <a:pt x="1176" y="1"/>
                    <a:pt x="998" y="1"/>
                  </a:cubicBezTo>
                  <a:close/>
                </a:path>
              </a:pathLst>
            </a:custGeom>
            <a:solidFill>
              <a:srgbClr val="F3F3F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entury Gothic"/>
                <a:buNone/>
              </a:pPr>
              <a:endParaRPr sz="1800">
                <a:solidFill>
                  <a:schemeClr val="dk1"/>
                </a:solidFill>
                <a:latin typeface="Century Gothic"/>
                <a:ea typeface="Century Gothic"/>
                <a:cs typeface="Century Gothic"/>
                <a:sym typeface="Century Gothic"/>
              </a:endParaRPr>
            </a:p>
          </p:txBody>
        </p:sp>
        <p:sp>
          <p:nvSpPr>
            <p:cNvPr id="148" name="Google Shape;148;p37"/>
            <p:cNvSpPr/>
            <p:nvPr/>
          </p:nvSpPr>
          <p:spPr>
            <a:xfrm>
              <a:off x="1865449" y="2067211"/>
              <a:ext cx="59391" cy="59612"/>
            </a:xfrm>
            <a:custGeom>
              <a:avLst/>
              <a:gdLst/>
              <a:ahLst/>
              <a:cxnLst/>
              <a:rect l="l" t="t" r="r" b="b"/>
              <a:pathLst>
                <a:path w="1614" h="1620" extrusionOk="0">
                  <a:moveTo>
                    <a:pt x="1363" y="0"/>
                  </a:moveTo>
                  <a:lnTo>
                    <a:pt x="0" y="1363"/>
                  </a:lnTo>
                  <a:cubicBezTo>
                    <a:pt x="55" y="1460"/>
                    <a:pt x="124" y="1546"/>
                    <a:pt x="206" y="1619"/>
                  </a:cubicBezTo>
                  <a:lnTo>
                    <a:pt x="1614" y="210"/>
                  </a:lnTo>
                  <a:cubicBezTo>
                    <a:pt x="1542" y="128"/>
                    <a:pt x="1460" y="55"/>
                    <a:pt x="1363" y="0"/>
                  </a:cubicBezTo>
                  <a:close/>
                </a:path>
              </a:pathLst>
            </a:custGeom>
            <a:solidFill>
              <a:srgbClr val="65A2E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entury Gothic"/>
                <a:buNone/>
              </a:pPr>
              <a:endParaRPr sz="1800">
                <a:solidFill>
                  <a:schemeClr val="dk1"/>
                </a:solidFill>
                <a:latin typeface="Century Gothic"/>
                <a:ea typeface="Century Gothic"/>
                <a:cs typeface="Century Gothic"/>
                <a:sym typeface="Century Gothic"/>
              </a:endParaRPr>
            </a:p>
          </p:txBody>
        </p:sp>
        <p:sp>
          <p:nvSpPr>
            <p:cNvPr id="149" name="Google Shape;149;p37"/>
            <p:cNvSpPr/>
            <p:nvPr/>
          </p:nvSpPr>
          <p:spPr>
            <a:xfrm>
              <a:off x="1884400" y="2086309"/>
              <a:ext cx="49014" cy="49051"/>
            </a:xfrm>
            <a:custGeom>
              <a:avLst/>
              <a:gdLst/>
              <a:ahLst/>
              <a:cxnLst/>
              <a:rect l="l" t="t" r="r" b="b"/>
              <a:pathLst>
                <a:path w="1332" h="1333" extrusionOk="0">
                  <a:moveTo>
                    <a:pt x="1290" y="1"/>
                  </a:moveTo>
                  <a:lnTo>
                    <a:pt x="1" y="1292"/>
                  </a:lnTo>
                  <a:cubicBezTo>
                    <a:pt x="46" y="1309"/>
                    <a:pt x="91" y="1319"/>
                    <a:pt x="137" y="1332"/>
                  </a:cubicBezTo>
                  <a:lnTo>
                    <a:pt x="1332" y="138"/>
                  </a:lnTo>
                  <a:cubicBezTo>
                    <a:pt x="1322" y="93"/>
                    <a:pt x="1309" y="47"/>
                    <a:pt x="1290" y="1"/>
                  </a:cubicBezTo>
                  <a:close/>
                </a:path>
              </a:pathLst>
            </a:custGeom>
            <a:solidFill>
              <a:srgbClr val="65A2E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entury Gothic"/>
                <a:buNone/>
              </a:pPr>
              <a:endParaRPr sz="1800">
                <a:solidFill>
                  <a:schemeClr val="dk1"/>
                </a:solidFill>
                <a:latin typeface="Century Gothic"/>
                <a:ea typeface="Century Gothic"/>
                <a:cs typeface="Century Gothic"/>
                <a:sym typeface="Century Gothic"/>
              </a:endParaRPr>
            </a:p>
          </p:txBody>
        </p:sp>
        <p:sp>
          <p:nvSpPr>
            <p:cNvPr id="150" name="Google Shape;150;p37"/>
            <p:cNvSpPr/>
            <p:nvPr/>
          </p:nvSpPr>
          <p:spPr>
            <a:xfrm>
              <a:off x="1889441" y="2091350"/>
              <a:ext cx="45003" cy="44856"/>
            </a:xfrm>
            <a:custGeom>
              <a:avLst/>
              <a:gdLst/>
              <a:ahLst/>
              <a:cxnLst/>
              <a:rect l="l" t="t" r="r" b="b"/>
              <a:pathLst>
                <a:path w="1223" h="1219" extrusionOk="0">
                  <a:moveTo>
                    <a:pt x="1195" y="1"/>
                  </a:moveTo>
                  <a:lnTo>
                    <a:pt x="0" y="1195"/>
                  </a:lnTo>
                  <a:cubicBezTo>
                    <a:pt x="74" y="1209"/>
                    <a:pt x="146" y="1218"/>
                    <a:pt x="219" y="1218"/>
                  </a:cubicBezTo>
                  <a:cubicBezTo>
                    <a:pt x="770" y="1218"/>
                    <a:pt x="1222" y="772"/>
                    <a:pt x="1222" y="219"/>
                  </a:cubicBezTo>
                  <a:cubicBezTo>
                    <a:pt x="1222" y="143"/>
                    <a:pt x="1212" y="70"/>
                    <a:pt x="1195" y="1"/>
                  </a:cubicBezTo>
                  <a:close/>
                </a:path>
              </a:pathLst>
            </a:custGeom>
            <a:solidFill>
              <a:srgbClr val="F3F3F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entury Gothic"/>
                <a:buNone/>
              </a:pPr>
              <a:endParaRPr sz="1800">
                <a:solidFill>
                  <a:schemeClr val="dk1"/>
                </a:solidFill>
                <a:latin typeface="Century Gothic"/>
                <a:ea typeface="Century Gothic"/>
                <a:cs typeface="Century Gothic"/>
                <a:sym typeface="Century Gothic"/>
              </a:endParaRPr>
            </a:p>
          </p:txBody>
        </p:sp>
        <p:sp>
          <p:nvSpPr>
            <p:cNvPr id="151" name="Google Shape;151;p37"/>
            <p:cNvSpPr/>
            <p:nvPr/>
          </p:nvSpPr>
          <p:spPr>
            <a:xfrm>
              <a:off x="1872993" y="2074938"/>
              <a:ext cx="58913" cy="58913"/>
            </a:xfrm>
            <a:custGeom>
              <a:avLst/>
              <a:gdLst/>
              <a:ahLst/>
              <a:cxnLst/>
              <a:rect l="l" t="t" r="r" b="b"/>
              <a:pathLst>
                <a:path w="1601" h="1601" extrusionOk="0">
                  <a:moveTo>
                    <a:pt x="1409" y="0"/>
                  </a:moveTo>
                  <a:lnTo>
                    <a:pt x="1" y="1409"/>
                  </a:lnTo>
                  <a:cubicBezTo>
                    <a:pt x="92" y="1491"/>
                    <a:pt x="197" y="1555"/>
                    <a:pt x="311" y="1601"/>
                  </a:cubicBezTo>
                  <a:lnTo>
                    <a:pt x="1600" y="310"/>
                  </a:lnTo>
                  <a:cubicBezTo>
                    <a:pt x="1555" y="196"/>
                    <a:pt x="1491" y="91"/>
                    <a:pt x="1409" y="0"/>
                  </a:cubicBezTo>
                  <a:close/>
                </a:path>
              </a:pathLst>
            </a:custGeom>
            <a:solidFill>
              <a:srgbClr val="F3F3F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entury Gothic"/>
                <a:buNone/>
              </a:pPr>
              <a:endParaRPr sz="1800">
                <a:solidFill>
                  <a:schemeClr val="dk1"/>
                </a:solidFill>
                <a:latin typeface="Century Gothic"/>
                <a:ea typeface="Century Gothic"/>
                <a:cs typeface="Century Gothic"/>
                <a:sym typeface="Century Gothic"/>
              </a:endParaRPr>
            </a:p>
          </p:txBody>
        </p:sp>
        <p:sp>
          <p:nvSpPr>
            <p:cNvPr id="152" name="Google Shape;152;p37"/>
            <p:cNvSpPr/>
            <p:nvPr/>
          </p:nvSpPr>
          <p:spPr>
            <a:xfrm>
              <a:off x="1845468" y="2098599"/>
              <a:ext cx="15676" cy="1693"/>
            </a:xfrm>
            <a:custGeom>
              <a:avLst/>
              <a:gdLst/>
              <a:ahLst/>
              <a:cxnLst/>
              <a:rect l="l" t="t" r="r" b="b"/>
              <a:pathLst>
                <a:path w="426" h="46" extrusionOk="0">
                  <a:moveTo>
                    <a:pt x="1" y="1"/>
                  </a:moveTo>
                  <a:lnTo>
                    <a:pt x="1" y="45"/>
                  </a:lnTo>
                  <a:lnTo>
                    <a:pt x="425" y="45"/>
                  </a:lnTo>
                  <a:lnTo>
                    <a:pt x="425" y="1"/>
                  </a:lnTo>
                  <a:close/>
                </a:path>
              </a:pathLst>
            </a:custGeom>
            <a:solidFill>
              <a:srgbClr val="4A76A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entury Gothic"/>
                <a:buNone/>
              </a:pPr>
              <a:endParaRPr sz="1800">
                <a:solidFill>
                  <a:schemeClr val="dk1"/>
                </a:solidFill>
                <a:latin typeface="Century Gothic"/>
                <a:ea typeface="Century Gothic"/>
                <a:cs typeface="Century Gothic"/>
                <a:sym typeface="Century Gothic"/>
              </a:endParaRPr>
            </a:p>
          </p:txBody>
        </p:sp>
        <p:sp>
          <p:nvSpPr>
            <p:cNvPr id="153" name="Google Shape;153;p37"/>
            <p:cNvSpPr/>
            <p:nvPr/>
          </p:nvSpPr>
          <p:spPr>
            <a:xfrm>
              <a:off x="1705969" y="2006164"/>
              <a:ext cx="158340" cy="121469"/>
            </a:xfrm>
            <a:custGeom>
              <a:avLst/>
              <a:gdLst/>
              <a:ahLst/>
              <a:cxnLst/>
              <a:rect l="l" t="t" r="r" b="b"/>
              <a:pathLst>
                <a:path w="4303" h="3301" extrusionOk="0">
                  <a:moveTo>
                    <a:pt x="2911" y="1"/>
                  </a:moveTo>
                  <a:cubicBezTo>
                    <a:pt x="1915" y="1"/>
                    <a:pt x="720" y="221"/>
                    <a:pt x="451" y="598"/>
                  </a:cubicBezTo>
                  <a:cubicBezTo>
                    <a:pt x="1" y="1232"/>
                    <a:pt x="451" y="3228"/>
                    <a:pt x="451" y="3228"/>
                  </a:cubicBezTo>
                  <a:cubicBezTo>
                    <a:pt x="451" y="3228"/>
                    <a:pt x="506" y="3178"/>
                    <a:pt x="670" y="3109"/>
                  </a:cubicBezTo>
                  <a:cubicBezTo>
                    <a:pt x="689" y="3100"/>
                    <a:pt x="709" y="3096"/>
                    <a:pt x="730" y="3096"/>
                  </a:cubicBezTo>
                  <a:cubicBezTo>
                    <a:pt x="882" y="3096"/>
                    <a:pt x="1063" y="3300"/>
                    <a:pt x="1063" y="3300"/>
                  </a:cubicBezTo>
                  <a:lnTo>
                    <a:pt x="1309" y="3228"/>
                  </a:lnTo>
                  <a:cubicBezTo>
                    <a:pt x="1549" y="3155"/>
                    <a:pt x="1528" y="2567"/>
                    <a:pt x="1719" y="1779"/>
                  </a:cubicBezTo>
                  <a:cubicBezTo>
                    <a:pt x="1868" y="1169"/>
                    <a:pt x="2470" y="1019"/>
                    <a:pt x="3044" y="1019"/>
                  </a:cubicBezTo>
                  <a:cubicBezTo>
                    <a:pt x="3208" y="1019"/>
                    <a:pt x="3370" y="1032"/>
                    <a:pt x="3518" y="1049"/>
                  </a:cubicBezTo>
                  <a:cubicBezTo>
                    <a:pt x="3549" y="1053"/>
                    <a:pt x="3578" y="1054"/>
                    <a:pt x="3606" y="1054"/>
                  </a:cubicBezTo>
                  <a:cubicBezTo>
                    <a:pt x="4195" y="1054"/>
                    <a:pt x="4303" y="311"/>
                    <a:pt x="4303" y="311"/>
                  </a:cubicBezTo>
                  <a:cubicBezTo>
                    <a:pt x="4148" y="98"/>
                    <a:pt x="3574" y="1"/>
                    <a:pt x="2911" y="1"/>
                  </a:cubicBezTo>
                  <a:close/>
                </a:path>
              </a:pathLst>
            </a:custGeom>
            <a:solidFill>
              <a:srgbClr val="21204D"/>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entury Gothic"/>
                <a:buNone/>
              </a:pPr>
              <a:endParaRPr sz="1800">
                <a:solidFill>
                  <a:schemeClr val="dk1"/>
                </a:solidFill>
                <a:latin typeface="Century Gothic"/>
                <a:ea typeface="Century Gothic"/>
                <a:cs typeface="Century Gothic"/>
                <a:sym typeface="Century Gothic"/>
              </a:endParaRPr>
            </a:p>
          </p:txBody>
        </p:sp>
        <p:sp>
          <p:nvSpPr>
            <p:cNvPr id="154" name="Google Shape;154;p37"/>
            <p:cNvSpPr/>
            <p:nvPr/>
          </p:nvSpPr>
          <p:spPr>
            <a:xfrm>
              <a:off x="4179865" y="2428305"/>
              <a:ext cx="50523" cy="339494"/>
            </a:xfrm>
            <a:custGeom>
              <a:avLst/>
              <a:gdLst/>
              <a:ahLst/>
              <a:cxnLst/>
              <a:rect l="l" t="t" r="r" b="b"/>
              <a:pathLst>
                <a:path w="1373" h="9226" extrusionOk="0">
                  <a:moveTo>
                    <a:pt x="51" y="0"/>
                  </a:moveTo>
                  <a:cubicBezTo>
                    <a:pt x="23" y="0"/>
                    <a:pt x="0" y="23"/>
                    <a:pt x="0" y="51"/>
                  </a:cubicBezTo>
                  <a:lnTo>
                    <a:pt x="0" y="9180"/>
                  </a:lnTo>
                  <a:cubicBezTo>
                    <a:pt x="0" y="9203"/>
                    <a:pt x="23" y="9226"/>
                    <a:pt x="51" y="9226"/>
                  </a:cubicBezTo>
                  <a:lnTo>
                    <a:pt x="1327" y="9226"/>
                  </a:lnTo>
                  <a:cubicBezTo>
                    <a:pt x="1350" y="9226"/>
                    <a:pt x="1372" y="9203"/>
                    <a:pt x="1372" y="9180"/>
                  </a:cubicBezTo>
                  <a:lnTo>
                    <a:pt x="1372" y="51"/>
                  </a:lnTo>
                  <a:cubicBezTo>
                    <a:pt x="1372" y="23"/>
                    <a:pt x="1350" y="0"/>
                    <a:pt x="1327" y="0"/>
                  </a:cubicBezTo>
                  <a:close/>
                </a:path>
              </a:pathLst>
            </a:custGeom>
            <a:solidFill>
              <a:srgbClr val="65A2E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entury Gothic"/>
                <a:buNone/>
              </a:pPr>
              <a:endParaRPr sz="1800">
                <a:solidFill>
                  <a:schemeClr val="dk1"/>
                </a:solidFill>
                <a:latin typeface="Century Gothic"/>
                <a:ea typeface="Century Gothic"/>
                <a:cs typeface="Century Gothic"/>
                <a:sym typeface="Century Gothic"/>
              </a:endParaRPr>
            </a:p>
          </p:txBody>
        </p:sp>
        <p:sp>
          <p:nvSpPr>
            <p:cNvPr id="155" name="Google Shape;155;p37"/>
            <p:cNvSpPr/>
            <p:nvPr/>
          </p:nvSpPr>
          <p:spPr>
            <a:xfrm>
              <a:off x="3971922" y="2219663"/>
              <a:ext cx="260821" cy="256184"/>
            </a:xfrm>
            <a:custGeom>
              <a:avLst/>
              <a:gdLst/>
              <a:ahLst/>
              <a:cxnLst/>
              <a:rect l="l" t="t" r="r" b="b"/>
              <a:pathLst>
                <a:path w="7088" h="6962" extrusionOk="0">
                  <a:moveTo>
                    <a:pt x="767" y="0"/>
                  </a:moveTo>
                  <a:cubicBezTo>
                    <a:pt x="604" y="0"/>
                    <a:pt x="440" y="63"/>
                    <a:pt x="314" y="188"/>
                  </a:cubicBezTo>
                  <a:lnTo>
                    <a:pt x="251" y="251"/>
                  </a:lnTo>
                  <a:cubicBezTo>
                    <a:pt x="1" y="497"/>
                    <a:pt x="1" y="908"/>
                    <a:pt x="251" y="1154"/>
                  </a:cubicBezTo>
                  <a:lnTo>
                    <a:pt x="5870" y="6774"/>
                  </a:lnTo>
                  <a:cubicBezTo>
                    <a:pt x="5993" y="6899"/>
                    <a:pt x="6156" y="6962"/>
                    <a:pt x="6320" y="6962"/>
                  </a:cubicBezTo>
                  <a:cubicBezTo>
                    <a:pt x="6483" y="6962"/>
                    <a:pt x="6647" y="6899"/>
                    <a:pt x="6773" y="6774"/>
                  </a:cubicBezTo>
                  <a:lnTo>
                    <a:pt x="6837" y="6709"/>
                  </a:lnTo>
                  <a:cubicBezTo>
                    <a:pt x="7088" y="6459"/>
                    <a:pt x="7088" y="6053"/>
                    <a:pt x="6837" y="5803"/>
                  </a:cubicBezTo>
                  <a:lnTo>
                    <a:pt x="1217" y="188"/>
                  </a:lnTo>
                  <a:cubicBezTo>
                    <a:pt x="1094" y="63"/>
                    <a:pt x="931" y="0"/>
                    <a:pt x="767" y="0"/>
                  </a:cubicBezTo>
                  <a:close/>
                </a:path>
              </a:pathLst>
            </a:custGeom>
            <a:solidFill>
              <a:srgbClr val="21204D"/>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entury Gothic"/>
                <a:buNone/>
              </a:pPr>
              <a:endParaRPr sz="1800">
                <a:solidFill>
                  <a:schemeClr val="dk1"/>
                </a:solidFill>
                <a:latin typeface="Century Gothic"/>
                <a:ea typeface="Century Gothic"/>
                <a:cs typeface="Century Gothic"/>
                <a:sym typeface="Century Gothic"/>
              </a:endParaRPr>
            </a:p>
          </p:txBody>
        </p:sp>
        <p:sp>
          <p:nvSpPr>
            <p:cNvPr id="156" name="Google Shape;156;p37"/>
            <p:cNvSpPr/>
            <p:nvPr/>
          </p:nvSpPr>
          <p:spPr>
            <a:xfrm>
              <a:off x="2267646" y="2853610"/>
              <a:ext cx="2323173" cy="68811"/>
            </a:xfrm>
            <a:custGeom>
              <a:avLst/>
              <a:gdLst/>
              <a:ahLst/>
              <a:cxnLst/>
              <a:rect l="l" t="t" r="r" b="b"/>
              <a:pathLst>
                <a:path w="63134" h="1870" extrusionOk="0">
                  <a:moveTo>
                    <a:pt x="930" y="1"/>
                  </a:moveTo>
                  <a:cubicBezTo>
                    <a:pt x="415" y="1"/>
                    <a:pt x="0" y="420"/>
                    <a:pt x="0" y="935"/>
                  </a:cubicBezTo>
                  <a:cubicBezTo>
                    <a:pt x="0" y="1450"/>
                    <a:pt x="415" y="1869"/>
                    <a:pt x="930" y="1869"/>
                  </a:cubicBezTo>
                  <a:lnTo>
                    <a:pt x="62204" y="1869"/>
                  </a:lnTo>
                  <a:cubicBezTo>
                    <a:pt x="62718" y="1869"/>
                    <a:pt x="63133" y="1450"/>
                    <a:pt x="63133" y="935"/>
                  </a:cubicBezTo>
                  <a:cubicBezTo>
                    <a:pt x="63133" y="420"/>
                    <a:pt x="62718" y="1"/>
                    <a:pt x="62204" y="1"/>
                  </a:cubicBezTo>
                  <a:close/>
                </a:path>
              </a:pathLst>
            </a:custGeom>
            <a:solidFill>
              <a:srgbClr val="65A2E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entury Gothic"/>
                <a:buNone/>
              </a:pPr>
              <a:endParaRPr sz="1800">
                <a:solidFill>
                  <a:schemeClr val="dk1"/>
                </a:solidFill>
                <a:latin typeface="Century Gothic"/>
                <a:ea typeface="Century Gothic"/>
                <a:cs typeface="Century Gothic"/>
                <a:sym typeface="Century Gothic"/>
              </a:endParaRPr>
            </a:p>
          </p:txBody>
        </p:sp>
        <p:sp>
          <p:nvSpPr>
            <p:cNvPr id="157" name="Google Shape;157;p37"/>
            <p:cNvSpPr/>
            <p:nvPr/>
          </p:nvSpPr>
          <p:spPr>
            <a:xfrm>
              <a:off x="2235117" y="2922385"/>
              <a:ext cx="525100" cy="1395251"/>
            </a:xfrm>
            <a:custGeom>
              <a:avLst/>
              <a:gdLst/>
              <a:ahLst/>
              <a:cxnLst/>
              <a:rect l="l" t="t" r="r" b="b"/>
              <a:pathLst>
                <a:path w="14270" h="37917" extrusionOk="0">
                  <a:moveTo>
                    <a:pt x="10369" y="0"/>
                  </a:moveTo>
                  <a:lnTo>
                    <a:pt x="0" y="37916"/>
                  </a:lnTo>
                  <a:lnTo>
                    <a:pt x="1700" y="37916"/>
                  </a:lnTo>
                  <a:lnTo>
                    <a:pt x="14269" y="0"/>
                  </a:lnTo>
                  <a:close/>
                </a:path>
              </a:pathLst>
            </a:custGeom>
            <a:solidFill>
              <a:srgbClr val="65A2E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entury Gothic"/>
                <a:buNone/>
              </a:pPr>
              <a:endParaRPr sz="1800">
                <a:solidFill>
                  <a:schemeClr val="dk1"/>
                </a:solidFill>
                <a:latin typeface="Century Gothic"/>
                <a:ea typeface="Century Gothic"/>
                <a:cs typeface="Century Gothic"/>
                <a:sym typeface="Century Gothic"/>
              </a:endParaRPr>
            </a:p>
          </p:txBody>
        </p:sp>
        <p:sp>
          <p:nvSpPr>
            <p:cNvPr id="158" name="Google Shape;158;p37"/>
            <p:cNvSpPr/>
            <p:nvPr/>
          </p:nvSpPr>
          <p:spPr>
            <a:xfrm>
              <a:off x="4065829" y="2922385"/>
              <a:ext cx="524990" cy="1395251"/>
            </a:xfrm>
            <a:custGeom>
              <a:avLst/>
              <a:gdLst/>
              <a:ahLst/>
              <a:cxnLst/>
              <a:rect l="l" t="t" r="r" b="b"/>
              <a:pathLst>
                <a:path w="14267" h="37917" extrusionOk="0">
                  <a:moveTo>
                    <a:pt x="0" y="0"/>
                  </a:moveTo>
                  <a:lnTo>
                    <a:pt x="12571" y="37916"/>
                  </a:lnTo>
                  <a:lnTo>
                    <a:pt x="14266" y="37916"/>
                  </a:lnTo>
                  <a:lnTo>
                    <a:pt x="3902" y="0"/>
                  </a:lnTo>
                  <a:close/>
                </a:path>
              </a:pathLst>
            </a:custGeom>
            <a:solidFill>
              <a:srgbClr val="65A2E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entury Gothic"/>
                <a:buNone/>
              </a:pPr>
              <a:endParaRPr sz="1800">
                <a:solidFill>
                  <a:schemeClr val="dk1"/>
                </a:solidFill>
                <a:latin typeface="Century Gothic"/>
                <a:ea typeface="Century Gothic"/>
                <a:cs typeface="Century Gothic"/>
                <a:sym typeface="Century Gothic"/>
              </a:endParaRPr>
            </a:p>
          </p:txBody>
        </p:sp>
        <p:sp>
          <p:nvSpPr>
            <p:cNvPr id="159" name="Google Shape;159;p37"/>
            <p:cNvSpPr/>
            <p:nvPr/>
          </p:nvSpPr>
          <p:spPr>
            <a:xfrm>
              <a:off x="2553084" y="2922385"/>
              <a:ext cx="207133" cy="232634"/>
            </a:xfrm>
            <a:custGeom>
              <a:avLst/>
              <a:gdLst/>
              <a:ahLst/>
              <a:cxnLst/>
              <a:rect l="l" t="t" r="r" b="b"/>
              <a:pathLst>
                <a:path w="5629" h="6322" extrusionOk="0">
                  <a:moveTo>
                    <a:pt x="1728" y="0"/>
                  </a:moveTo>
                  <a:lnTo>
                    <a:pt x="1" y="6322"/>
                  </a:lnTo>
                  <a:lnTo>
                    <a:pt x="5628" y="0"/>
                  </a:lnTo>
                  <a:close/>
                </a:path>
              </a:pathLst>
            </a:custGeom>
            <a:solidFill>
              <a:srgbClr val="21204D"/>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entury Gothic"/>
                <a:buNone/>
              </a:pPr>
              <a:endParaRPr sz="1800">
                <a:solidFill>
                  <a:schemeClr val="dk1"/>
                </a:solidFill>
                <a:latin typeface="Century Gothic"/>
                <a:ea typeface="Century Gothic"/>
                <a:cs typeface="Century Gothic"/>
                <a:sym typeface="Century Gothic"/>
              </a:endParaRPr>
            </a:p>
          </p:txBody>
        </p:sp>
        <p:sp>
          <p:nvSpPr>
            <p:cNvPr id="160" name="Google Shape;160;p37"/>
            <p:cNvSpPr/>
            <p:nvPr/>
          </p:nvSpPr>
          <p:spPr>
            <a:xfrm>
              <a:off x="4065829" y="2922385"/>
              <a:ext cx="143621" cy="249082"/>
            </a:xfrm>
            <a:custGeom>
              <a:avLst/>
              <a:gdLst/>
              <a:ahLst/>
              <a:cxnLst/>
              <a:rect l="l" t="t" r="r" b="b"/>
              <a:pathLst>
                <a:path w="3903" h="6769" extrusionOk="0">
                  <a:moveTo>
                    <a:pt x="0" y="0"/>
                  </a:moveTo>
                  <a:lnTo>
                    <a:pt x="2243" y="6769"/>
                  </a:lnTo>
                  <a:lnTo>
                    <a:pt x="3902" y="0"/>
                  </a:lnTo>
                  <a:close/>
                </a:path>
              </a:pathLst>
            </a:custGeom>
            <a:solidFill>
              <a:srgbClr val="21204D"/>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entury Gothic"/>
                <a:buNone/>
              </a:pPr>
              <a:endParaRPr sz="1800">
                <a:solidFill>
                  <a:schemeClr val="dk1"/>
                </a:solidFill>
                <a:latin typeface="Century Gothic"/>
                <a:ea typeface="Century Gothic"/>
                <a:cs typeface="Century Gothic"/>
                <a:sym typeface="Century Gothic"/>
              </a:endParaRPr>
            </a:p>
          </p:txBody>
        </p:sp>
        <p:sp>
          <p:nvSpPr>
            <p:cNvPr id="161" name="Google Shape;161;p37"/>
            <p:cNvSpPr/>
            <p:nvPr/>
          </p:nvSpPr>
          <p:spPr>
            <a:xfrm>
              <a:off x="2991453" y="2834328"/>
              <a:ext cx="785921" cy="19319"/>
            </a:xfrm>
            <a:custGeom>
              <a:avLst/>
              <a:gdLst/>
              <a:ahLst/>
              <a:cxnLst/>
              <a:rect l="l" t="t" r="r" b="b"/>
              <a:pathLst>
                <a:path w="21358" h="525" extrusionOk="0">
                  <a:moveTo>
                    <a:pt x="1" y="1"/>
                  </a:moveTo>
                  <a:lnTo>
                    <a:pt x="1" y="525"/>
                  </a:lnTo>
                  <a:lnTo>
                    <a:pt x="21358" y="525"/>
                  </a:lnTo>
                  <a:lnTo>
                    <a:pt x="21358" y="1"/>
                  </a:lnTo>
                  <a:close/>
                </a:path>
              </a:pathLst>
            </a:custGeom>
            <a:solidFill>
              <a:srgbClr val="21204D"/>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entury Gothic"/>
                <a:buNone/>
              </a:pPr>
              <a:endParaRPr sz="1800">
                <a:solidFill>
                  <a:schemeClr val="dk1"/>
                </a:solidFill>
                <a:latin typeface="Century Gothic"/>
                <a:ea typeface="Century Gothic"/>
                <a:cs typeface="Century Gothic"/>
                <a:sym typeface="Century Gothic"/>
              </a:endParaRPr>
            </a:p>
          </p:txBody>
        </p:sp>
        <p:sp>
          <p:nvSpPr>
            <p:cNvPr id="162" name="Google Shape;162;p37"/>
            <p:cNvSpPr/>
            <p:nvPr/>
          </p:nvSpPr>
          <p:spPr>
            <a:xfrm>
              <a:off x="3225926" y="2441736"/>
              <a:ext cx="650911" cy="392629"/>
            </a:xfrm>
            <a:custGeom>
              <a:avLst/>
              <a:gdLst/>
              <a:ahLst/>
              <a:cxnLst/>
              <a:rect l="l" t="t" r="r" b="b"/>
              <a:pathLst>
                <a:path w="17689" h="10670" extrusionOk="0">
                  <a:moveTo>
                    <a:pt x="3214" y="1"/>
                  </a:moveTo>
                  <a:cubicBezTo>
                    <a:pt x="2913" y="1"/>
                    <a:pt x="2648" y="205"/>
                    <a:pt x="2575" y="497"/>
                  </a:cubicBezTo>
                  <a:lnTo>
                    <a:pt x="0" y="10670"/>
                  </a:lnTo>
                  <a:lnTo>
                    <a:pt x="14986" y="10670"/>
                  </a:lnTo>
                  <a:lnTo>
                    <a:pt x="17689" y="1"/>
                  </a:lnTo>
                  <a:close/>
                </a:path>
              </a:pathLst>
            </a:custGeom>
            <a:solidFill>
              <a:srgbClr val="21204D"/>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entury Gothic"/>
                <a:buNone/>
              </a:pPr>
              <a:endParaRPr sz="1800">
                <a:solidFill>
                  <a:schemeClr val="dk1"/>
                </a:solidFill>
                <a:latin typeface="Century Gothic"/>
                <a:ea typeface="Century Gothic"/>
                <a:cs typeface="Century Gothic"/>
                <a:sym typeface="Century Gothic"/>
              </a:endParaRPr>
            </a:p>
          </p:txBody>
        </p:sp>
        <p:sp>
          <p:nvSpPr>
            <p:cNvPr id="163" name="Google Shape;163;p37"/>
            <p:cNvSpPr/>
            <p:nvPr/>
          </p:nvSpPr>
          <p:spPr>
            <a:xfrm>
              <a:off x="3237518" y="2482986"/>
              <a:ext cx="628943" cy="305750"/>
            </a:xfrm>
            <a:custGeom>
              <a:avLst/>
              <a:gdLst/>
              <a:ahLst/>
              <a:cxnLst/>
              <a:rect l="l" t="t" r="r" b="b"/>
              <a:pathLst>
                <a:path w="17092" h="8309" extrusionOk="0">
                  <a:moveTo>
                    <a:pt x="2106" y="1"/>
                  </a:moveTo>
                  <a:lnTo>
                    <a:pt x="0" y="8309"/>
                  </a:lnTo>
                  <a:lnTo>
                    <a:pt x="14986" y="8309"/>
                  </a:lnTo>
                  <a:lnTo>
                    <a:pt x="17092" y="1"/>
                  </a:lnTo>
                  <a:close/>
                </a:path>
              </a:pathLst>
            </a:custGeom>
            <a:solidFill>
              <a:srgbClr val="D9D9D9"/>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entury Gothic"/>
                <a:buNone/>
              </a:pPr>
              <a:endParaRPr sz="1800">
                <a:solidFill>
                  <a:schemeClr val="dk1"/>
                </a:solidFill>
                <a:latin typeface="Century Gothic"/>
                <a:ea typeface="Century Gothic"/>
                <a:cs typeface="Century Gothic"/>
                <a:sym typeface="Century Gothic"/>
              </a:endParaRPr>
            </a:p>
          </p:txBody>
        </p:sp>
        <p:sp>
          <p:nvSpPr>
            <p:cNvPr id="164" name="Google Shape;164;p37"/>
            <p:cNvSpPr/>
            <p:nvPr/>
          </p:nvSpPr>
          <p:spPr>
            <a:xfrm>
              <a:off x="3773179" y="2441736"/>
              <a:ext cx="125332" cy="413788"/>
            </a:xfrm>
            <a:custGeom>
              <a:avLst/>
              <a:gdLst/>
              <a:ahLst/>
              <a:cxnLst/>
              <a:rect l="l" t="t" r="r" b="b"/>
              <a:pathLst>
                <a:path w="3406" h="11245" extrusionOk="0">
                  <a:moveTo>
                    <a:pt x="2817" y="1"/>
                  </a:moveTo>
                  <a:lnTo>
                    <a:pt x="114" y="10670"/>
                  </a:lnTo>
                  <a:lnTo>
                    <a:pt x="0" y="11244"/>
                  </a:lnTo>
                  <a:lnTo>
                    <a:pt x="625" y="11194"/>
                  </a:lnTo>
                  <a:cubicBezTo>
                    <a:pt x="625" y="11194"/>
                    <a:pt x="3145" y="1372"/>
                    <a:pt x="3273" y="798"/>
                  </a:cubicBezTo>
                  <a:cubicBezTo>
                    <a:pt x="3405" y="228"/>
                    <a:pt x="2817" y="1"/>
                    <a:pt x="2817" y="1"/>
                  </a:cubicBezTo>
                  <a:close/>
                </a:path>
              </a:pathLst>
            </a:custGeom>
            <a:solidFill>
              <a:srgbClr val="372BD4"/>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entury Gothic"/>
                <a:buNone/>
              </a:pPr>
              <a:endParaRPr sz="1800">
                <a:solidFill>
                  <a:schemeClr val="dk1"/>
                </a:solidFill>
                <a:latin typeface="Century Gothic"/>
                <a:ea typeface="Century Gothic"/>
                <a:cs typeface="Century Gothic"/>
                <a:sym typeface="Century Gothic"/>
              </a:endParaRPr>
            </a:p>
          </p:txBody>
        </p:sp>
        <p:sp>
          <p:nvSpPr>
            <p:cNvPr id="165" name="Google Shape;165;p37"/>
            <p:cNvSpPr/>
            <p:nvPr/>
          </p:nvSpPr>
          <p:spPr>
            <a:xfrm>
              <a:off x="3051985" y="2827778"/>
              <a:ext cx="103033" cy="6587"/>
            </a:xfrm>
            <a:custGeom>
              <a:avLst/>
              <a:gdLst/>
              <a:ahLst/>
              <a:cxnLst/>
              <a:rect l="l" t="t" r="r" b="b"/>
              <a:pathLst>
                <a:path w="2800" h="179" extrusionOk="0">
                  <a:moveTo>
                    <a:pt x="1" y="1"/>
                  </a:moveTo>
                  <a:lnTo>
                    <a:pt x="1" y="179"/>
                  </a:lnTo>
                  <a:lnTo>
                    <a:pt x="2800" y="179"/>
                  </a:lnTo>
                  <a:lnTo>
                    <a:pt x="2800" y="1"/>
                  </a:lnTo>
                  <a:close/>
                </a:path>
              </a:pathLst>
            </a:custGeom>
            <a:solidFill>
              <a:srgbClr val="F3F3F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entury Gothic"/>
                <a:buNone/>
              </a:pPr>
              <a:endParaRPr sz="1800">
                <a:solidFill>
                  <a:schemeClr val="dk1"/>
                </a:solidFill>
                <a:latin typeface="Century Gothic"/>
                <a:ea typeface="Century Gothic"/>
                <a:cs typeface="Century Gothic"/>
                <a:sym typeface="Century Gothic"/>
              </a:endParaRPr>
            </a:p>
          </p:txBody>
        </p:sp>
        <p:sp>
          <p:nvSpPr>
            <p:cNvPr id="166" name="Google Shape;166;p37"/>
            <p:cNvSpPr/>
            <p:nvPr/>
          </p:nvSpPr>
          <p:spPr>
            <a:xfrm>
              <a:off x="3161531" y="2827778"/>
              <a:ext cx="263507" cy="6587"/>
            </a:xfrm>
            <a:custGeom>
              <a:avLst/>
              <a:gdLst/>
              <a:ahLst/>
              <a:cxnLst/>
              <a:rect l="l" t="t" r="r" b="b"/>
              <a:pathLst>
                <a:path w="7161" h="179" extrusionOk="0">
                  <a:moveTo>
                    <a:pt x="0" y="1"/>
                  </a:moveTo>
                  <a:lnTo>
                    <a:pt x="0" y="179"/>
                  </a:lnTo>
                  <a:lnTo>
                    <a:pt x="7160" y="179"/>
                  </a:lnTo>
                  <a:lnTo>
                    <a:pt x="7160" y="1"/>
                  </a:lnTo>
                  <a:close/>
                </a:path>
              </a:pathLst>
            </a:custGeom>
            <a:solidFill>
              <a:srgbClr val="F3F3F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entury Gothic"/>
                <a:buNone/>
              </a:pPr>
              <a:endParaRPr sz="1800">
                <a:solidFill>
                  <a:schemeClr val="dk1"/>
                </a:solidFill>
                <a:latin typeface="Century Gothic"/>
                <a:ea typeface="Century Gothic"/>
                <a:cs typeface="Century Gothic"/>
                <a:sym typeface="Century Gothic"/>
              </a:endParaRPr>
            </a:p>
          </p:txBody>
        </p:sp>
        <p:sp>
          <p:nvSpPr>
            <p:cNvPr id="167" name="Google Shape;167;p37"/>
            <p:cNvSpPr/>
            <p:nvPr/>
          </p:nvSpPr>
          <p:spPr>
            <a:xfrm>
              <a:off x="3576091" y="2455829"/>
              <a:ext cx="13284" cy="13284"/>
            </a:xfrm>
            <a:custGeom>
              <a:avLst/>
              <a:gdLst/>
              <a:ahLst/>
              <a:cxnLst/>
              <a:rect l="l" t="t" r="r" b="b"/>
              <a:pathLst>
                <a:path w="361" h="361" extrusionOk="0">
                  <a:moveTo>
                    <a:pt x="183" y="0"/>
                  </a:moveTo>
                  <a:cubicBezTo>
                    <a:pt x="83" y="0"/>
                    <a:pt x="1" y="82"/>
                    <a:pt x="1" y="182"/>
                  </a:cubicBezTo>
                  <a:cubicBezTo>
                    <a:pt x="1" y="283"/>
                    <a:pt x="83" y="360"/>
                    <a:pt x="183" y="360"/>
                  </a:cubicBezTo>
                  <a:cubicBezTo>
                    <a:pt x="279" y="360"/>
                    <a:pt x="361" y="283"/>
                    <a:pt x="361" y="182"/>
                  </a:cubicBezTo>
                  <a:cubicBezTo>
                    <a:pt x="361" y="82"/>
                    <a:pt x="279" y="0"/>
                    <a:pt x="183" y="0"/>
                  </a:cubicBezTo>
                  <a:close/>
                </a:path>
              </a:pathLst>
            </a:custGeom>
            <a:solidFill>
              <a:srgbClr val="FF457A"/>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entury Gothic"/>
                <a:buNone/>
              </a:pPr>
              <a:endParaRPr sz="1800">
                <a:solidFill>
                  <a:schemeClr val="dk1"/>
                </a:solidFill>
                <a:latin typeface="Century Gothic"/>
                <a:ea typeface="Century Gothic"/>
                <a:cs typeface="Century Gothic"/>
                <a:sym typeface="Century Gothic"/>
              </a:endParaRPr>
            </a:p>
          </p:txBody>
        </p:sp>
        <p:sp>
          <p:nvSpPr>
            <p:cNvPr id="168" name="Google Shape;168;p37"/>
            <p:cNvSpPr/>
            <p:nvPr/>
          </p:nvSpPr>
          <p:spPr>
            <a:xfrm>
              <a:off x="4059279" y="2705169"/>
              <a:ext cx="300268" cy="147337"/>
            </a:xfrm>
            <a:custGeom>
              <a:avLst/>
              <a:gdLst/>
              <a:ahLst/>
              <a:cxnLst/>
              <a:rect l="l" t="t" r="r" b="b"/>
              <a:pathLst>
                <a:path w="8160" h="4004" extrusionOk="0">
                  <a:moveTo>
                    <a:pt x="4080" y="1"/>
                  </a:moveTo>
                  <a:cubicBezTo>
                    <a:pt x="1851" y="1"/>
                    <a:pt x="46" y="1784"/>
                    <a:pt x="0" y="4003"/>
                  </a:cubicBezTo>
                  <a:lnTo>
                    <a:pt x="8159" y="4003"/>
                  </a:lnTo>
                  <a:cubicBezTo>
                    <a:pt x="8113" y="1784"/>
                    <a:pt x="6304" y="1"/>
                    <a:pt x="4080" y="1"/>
                  </a:cubicBezTo>
                  <a:close/>
                </a:path>
              </a:pathLst>
            </a:custGeom>
            <a:solidFill>
              <a:srgbClr val="21204D"/>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entury Gothic"/>
                <a:buNone/>
              </a:pPr>
              <a:endParaRPr sz="1800">
                <a:solidFill>
                  <a:schemeClr val="dk1"/>
                </a:solidFill>
                <a:latin typeface="Century Gothic"/>
                <a:ea typeface="Century Gothic"/>
                <a:cs typeface="Century Gothic"/>
                <a:sym typeface="Century Gothic"/>
              </a:endParaRPr>
            </a:p>
          </p:txBody>
        </p:sp>
        <p:sp>
          <p:nvSpPr>
            <p:cNvPr id="169" name="Google Shape;169;p37"/>
            <p:cNvSpPr/>
            <p:nvPr/>
          </p:nvSpPr>
          <p:spPr>
            <a:xfrm>
              <a:off x="3858218" y="2212634"/>
              <a:ext cx="251069" cy="123124"/>
            </a:xfrm>
            <a:custGeom>
              <a:avLst/>
              <a:gdLst/>
              <a:ahLst/>
              <a:cxnLst/>
              <a:rect l="l" t="t" r="r" b="b"/>
              <a:pathLst>
                <a:path w="6823" h="3346" extrusionOk="0">
                  <a:moveTo>
                    <a:pt x="3413" y="0"/>
                  </a:moveTo>
                  <a:cubicBezTo>
                    <a:pt x="1549" y="0"/>
                    <a:pt x="41" y="1490"/>
                    <a:pt x="0" y="3345"/>
                  </a:cubicBezTo>
                  <a:lnTo>
                    <a:pt x="6823" y="3345"/>
                  </a:lnTo>
                  <a:cubicBezTo>
                    <a:pt x="6787" y="1490"/>
                    <a:pt x="5278" y="0"/>
                    <a:pt x="3413" y="0"/>
                  </a:cubicBezTo>
                  <a:close/>
                </a:path>
              </a:pathLst>
            </a:custGeom>
            <a:solidFill>
              <a:srgbClr val="21204D"/>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entury Gothic"/>
                <a:buNone/>
              </a:pPr>
              <a:endParaRPr sz="1800">
                <a:solidFill>
                  <a:schemeClr val="dk1"/>
                </a:solidFill>
                <a:latin typeface="Century Gothic"/>
                <a:ea typeface="Century Gothic"/>
                <a:cs typeface="Century Gothic"/>
                <a:sym typeface="Century Gothic"/>
              </a:endParaRPr>
            </a:p>
          </p:txBody>
        </p:sp>
        <p:sp>
          <p:nvSpPr>
            <p:cNvPr id="170" name="Google Shape;170;p37"/>
            <p:cNvSpPr/>
            <p:nvPr/>
          </p:nvSpPr>
          <p:spPr>
            <a:xfrm>
              <a:off x="3922098" y="2335722"/>
              <a:ext cx="123308" cy="60421"/>
            </a:xfrm>
            <a:custGeom>
              <a:avLst/>
              <a:gdLst/>
              <a:ahLst/>
              <a:cxnLst/>
              <a:rect l="l" t="t" r="r" b="b"/>
              <a:pathLst>
                <a:path w="3351" h="1642" extrusionOk="0">
                  <a:moveTo>
                    <a:pt x="0" y="0"/>
                  </a:moveTo>
                  <a:cubicBezTo>
                    <a:pt x="23" y="907"/>
                    <a:pt x="762" y="1641"/>
                    <a:pt x="1677" y="1641"/>
                  </a:cubicBezTo>
                  <a:cubicBezTo>
                    <a:pt x="2594" y="1641"/>
                    <a:pt x="3332" y="907"/>
                    <a:pt x="3351"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entury Gothic"/>
                <a:buNone/>
              </a:pPr>
              <a:endParaRPr sz="1800">
                <a:solidFill>
                  <a:schemeClr val="dk1"/>
                </a:solidFill>
                <a:latin typeface="Century Gothic"/>
                <a:ea typeface="Century Gothic"/>
                <a:cs typeface="Century Gothic"/>
                <a:sym typeface="Century Gothic"/>
              </a:endParaRPr>
            </a:p>
          </p:txBody>
        </p:sp>
        <p:sp>
          <p:nvSpPr>
            <p:cNvPr id="171" name="Google Shape;171;p37"/>
            <p:cNvSpPr/>
            <p:nvPr/>
          </p:nvSpPr>
          <p:spPr>
            <a:xfrm>
              <a:off x="4179534" y="2734202"/>
              <a:ext cx="50854" cy="50707"/>
            </a:xfrm>
            <a:custGeom>
              <a:avLst/>
              <a:gdLst/>
              <a:ahLst/>
              <a:cxnLst/>
              <a:rect l="l" t="t" r="r" b="b"/>
              <a:pathLst>
                <a:path w="1382" h="1378" extrusionOk="0">
                  <a:moveTo>
                    <a:pt x="693" y="0"/>
                  </a:moveTo>
                  <a:cubicBezTo>
                    <a:pt x="310" y="0"/>
                    <a:pt x="1" y="306"/>
                    <a:pt x="1" y="689"/>
                  </a:cubicBezTo>
                  <a:cubicBezTo>
                    <a:pt x="1" y="1067"/>
                    <a:pt x="310" y="1378"/>
                    <a:pt x="693" y="1378"/>
                  </a:cubicBezTo>
                  <a:cubicBezTo>
                    <a:pt x="1071" y="1378"/>
                    <a:pt x="1381" y="1067"/>
                    <a:pt x="1381" y="689"/>
                  </a:cubicBezTo>
                  <a:cubicBezTo>
                    <a:pt x="1381" y="306"/>
                    <a:pt x="1071" y="0"/>
                    <a:pt x="693" y="0"/>
                  </a:cubicBezTo>
                  <a:close/>
                </a:path>
              </a:pathLst>
            </a:custGeom>
            <a:solidFill>
              <a:srgbClr val="65A2E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entury Gothic"/>
                <a:buNone/>
              </a:pPr>
              <a:endParaRPr sz="1800">
                <a:solidFill>
                  <a:schemeClr val="dk1"/>
                </a:solidFill>
                <a:latin typeface="Century Gothic"/>
                <a:ea typeface="Century Gothic"/>
                <a:cs typeface="Century Gothic"/>
                <a:sym typeface="Century Gothic"/>
              </a:endParaRPr>
            </a:p>
          </p:txBody>
        </p:sp>
        <p:sp>
          <p:nvSpPr>
            <p:cNvPr id="172" name="Google Shape;172;p37"/>
            <p:cNvSpPr/>
            <p:nvPr/>
          </p:nvSpPr>
          <p:spPr>
            <a:xfrm>
              <a:off x="4179865" y="2461018"/>
              <a:ext cx="50523" cy="247206"/>
            </a:xfrm>
            <a:custGeom>
              <a:avLst/>
              <a:gdLst/>
              <a:ahLst/>
              <a:cxnLst/>
              <a:rect l="l" t="t" r="r" b="b"/>
              <a:pathLst>
                <a:path w="1373" h="6718" extrusionOk="0">
                  <a:moveTo>
                    <a:pt x="0" y="1"/>
                  </a:moveTo>
                  <a:lnTo>
                    <a:pt x="0" y="6718"/>
                  </a:lnTo>
                  <a:cubicBezTo>
                    <a:pt x="261" y="6663"/>
                    <a:pt x="530" y="6636"/>
                    <a:pt x="803" y="6636"/>
                  </a:cubicBezTo>
                  <a:cubicBezTo>
                    <a:pt x="995" y="6636"/>
                    <a:pt x="1186" y="6650"/>
                    <a:pt x="1372" y="6677"/>
                  </a:cubicBezTo>
                  <a:lnTo>
                    <a:pt x="1372" y="1117"/>
                  </a:lnTo>
                  <a:lnTo>
                    <a:pt x="835" y="379"/>
                  </a:lnTo>
                  <a:cubicBezTo>
                    <a:pt x="780" y="392"/>
                    <a:pt x="726" y="401"/>
                    <a:pt x="671" y="401"/>
                  </a:cubicBezTo>
                  <a:cubicBezTo>
                    <a:pt x="507" y="401"/>
                    <a:pt x="343" y="337"/>
                    <a:pt x="219" y="215"/>
                  </a:cubicBezTo>
                  <a:lnTo>
                    <a:pt x="0" y="1"/>
                  </a:lnTo>
                  <a:close/>
                </a:path>
              </a:pathLst>
            </a:custGeom>
            <a:solidFill>
              <a:srgbClr val="7CB0E7"/>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entury Gothic"/>
                <a:buNone/>
              </a:pPr>
              <a:endParaRPr sz="1800">
                <a:solidFill>
                  <a:schemeClr val="dk1"/>
                </a:solidFill>
                <a:latin typeface="Century Gothic"/>
                <a:ea typeface="Century Gothic"/>
                <a:cs typeface="Century Gothic"/>
                <a:sym typeface="Century Gothic"/>
              </a:endParaRPr>
            </a:p>
          </p:txBody>
        </p:sp>
        <p:sp>
          <p:nvSpPr>
            <p:cNvPr id="173" name="Google Shape;173;p37"/>
            <p:cNvSpPr/>
            <p:nvPr/>
          </p:nvSpPr>
          <p:spPr>
            <a:xfrm>
              <a:off x="3773473" y="2441736"/>
              <a:ext cx="125038" cy="411911"/>
            </a:xfrm>
            <a:custGeom>
              <a:avLst/>
              <a:gdLst/>
              <a:ahLst/>
              <a:cxnLst/>
              <a:rect l="l" t="t" r="r" b="b"/>
              <a:pathLst>
                <a:path w="3398" h="11194" extrusionOk="0">
                  <a:moveTo>
                    <a:pt x="2809" y="1"/>
                  </a:moveTo>
                  <a:lnTo>
                    <a:pt x="106" y="10670"/>
                  </a:lnTo>
                  <a:lnTo>
                    <a:pt x="1" y="11194"/>
                  </a:lnTo>
                  <a:lnTo>
                    <a:pt x="617" y="11194"/>
                  </a:lnTo>
                  <a:cubicBezTo>
                    <a:pt x="617" y="11194"/>
                    <a:pt x="3137" y="1372"/>
                    <a:pt x="3265" y="798"/>
                  </a:cubicBezTo>
                  <a:cubicBezTo>
                    <a:pt x="3397" y="228"/>
                    <a:pt x="2809" y="1"/>
                    <a:pt x="2809" y="1"/>
                  </a:cubicBezTo>
                  <a:close/>
                </a:path>
              </a:pathLst>
            </a:custGeom>
            <a:solidFill>
              <a:srgbClr val="2F2E6E"/>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entury Gothic"/>
                <a:buNone/>
              </a:pPr>
              <a:endParaRPr sz="1800">
                <a:solidFill>
                  <a:schemeClr val="dk1"/>
                </a:solidFill>
                <a:latin typeface="Century Gothic"/>
                <a:ea typeface="Century Gothic"/>
                <a:cs typeface="Century Gothic"/>
                <a:sym typeface="Century Gothic"/>
              </a:endParaRPr>
            </a:p>
          </p:txBody>
        </p:sp>
        <p:sp>
          <p:nvSpPr>
            <p:cNvPr id="174" name="Google Shape;174;p37"/>
            <p:cNvSpPr/>
            <p:nvPr/>
          </p:nvSpPr>
          <p:spPr>
            <a:xfrm>
              <a:off x="3510224" y="2827778"/>
              <a:ext cx="192377" cy="6587"/>
            </a:xfrm>
            <a:custGeom>
              <a:avLst/>
              <a:gdLst/>
              <a:ahLst/>
              <a:cxnLst/>
              <a:rect l="l" t="t" r="r" b="b"/>
              <a:pathLst>
                <a:path w="5228" h="179" extrusionOk="0">
                  <a:moveTo>
                    <a:pt x="123" y="1"/>
                  </a:moveTo>
                  <a:lnTo>
                    <a:pt x="0" y="179"/>
                  </a:lnTo>
                  <a:lnTo>
                    <a:pt x="5228" y="179"/>
                  </a:lnTo>
                  <a:lnTo>
                    <a:pt x="5228" y="1"/>
                  </a:lnTo>
                  <a:close/>
                </a:path>
              </a:pathLst>
            </a:custGeom>
            <a:solidFill>
              <a:srgbClr val="7CB0E7"/>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entury Gothic"/>
                <a:buNone/>
              </a:pPr>
              <a:endParaRPr sz="1800">
                <a:solidFill>
                  <a:schemeClr val="dk1"/>
                </a:solidFill>
                <a:latin typeface="Century Gothic"/>
                <a:ea typeface="Century Gothic"/>
                <a:cs typeface="Century Gothic"/>
                <a:sym typeface="Century Gothic"/>
              </a:endParaRPr>
            </a:p>
          </p:txBody>
        </p:sp>
        <p:sp>
          <p:nvSpPr>
            <p:cNvPr id="175" name="Google Shape;175;p37"/>
            <p:cNvSpPr/>
            <p:nvPr/>
          </p:nvSpPr>
          <p:spPr>
            <a:xfrm>
              <a:off x="4059279" y="2705169"/>
              <a:ext cx="300268" cy="147337"/>
            </a:xfrm>
            <a:custGeom>
              <a:avLst/>
              <a:gdLst/>
              <a:ahLst/>
              <a:cxnLst/>
              <a:rect l="l" t="t" r="r" b="b"/>
              <a:pathLst>
                <a:path w="8160" h="4004" extrusionOk="0">
                  <a:moveTo>
                    <a:pt x="3961" y="789"/>
                  </a:moveTo>
                  <a:cubicBezTo>
                    <a:pt x="4339" y="789"/>
                    <a:pt x="4649" y="1095"/>
                    <a:pt x="4649" y="1478"/>
                  </a:cubicBezTo>
                  <a:cubicBezTo>
                    <a:pt x="4649" y="1856"/>
                    <a:pt x="4339" y="2167"/>
                    <a:pt x="3961" y="2167"/>
                  </a:cubicBezTo>
                  <a:cubicBezTo>
                    <a:pt x="3578" y="2167"/>
                    <a:pt x="3269" y="1856"/>
                    <a:pt x="3269" y="1478"/>
                  </a:cubicBezTo>
                  <a:cubicBezTo>
                    <a:pt x="3269" y="1095"/>
                    <a:pt x="3578" y="789"/>
                    <a:pt x="3961" y="789"/>
                  </a:cubicBezTo>
                  <a:close/>
                  <a:moveTo>
                    <a:pt x="4080" y="1"/>
                  </a:moveTo>
                  <a:cubicBezTo>
                    <a:pt x="3807" y="1"/>
                    <a:pt x="3538" y="28"/>
                    <a:pt x="3277" y="83"/>
                  </a:cubicBezTo>
                  <a:cubicBezTo>
                    <a:pt x="1436" y="448"/>
                    <a:pt x="42" y="2057"/>
                    <a:pt x="0" y="4003"/>
                  </a:cubicBezTo>
                  <a:lnTo>
                    <a:pt x="8159" y="4003"/>
                  </a:lnTo>
                  <a:cubicBezTo>
                    <a:pt x="8118" y="1980"/>
                    <a:pt x="6605" y="316"/>
                    <a:pt x="4649" y="42"/>
                  </a:cubicBezTo>
                  <a:cubicBezTo>
                    <a:pt x="4463" y="15"/>
                    <a:pt x="4272" y="1"/>
                    <a:pt x="4080" y="1"/>
                  </a:cubicBezTo>
                  <a:close/>
                </a:path>
              </a:pathLst>
            </a:custGeom>
            <a:solidFill>
              <a:srgbClr val="424168"/>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entury Gothic"/>
                <a:buNone/>
              </a:pPr>
              <a:endParaRPr sz="1800">
                <a:solidFill>
                  <a:schemeClr val="dk1"/>
                </a:solidFill>
                <a:latin typeface="Century Gothic"/>
                <a:ea typeface="Century Gothic"/>
                <a:cs typeface="Century Gothic"/>
                <a:sym typeface="Century Gothic"/>
              </a:endParaRPr>
            </a:p>
          </p:txBody>
        </p:sp>
        <p:sp>
          <p:nvSpPr>
            <p:cNvPr id="176" name="Google Shape;176;p37"/>
            <p:cNvSpPr/>
            <p:nvPr/>
          </p:nvSpPr>
          <p:spPr>
            <a:xfrm>
              <a:off x="3858218" y="2335722"/>
              <a:ext cx="251069" cy="37"/>
            </a:xfrm>
            <a:custGeom>
              <a:avLst/>
              <a:gdLst/>
              <a:ahLst/>
              <a:cxnLst/>
              <a:rect l="l" t="t" r="r" b="b"/>
              <a:pathLst>
                <a:path w="6823" h="1" extrusionOk="0">
                  <a:moveTo>
                    <a:pt x="6823" y="0"/>
                  </a:moveTo>
                  <a:lnTo>
                    <a:pt x="0" y="0"/>
                  </a:lnTo>
                  <a:lnTo>
                    <a:pt x="0" y="0"/>
                  </a:lnTo>
                  <a:lnTo>
                    <a:pt x="1736" y="0"/>
                  </a:lnTo>
                  <a:lnTo>
                    <a:pt x="1736" y="0"/>
                  </a:lnTo>
                  <a:lnTo>
                    <a:pt x="5087" y="0"/>
                  </a:lnTo>
                  <a:lnTo>
                    <a:pt x="5087" y="0"/>
                  </a:lnTo>
                  <a:lnTo>
                    <a:pt x="5087" y="0"/>
                  </a:lnTo>
                  <a:lnTo>
                    <a:pt x="5337" y="0"/>
                  </a:lnTo>
                  <a:close/>
                </a:path>
              </a:pathLst>
            </a:custGeom>
            <a:solidFill>
              <a:srgbClr val="424168"/>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entury Gothic"/>
                <a:buNone/>
              </a:pPr>
              <a:endParaRPr sz="1800">
                <a:solidFill>
                  <a:schemeClr val="dk1"/>
                </a:solidFill>
                <a:latin typeface="Century Gothic"/>
                <a:ea typeface="Century Gothic"/>
                <a:cs typeface="Century Gothic"/>
                <a:sym typeface="Century Gothic"/>
              </a:endParaRPr>
            </a:p>
          </p:txBody>
        </p:sp>
        <p:sp>
          <p:nvSpPr>
            <p:cNvPr id="177" name="Google Shape;177;p37"/>
            <p:cNvSpPr/>
            <p:nvPr/>
          </p:nvSpPr>
          <p:spPr>
            <a:xfrm>
              <a:off x="3922098" y="2335722"/>
              <a:ext cx="123308" cy="60421"/>
            </a:xfrm>
            <a:custGeom>
              <a:avLst/>
              <a:gdLst/>
              <a:ahLst/>
              <a:cxnLst/>
              <a:rect l="l" t="t" r="r" b="b"/>
              <a:pathLst>
                <a:path w="3351" h="1642" extrusionOk="0">
                  <a:moveTo>
                    <a:pt x="0" y="0"/>
                  </a:moveTo>
                  <a:cubicBezTo>
                    <a:pt x="23" y="907"/>
                    <a:pt x="762" y="1641"/>
                    <a:pt x="1677" y="1641"/>
                  </a:cubicBezTo>
                  <a:cubicBezTo>
                    <a:pt x="2594" y="1641"/>
                    <a:pt x="3332" y="907"/>
                    <a:pt x="3351" y="0"/>
                  </a:cubicBezTo>
                  <a:close/>
                </a:path>
              </a:pathLst>
            </a:custGeom>
            <a:solidFill>
              <a:srgbClr val="F3F3F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entury Gothic"/>
                <a:buNone/>
              </a:pPr>
              <a:endParaRPr sz="1800">
                <a:solidFill>
                  <a:schemeClr val="dk1"/>
                </a:solidFill>
                <a:latin typeface="Century Gothic"/>
                <a:ea typeface="Century Gothic"/>
                <a:cs typeface="Century Gothic"/>
                <a:sym typeface="Century Gothic"/>
              </a:endParaRPr>
            </a:p>
          </p:txBody>
        </p:sp>
        <p:sp>
          <p:nvSpPr>
            <p:cNvPr id="178" name="Google Shape;178;p37"/>
            <p:cNvSpPr/>
            <p:nvPr/>
          </p:nvSpPr>
          <p:spPr>
            <a:xfrm>
              <a:off x="4179534" y="2734202"/>
              <a:ext cx="50854" cy="50707"/>
            </a:xfrm>
            <a:custGeom>
              <a:avLst/>
              <a:gdLst/>
              <a:ahLst/>
              <a:cxnLst/>
              <a:rect l="l" t="t" r="r" b="b"/>
              <a:pathLst>
                <a:path w="1382" h="1378" extrusionOk="0">
                  <a:moveTo>
                    <a:pt x="693" y="0"/>
                  </a:moveTo>
                  <a:cubicBezTo>
                    <a:pt x="310" y="0"/>
                    <a:pt x="1" y="306"/>
                    <a:pt x="1" y="689"/>
                  </a:cubicBezTo>
                  <a:cubicBezTo>
                    <a:pt x="1" y="1067"/>
                    <a:pt x="310" y="1378"/>
                    <a:pt x="693" y="1378"/>
                  </a:cubicBezTo>
                  <a:cubicBezTo>
                    <a:pt x="1071" y="1378"/>
                    <a:pt x="1381" y="1067"/>
                    <a:pt x="1381" y="689"/>
                  </a:cubicBezTo>
                  <a:cubicBezTo>
                    <a:pt x="1381" y="306"/>
                    <a:pt x="1071" y="0"/>
                    <a:pt x="693" y="0"/>
                  </a:cubicBezTo>
                  <a:close/>
                </a:path>
              </a:pathLst>
            </a:custGeom>
            <a:solidFill>
              <a:srgbClr val="7CB0E7"/>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entury Gothic"/>
                <a:buNone/>
              </a:pPr>
              <a:endParaRPr sz="1800">
                <a:solidFill>
                  <a:schemeClr val="dk1"/>
                </a:solidFill>
                <a:latin typeface="Century Gothic"/>
                <a:ea typeface="Century Gothic"/>
                <a:cs typeface="Century Gothic"/>
                <a:sym typeface="Century Gothic"/>
              </a:endParaRPr>
            </a:p>
          </p:txBody>
        </p:sp>
        <p:sp>
          <p:nvSpPr>
            <p:cNvPr id="179" name="Google Shape;179;p37"/>
            <p:cNvSpPr/>
            <p:nvPr/>
          </p:nvSpPr>
          <p:spPr>
            <a:xfrm flipH="1">
              <a:off x="2739931" y="1512567"/>
              <a:ext cx="420933" cy="420903"/>
            </a:xfrm>
            <a:custGeom>
              <a:avLst/>
              <a:gdLst/>
              <a:ahLst/>
              <a:cxnLst/>
              <a:rect l="l" t="t" r="r" b="b"/>
              <a:pathLst>
                <a:path w="13998" h="13997" extrusionOk="0">
                  <a:moveTo>
                    <a:pt x="6992" y="4775"/>
                  </a:moveTo>
                  <a:cubicBezTo>
                    <a:pt x="8299" y="4775"/>
                    <a:pt x="9341" y="5895"/>
                    <a:pt x="9212" y="7229"/>
                  </a:cubicBezTo>
                  <a:cubicBezTo>
                    <a:pt x="9107" y="8268"/>
                    <a:pt x="8264" y="9107"/>
                    <a:pt x="7225" y="9211"/>
                  </a:cubicBezTo>
                  <a:cubicBezTo>
                    <a:pt x="7147" y="9219"/>
                    <a:pt x="7070" y="9222"/>
                    <a:pt x="6994" y="9222"/>
                  </a:cubicBezTo>
                  <a:cubicBezTo>
                    <a:pt x="5695" y="9222"/>
                    <a:pt x="4653" y="8100"/>
                    <a:pt x="4786" y="6773"/>
                  </a:cubicBezTo>
                  <a:cubicBezTo>
                    <a:pt x="4891" y="5733"/>
                    <a:pt x="5729" y="4890"/>
                    <a:pt x="6768" y="4786"/>
                  </a:cubicBezTo>
                  <a:cubicBezTo>
                    <a:pt x="6844" y="4779"/>
                    <a:pt x="6918" y="4775"/>
                    <a:pt x="6992" y="4775"/>
                  </a:cubicBezTo>
                  <a:close/>
                  <a:moveTo>
                    <a:pt x="6221" y="1"/>
                  </a:moveTo>
                  <a:cubicBezTo>
                    <a:pt x="5807" y="1"/>
                    <a:pt x="5470" y="337"/>
                    <a:pt x="5470" y="752"/>
                  </a:cubicBezTo>
                  <a:lnTo>
                    <a:pt x="5470" y="2088"/>
                  </a:lnTo>
                  <a:cubicBezTo>
                    <a:pt x="5169" y="2183"/>
                    <a:pt x="4881" y="2302"/>
                    <a:pt x="4608" y="2447"/>
                  </a:cubicBezTo>
                  <a:lnTo>
                    <a:pt x="3661" y="1499"/>
                  </a:lnTo>
                  <a:cubicBezTo>
                    <a:pt x="3515" y="1354"/>
                    <a:pt x="3322" y="1281"/>
                    <a:pt x="3130" y="1281"/>
                  </a:cubicBezTo>
                  <a:cubicBezTo>
                    <a:pt x="2937" y="1281"/>
                    <a:pt x="2745" y="1354"/>
                    <a:pt x="2599" y="1499"/>
                  </a:cubicBezTo>
                  <a:lnTo>
                    <a:pt x="1500" y="2598"/>
                  </a:lnTo>
                  <a:cubicBezTo>
                    <a:pt x="1204" y="2894"/>
                    <a:pt x="1204" y="3368"/>
                    <a:pt x="1500" y="3665"/>
                  </a:cubicBezTo>
                  <a:lnTo>
                    <a:pt x="2443" y="4608"/>
                  </a:lnTo>
                  <a:cubicBezTo>
                    <a:pt x="2302" y="4881"/>
                    <a:pt x="2180" y="5169"/>
                    <a:pt x="2088" y="5470"/>
                  </a:cubicBezTo>
                  <a:lnTo>
                    <a:pt x="752" y="5470"/>
                  </a:lnTo>
                  <a:cubicBezTo>
                    <a:pt x="333" y="5470"/>
                    <a:pt x="1" y="5807"/>
                    <a:pt x="1" y="6221"/>
                  </a:cubicBezTo>
                  <a:lnTo>
                    <a:pt x="1" y="7776"/>
                  </a:lnTo>
                  <a:cubicBezTo>
                    <a:pt x="1" y="8190"/>
                    <a:pt x="333" y="8527"/>
                    <a:pt x="752" y="8527"/>
                  </a:cubicBezTo>
                  <a:lnTo>
                    <a:pt x="2088" y="8527"/>
                  </a:lnTo>
                  <a:cubicBezTo>
                    <a:pt x="2180" y="8828"/>
                    <a:pt x="2302" y="9116"/>
                    <a:pt x="2443" y="9389"/>
                  </a:cubicBezTo>
                  <a:lnTo>
                    <a:pt x="1500" y="10337"/>
                  </a:lnTo>
                  <a:cubicBezTo>
                    <a:pt x="1204" y="10628"/>
                    <a:pt x="1204" y="11107"/>
                    <a:pt x="1500" y="11398"/>
                  </a:cubicBezTo>
                  <a:lnTo>
                    <a:pt x="3661" y="12498"/>
                  </a:lnTo>
                  <a:lnTo>
                    <a:pt x="4608" y="11554"/>
                  </a:lnTo>
                  <a:cubicBezTo>
                    <a:pt x="4881" y="11695"/>
                    <a:pt x="5169" y="11818"/>
                    <a:pt x="5470" y="11909"/>
                  </a:cubicBezTo>
                  <a:lnTo>
                    <a:pt x="5470" y="13245"/>
                  </a:lnTo>
                  <a:cubicBezTo>
                    <a:pt x="5470" y="13664"/>
                    <a:pt x="5807" y="13996"/>
                    <a:pt x="6221" y="13996"/>
                  </a:cubicBezTo>
                  <a:lnTo>
                    <a:pt x="7776" y="13996"/>
                  </a:lnTo>
                  <a:cubicBezTo>
                    <a:pt x="8190" y="13996"/>
                    <a:pt x="8528" y="13664"/>
                    <a:pt x="8528" y="13245"/>
                  </a:cubicBezTo>
                  <a:lnTo>
                    <a:pt x="8528" y="11909"/>
                  </a:lnTo>
                  <a:cubicBezTo>
                    <a:pt x="8829" y="11818"/>
                    <a:pt x="9116" y="11695"/>
                    <a:pt x="9389" y="11554"/>
                  </a:cubicBezTo>
                  <a:lnTo>
                    <a:pt x="10333" y="12498"/>
                  </a:lnTo>
                  <a:cubicBezTo>
                    <a:pt x="10481" y="12645"/>
                    <a:pt x="10674" y="12719"/>
                    <a:pt x="10866" y="12719"/>
                  </a:cubicBezTo>
                  <a:cubicBezTo>
                    <a:pt x="11059" y="12719"/>
                    <a:pt x="11252" y="12645"/>
                    <a:pt x="11400" y="12498"/>
                  </a:cubicBezTo>
                  <a:lnTo>
                    <a:pt x="12498" y="11398"/>
                  </a:lnTo>
                  <a:cubicBezTo>
                    <a:pt x="12790" y="11107"/>
                    <a:pt x="12790" y="10628"/>
                    <a:pt x="12498" y="10337"/>
                  </a:cubicBezTo>
                  <a:lnTo>
                    <a:pt x="11550" y="9389"/>
                  </a:lnTo>
                  <a:cubicBezTo>
                    <a:pt x="11696" y="9116"/>
                    <a:pt x="11814" y="8828"/>
                    <a:pt x="11909" y="8527"/>
                  </a:cubicBezTo>
                  <a:lnTo>
                    <a:pt x="13245" y="8527"/>
                  </a:lnTo>
                  <a:cubicBezTo>
                    <a:pt x="13660" y="8527"/>
                    <a:pt x="13998" y="8190"/>
                    <a:pt x="13998" y="7776"/>
                  </a:cubicBezTo>
                  <a:lnTo>
                    <a:pt x="13998" y="6221"/>
                  </a:lnTo>
                  <a:cubicBezTo>
                    <a:pt x="13998" y="5807"/>
                    <a:pt x="13660" y="5470"/>
                    <a:pt x="13245" y="5470"/>
                  </a:cubicBezTo>
                  <a:lnTo>
                    <a:pt x="11909" y="5470"/>
                  </a:lnTo>
                  <a:cubicBezTo>
                    <a:pt x="11814" y="5169"/>
                    <a:pt x="11696" y="4881"/>
                    <a:pt x="11550" y="4608"/>
                  </a:cubicBezTo>
                  <a:lnTo>
                    <a:pt x="12498" y="3665"/>
                  </a:lnTo>
                  <a:cubicBezTo>
                    <a:pt x="12790" y="3368"/>
                    <a:pt x="12790" y="2894"/>
                    <a:pt x="12498" y="2598"/>
                  </a:cubicBezTo>
                  <a:lnTo>
                    <a:pt x="11400" y="1499"/>
                  </a:lnTo>
                  <a:cubicBezTo>
                    <a:pt x="11252" y="1354"/>
                    <a:pt x="11059" y="1281"/>
                    <a:pt x="10866" y="1281"/>
                  </a:cubicBezTo>
                  <a:cubicBezTo>
                    <a:pt x="10674" y="1281"/>
                    <a:pt x="10481" y="1354"/>
                    <a:pt x="10333" y="1499"/>
                  </a:cubicBezTo>
                  <a:lnTo>
                    <a:pt x="9389" y="2447"/>
                  </a:lnTo>
                  <a:cubicBezTo>
                    <a:pt x="9116" y="2302"/>
                    <a:pt x="8829" y="2183"/>
                    <a:pt x="8528" y="2088"/>
                  </a:cubicBezTo>
                  <a:lnTo>
                    <a:pt x="8528" y="752"/>
                  </a:lnTo>
                  <a:cubicBezTo>
                    <a:pt x="8528" y="337"/>
                    <a:pt x="8190" y="1"/>
                    <a:pt x="7776" y="1"/>
                  </a:cubicBezTo>
                  <a:close/>
                </a:path>
              </a:pathLst>
            </a:custGeom>
            <a:solidFill>
              <a:srgbClr val="21204D"/>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entury Gothic"/>
                <a:buNone/>
              </a:pPr>
              <a:endParaRPr sz="1800">
                <a:solidFill>
                  <a:schemeClr val="dk1"/>
                </a:solidFill>
                <a:latin typeface="Century Gothic"/>
                <a:ea typeface="Century Gothic"/>
                <a:cs typeface="Century Gothic"/>
                <a:sym typeface="Century Gothic"/>
              </a:endParaRPr>
            </a:p>
          </p:txBody>
        </p:sp>
        <p:sp>
          <p:nvSpPr>
            <p:cNvPr id="180" name="Google Shape;180;p37"/>
            <p:cNvSpPr/>
            <p:nvPr/>
          </p:nvSpPr>
          <p:spPr>
            <a:xfrm flipH="1">
              <a:off x="2706911" y="1512567"/>
              <a:ext cx="420933" cy="420903"/>
            </a:xfrm>
            <a:custGeom>
              <a:avLst/>
              <a:gdLst/>
              <a:ahLst/>
              <a:cxnLst/>
              <a:rect l="l" t="t" r="r" b="b"/>
              <a:pathLst>
                <a:path w="13998" h="13997" extrusionOk="0">
                  <a:moveTo>
                    <a:pt x="6997" y="4775"/>
                  </a:moveTo>
                  <a:cubicBezTo>
                    <a:pt x="8299" y="4775"/>
                    <a:pt x="9342" y="5895"/>
                    <a:pt x="9212" y="7229"/>
                  </a:cubicBezTo>
                  <a:cubicBezTo>
                    <a:pt x="9107" y="8268"/>
                    <a:pt x="8264" y="9107"/>
                    <a:pt x="7225" y="9211"/>
                  </a:cubicBezTo>
                  <a:cubicBezTo>
                    <a:pt x="7147" y="9219"/>
                    <a:pt x="7070" y="9222"/>
                    <a:pt x="6995" y="9222"/>
                  </a:cubicBezTo>
                  <a:cubicBezTo>
                    <a:pt x="5696" y="9222"/>
                    <a:pt x="4653" y="8100"/>
                    <a:pt x="4787" y="6773"/>
                  </a:cubicBezTo>
                  <a:cubicBezTo>
                    <a:pt x="4892" y="5733"/>
                    <a:pt x="5731" y="4890"/>
                    <a:pt x="6774" y="4786"/>
                  </a:cubicBezTo>
                  <a:cubicBezTo>
                    <a:pt x="6849" y="4779"/>
                    <a:pt x="6923" y="4775"/>
                    <a:pt x="6997" y="4775"/>
                  </a:cubicBezTo>
                  <a:close/>
                  <a:moveTo>
                    <a:pt x="6223" y="1"/>
                  </a:moveTo>
                  <a:cubicBezTo>
                    <a:pt x="5807" y="1"/>
                    <a:pt x="5470" y="337"/>
                    <a:pt x="5470" y="752"/>
                  </a:cubicBezTo>
                  <a:lnTo>
                    <a:pt x="5470" y="2088"/>
                  </a:lnTo>
                  <a:cubicBezTo>
                    <a:pt x="5169" y="2183"/>
                    <a:pt x="4883" y="2302"/>
                    <a:pt x="4609" y="2447"/>
                  </a:cubicBezTo>
                  <a:lnTo>
                    <a:pt x="3661" y="1499"/>
                  </a:lnTo>
                  <a:cubicBezTo>
                    <a:pt x="3515" y="1354"/>
                    <a:pt x="3322" y="1281"/>
                    <a:pt x="3130" y="1281"/>
                  </a:cubicBezTo>
                  <a:cubicBezTo>
                    <a:pt x="2937" y="1281"/>
                    <a:pt x="2745" y="1354"/>
                    <a:pt x="2599" y="1499"/>
                  </a:cubicBezTo>
                  <a:lnTo>
                    <a:pt x="1501" y="2598"/>
                  </a:lnTo>
                  <a:cubicBezTo>
                    <a:pt x="1204" y="2894"/>
                    <a:pt x="1204" y="3368"/>
                    <a:pt x="1501" y="3665"/>
                  </a:cubicBezTo>
                  <a:lnTo>
                    <a:pt x="2444" y="4608"/>
                  </a:lnTo>
                  <a:cubicBezTo>
                    <a:pt x="2302" y="4881"/>
                    <a:pt x="2180" y="5169"/>
                    <a:pt x="2088" y="5470"/>
                  </a:cubicBezTo>
                  <a:lnTo>
                    <a:pt x="754" y="5470"/>
                  </a:lnTo>
                  <a:cubicBezTo>
                    <a:pt x="338" y="5470"/>
                    <a:pt x="1" y="5807"/>
                    <a:pt x="1" y="6221"/>
                  </a:cubicBezTo>
                  <a:lnTo>
                    <a:pt x="1" y="7776"/>
                  </a:lnTo>
                  <a:cubicBezTo>
                    <a:pt x="1" y="8190"/>
                    <a:pt x="338" y="8527"/>
                    <a:pt x="754" y="8527"/>
                  </a:cubicBezTo>
                  <a:lnTo>
                    <a:pt x="2088" y="8527"/>
                  </a:lnTo>
                  <a:cubicBezTo>
                    <a:pt x="2180" y="8828"/>
                    <a:pt x="2302" y="9116"/>
                    <a:pt x="2444" y="9389"/>
                  </a:cubicBezTo>
                  <a:lnTo>
                    <a:pt x="1501" y="10337"/>
                  </a:lnTo>
                  <a:cubicBezTo>
                    <a:pt x="1204" y="10628"/>
                    <a:pt x="1204" y="11107"/>
                    <a:pt x="1501" y="11398"/>
                  </a:cubicBezTo>
                  <a:lnTo>
                    <a:pt x="2599" y="12498"/>
                  </a:lnTo>
                  <a:cubicBezTo>
                    <a:pt x="2745" y="12645"/>
                    <a:pt x="2937" y="12719"/>
                    <a:pt x="3130" y="12719"/>
                  </a:cubicBezTo>
                  <a:cubicBezTo>
                    <a:pt x="3322" y="12719"/>
                    <a:pt x="3515" y="12645"/>
                    <a:pt x="3661" y="12498"/>
                  </a:cubicBezTo>
                  <a:lnTo>
                    <a:pt x="4609" y="11554"/>
                  </a:lnTo>
                  <a:cubicBezTo>
                    <a:pt x="4883" y="11695"/>
                    <a:pt x="5169" y="11818"/>
                    <a:pt x="5470" y="11909"/>
                  </a:cubicBezTo>
                  <a:lnTo>
                    <a:pt x="5470" y="13245"/>
                  </a:lnTo>
                  <a:cubicBezTo>
                    <a:pt x="5470" y="13664"/>
                    <a:pt x="5807" y="13996"/>
                    <a:pt x="6223" y="13996"/>
                  </a:cubicBezTo>
                  <a:lnTo>
                    <a:pt x="7776" y="13996"/>
                  </a:lnTo>
                  <a:cubicBezTo>
                    <a:pt x="8192" y="13996"/>
                    <a:pt x="8529" y="13664"/>
                    <a:pt x="8529" y="13245"/>
                  </a:cubicBezTo>
                  <a:lnTo>
                    <a:pt x="8529" y="11909"/>
                  </a:lnTo>
                  <a:cubicBezTo>
                    <a:pt x="8829" y="11818"/>
                    <a:pt x="9116" y="11695"/>
                    <a:pt x="9389" y="11554"/>
                  </a:cubicBezTo>
                  <a:lnTo>
                    <a:pt x="10333" y="12498"/>
                  </a:lnTo>
                  <a:cubicBezTo>
                    <a:pt x="10482" y="12645"/>
                    <a:pt x="10674" y="12719"/>
                    <a:pt x="10867" y="12719"/>
                  </a:cubicBezTo>
                  <a:cubicBezTo>
                    <a:pt x="11059" y="12719"/>
                    <a:pt x="11252" y="12645"/>
                    <a:pt x="11400" y="12498"/>
                  </a:cubicBezTo>
                  <a:lnTo>
                    <a:pt x="12498" y="11398"/>
                  </a:lnTo>
                  <a:cubicBezTo>
                    <a:pt x="12790" y="11107"/>
                    <a:pt x="12790" y="10628"/>
                    <a:pt x="12498" y="10337"/>
                  </a:cubicBezTo>
                  <a:lnTo>
                    <a:pt x="11550" y="9389"/>
                  </a:lnTo>
                  <a:cubicBezTo>
                    <a:pt x="11696" y="9116"/>
                    <a:pt x="11815" y="8828"/>
                    <a:pt x="11911" y="8527"/>
                  </a:cubicBezTo>
                  <a:lnTo>
                    <a:pt x="13245" y="8527"/>
                  </a:lnTo>
                  <a:cubicBezTo>
                    <a:pt x="13661" y="8527"/>
                    <a:pt x="13998" y="8190"/>
                    <a:pt x="13998" y="7776"/>
                  </a:cubicBezTo>
                  <a:lnTo>
                    <a:pt x="13998" y="6221"/>
                  </a:lnTo>
                  <a:cubicBezTo>
                    <a:pt x="13998" y="5807"/>
                    <a:pt x="13661" y="5470"/>
                    <a:pt x="13245" y="5470"/>
                  </a:cubicBezTo>
                  <a:lnTo>
                    <a:pt x="11911" y="5470"/>
                  </a:lnTo>
                  <a:cubicBezTo>
                    <a:pt x="11815" y="5169"/>
                    <a:pt x="11696" y="4881"/>
                    <a:pt x="11550" y="4608"/>
                  </a:cubicBezTo>
                  <a:lnTo>
                    <a:pt x="12498" y="3665"/>
                  </a:lnTo>
                  <a:cubicBezTo>
                    <a:pt x="12790" y="3368"/>
                    <a:pt x="12790" y="2894"/>
                    <a:pt x="12498" y="2598"/>
                  </a:cubicBezTo>
                  <a:lnTo>
                    <a:pt x="11400" y="1499"/>
                  </a:lnTo>
                  <a:cubicBezTo>
                    <a:pt x="11252" y="1354"/>
                    <a:pt x="11059" y="1281"/>
                    <a:pt x="10867" y="1281"/>
                  </a:cubicBezTo>
                  <a:cubicBezTo>
                    <a:pt x="10674" y="1281"/>
                    <a:pt x="10482" y="1354"/>
                    <a:pt x="10333" y="1499"/>
                  </a:cubicBezTo>
                  <a:lnTo>
                    <a:pt x="9389" y="2447"/>
                  </a:lnTo>
                  <a:cubicBezTo>
                    <a:pt x="9116" y="2302"/>
                    <a:pt x="8829" y="2183"/>
                    <a:pt x="8529" y="2088"/>
                  </a:cubicBezTo>
                  <a:lnTo>
                    <a:pt x="8529" y="752"/>
                  </a:lnTo>
                  <a:cubicBezTo>
                    <a:pt x="8529" y="337"/>
                    <a:pt x="8192" y="1"/>
                    <a:pt x="7776" y="1"/>
                  </a:cubicBezTo>
                  <a:close/>
                </a:path>
              </a:pathLst>
            </a:custGeom>
            <a:solidFill>
              <a:srgbClr val="4F47BF"/>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entury Gothic"/>
                <a:buNone/>
              </a:pPr>
              <a:endParaRPr sz="1800">
                <a:solidFill>
                  <a:schemeClr val="dk1"/>
                </a:solidFill>
                <a:latin typeface="Century Gothic"/>
                <a:ea typeface="Century Gothic"/>
                <a:cs typeface="Century Gothic"/>
                <a:sym typeface="Century Gothic"/>
              </a:endParaRPr>
            </a:p>
          </p:txBody>
        </p:sp>
        <p:sp>
          <p:nvSpPr>
            <p:cNvPr id="181" name="Google Shape;181;p37"/>
            <p:cNvSpPr/>
            <p:nvPr/>
          </p:nvSpPr>
          <p:spPr>
            <a:xfrm>
              <a:off x="2659874" y="1888066"/>
              <a:ext cx="216841" cy="215248"/>
            </a:xfrm>
            <a:custGeom>
              <a:avLst/>
              <a:gdLst/>
              <a:ahLst/>
              <a:cxnLst/>
              <a:rect l="l" t="t" r="r" b="b"/>
              <a:pathLst>
                <a:path w="7211" h="7158" extrusionOk="0">
                  <a:moveTo>
                    <a:pt x="3586" y="2419"/>
                  </a:moveTo>
                  <a:cubicBezTo>
                    <a:pt x="3707" y="2419"/>
                    <a:pt x="3829" y="2439"/>
                    <a:pt x="3947" y="2478"/>
                  </a:cubicBezTo>
                  <a:cubicBezTo>
                    <a:pt x="4645" y="2716"/>
                    <a:pt x="4950" y="3522"/>
                    <a:pt x="4581" y="4161"/>
                  </a:cubicBezTo>
                  <a:cubicBezTo>
                    <a:pt x="4371" y="4523"/>
                    <a:pt x="3983" y="4736"/>
                    <a:pt x="3581" y="4736"/>
                  </a:cubicBezTo>
                  <a:cubicBezTo>
                    <a:pt x="3458" y="4736"/>
                    <a:pt x="3334" y="4716"/>
                    <a:pt x="3213" y="4675"/>
                  </a:cubicBezTo>
                  <a:cubicBezTo>
                    <a:pt x="2516" y="4443"/>
                    <a:pt x="2211" y="3631"/>
                    <a:pt x="2580" y="2998"/>
                  </a:cubicBezTo>
                  <a:cubicBezTo>
                    <a:pt x="2787" y="2633"/>
                    <a:pt x="3181" y="2419"/>
                    <a:pt x="3586" y="2419"/>
                  </a:cubicBezTo>
                  <a:close/>
                  <a:moveTo>
                    <a:pt x="2810" y="0"/>
                  </a:moveTo>
                  <a:cubicBezTo>
                    <a:pt x="2764" y="0"/>
                    <a:pt x="2717" y="8"/>
                    <a:pt x="2671" y="26"/>
                  </a:cubicBezTo>
                  <a:lnTo>
                    <a:pt x="1915" y="309"/>
                  </a:lnTo>
                  <a:cubicBezTo>
                    <a:pt x="1714" y="387"/>
                    <a:pt x="1610" y="614"/>
                    <a:pt x="1686" y="815"/>
                  </a:cubicBezTo>
                  <a:lnTo>
                    <a:pt x="1932" y="1466"/>
                  </a:lnTo>
                  <a:cubicBezTo>
                    <a:pt x="1805" y="1567"/>
                    <a:pt x="1686" y="1676"/>
                    <a:pt x="1577" y="1799"/>
                  </a:cubicBezTo>
                  <a:lnTo>
                    <a:pt x="943" y="1512"/>
                  </a:lnTo>
                  <a:cubicBezTo>
                    <a:pt x="892" y="1488"/>
                    <a:pt x="837" y="1477"/>
                    <a:pt x="783" y="1477"/>
                  </a:cubicBezTo>
                  <a:cubicBezTo>
                    <a:pt x="635" y="1477"/>
                    <a:pt x="491" y="1564"/>
                    <a:pt x="424" y="1708"/>
                  </a:cubicBezTo>
                  <a:lnTo>
                    <a:pt x="91" y="2447"/>
                  </a:lnTo>
                  <a:cubicBezTo>
                    <a:pt x="1" y="2642"/>
                    <a:pt x="91" y="2875"/>
                    <a:pt x="287" y="2962"/>
                  </a:cubicBezTo>
                  <a:lnTo>
                    <a:pt x="921" y="3248"/>
                  </a:lnTo>
                  <a:cubicBezTo>
                    <a:pt x="899" y="3412"/>
                    <a:pt x="893" y="3576"/>
                    <a:pt x="907" y="3736"/>
                  </a:cubicBezTo>
                  <a:lnTo>
                    <a:pt x="255" y="3982"/>
                  </a:lnTo>
                  <a:lnTo>
                    <a:pt x="310" y="5245"/>
                  </a:lnTo>
                  <a:cubicBezTo>
                    <a:pt x="371" y="5402"/>
                    <a:pt x="522" y="5497"/>
                    <a:pt x="682" y="5497"/>
                  </a:cubicBezTo>
                  <a:cubicBezTo>
                    <a:pt x="727" y="5497"/>
                    <a:pt x="772" y="5489"/>
                    <a:pt x="817" y="5473"/>
                  </a:cubicBezTo>
                  <a:lnTo>
                    <a:pt x="1467" y="5227"/>
                  </a:lnTo>
                  <a:cubicBezTo>
                    <a:pt x="1568" y="5354"/>
                    <a:pt x="1677" y="5473"/>
                    <a:pt x="1801" y="5583"/>
                  </a:cubicBezTo>
                  <a:lnTo>
                    <a:pt x="1513" y="6216"/>
                  </a:lnTo>
                  <a:cubicBezTo>
                    <a:pt x="1423" y="6412"/>
                    <a:pt x="1513" y="6644"/>
                    <a:pt x="1709" y="6736"/>
                  </a:cubicBezTo>
                  <a:lnTo>
                    <a:pt x="2443" y="7068"/>
                  </a:lnTo>
                  <a:cubicBezTo>
                    <a:pt x="2496" y="7091"/>
                    <a:pt x="2551" y="7102"/>
                    <a:pt x="2604" y="7102"/>
                  </a:cubicBezTo>
                  <a:cubicBezTo>
                    <a:pt x="2756" y="7102"/>
                    <a:pt x="2899" y="7017"/>
                    <a:pt x="2963" y="6872"/>
                  </a:cubicBezTo>
                  <a:lnTo>
                    <a:pt x="3250" y="6239"/>
                  </a:lnTo>
                  <a:cubicBezTo>
                    <a:pt x="3360" y="6251"/>
                    <a:pt x="3467" y="6256"/>
                    <a:pt x="3575" y="6256"/>
                  </a:cubicBezTo>
                  <a:cubicBezTo>
                    <a:pt x="3628" y="6256"/>
                    <a:pt x="3682" y="6255"/>
                    <a:pt x="3737" y="6252"/>
                  </a:cubicBezTo>
                  <a:lnTo>
                    <a:pt x="3983" y="6904"/>
                  </a:lnTo>
                  <a:cubicBezTo>
                    <a:pt x="4040" y="7059"/>
                    <a:pt x="4190" y="7157"/>
                    <a:pt x="4350" y="7157"/>
                  </a:cubicBezTo>
                  <a:cubicBezTo>
                    <a:pt x="4396" y="7157"/>
                    <a:pt x="4444" y="7149"/>
                    <a:pt x="4490" y="7131"/>
                  </a:cubicBezTo>
                  <a:lnTo>
                    <a:pt x="5241" y="6845"/>
                  </a:lnTo>
                  <a:cubicBezTo>
                    <a:pt x="5447" y="6772"/>
                    <a:pt x="5547" y="6544"/>
                    <a:pt x="5474" y="6343"/>
                  </a:cubicBezTo>
                  <a:lnTo>
                    <a:pt x="5228" y="5692"/>
                  </a:lnTo>
                  <a:cubicBezTo>
                    <a:pt x="5356" y="5591"/>
                    <a:pt x="5474" y="5482"/>
                    <a:pt x="5584" y="5358"/>
                  </a:cubicBezTo>
                  <a:lnTo>
                    <a:pt x="6217" y="5646"/>
                  </a:lnTo>
                  <a:cubicBezTo>
                    <a:pt x="6268" y="5669"/>
                    <a:pt x="6322" y="5680"/>
                    <a:pt x="6376" y="5680"/>
                  </a:cubicBezTo>
                  <a:cubicBezTo>
                    <a:pt x="6525" y="5680"/>
                    <a:pt x="6668" y="5595"/>
                    <a:pt x="6732" y="5450"/>
                  </a:cubicBezTo>
                  <a:lnTo>
                    <a:pt x="7069" y="4712"/>
                  </a:lnTo>
                  <a:cubicBezTo>
                    <a:pt x="7155" y="4516"/>
                    <a:pt x="7069" y="4283"/>
                    <a:pt x="6873" y="4192"/>
                  </a:cubicBezTo>
                  <a:lnTo>
                    <a:pt x="6240" y="3905"/>
                  </a:lnTo>
                  <a:cubicBezTo>
                    <a:pt x="6258" y="3745"/>
                    <a:pt x="6263" y="3581"/>
                    <a:pt x="6253" y="3422"/>
                  </a:cubicBezTo>
                  <a:lnTo>
                    <a:pt x="6905" y="3176"/>
                  </a:lnTo>
                  <a:cubicBezTo>
                    <a:pt x="7106" y="3098"/>
                    <a:pt x="7210" y="2870"/>
                    <a:pt x="7134" y="2670"/>
                  </a:cubicBezTo>
                  <a:lnTo>
                    <a:pt x="6846" y="1913"/>
                  </a:lnTo>
                  <a:cubicBezTo>
                    <a:pt x="6789" y="1758"/>
                    <a:pt x="6640" y="1660"/>
                    <a:pt x="6480" y="1660"/>
                  </a:cubicBezTo>
                  <a:cubicBezTo>
                    <a:pt x="6434" y="1660"/>
                    <a:pt x="6386" y="1668"/>
                    <a:pt x="6341" y="1685"/>
                  </a:cubicBezTo>
                  <a:lnTo>
                    <a:pt x="5693" y="1931"/>
                  </a:lnTo>
                  <a:cubicBezTo>
                    <a:pt x="5592" y="1803"/>
                    <a:pt x="5483" y="1685"/>
                    <a:pt x="5360" y="1576"/>
                  </a:cubicBezTo>
                  <a:lnTo>
                    <a:pt x="5647" y="943"/>
                  </a:lnTo>
                  <a:cubicBezTo>
                    <a:pt x="5733" y="747"/>
                    <a:pt x="5647" y="514"/>
                    <a:pt x="5451" y="423"/>
                  </a:cubicBezTo>
                  <a:lnTo>
                    <a:pt x="4713" y="90"/>
                  </a:lnTo>
                  <a:cubicBezTo>
                    <a:pt x="4661" y="66"/>
                    <a:pt x="4606" y="55"/>
                    <a:pt x="4553" y="55"/>
                  </a:cubicBezTo>
                  <a:cubicBezTo>
                    <a:pt x="4403" y="55"/>
                    <a:pt x="4260" y="142"/>
                    <a:pt x="4193" y="286"/>
                  </a:cubicBezTo>
                  <a:lnTo>
                    <a:pt x="3907" y="920"/>
                  </a:lnTo>
                  <a:cubicBezTo>
                    <a:pt x="3810" y="906"/>
                    <a:pt x="3712" y="900"/>
                    <a:pt x="3614" y="900"/>
                  </a:cubicBezTo>
                  <a:cubicBezTo>
                    <a:pt x="3550" y="900"/>
                    <a:pt x="3486" y="903"/>
                    <a:pt x="3423" y="906"/>
                  </a:cubicBezTo>
                  <a:lnTo>
                    <a:pt x="3177" y="254"/>
                  </a:lnTo>
                  <a:cubicBezTo>
                    <a:pt x="3117" y="96"/>
                    <a:pt x="2968" y="0"/>
                    <a:pt x="2810" y="0"/>
                  </a:cubicBezTo>
                  <a:close/>
                </a:path>
              </a:pathLst>
            </a:custGeom>
            <a:solidFill>
              <a:srgbClr val="21204D"/>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entury Gothic"/>
                <a:buNone/>
              </a:pPr>
              <a:endParaRPr sz="1800">
                <a:solidFill>
                  <a:schemeClr val="dk1"/>
                </a:solidFill>
                <a:latin typeface="Century Gothic"/>
                <a:ea typeface="Century Gothic"/>
                <a:cs typeface="Century Gothic"/>
                <a:sym typeface="Century Gothic"/>
              </a:endParaRPr>
            </a:p>
          </p:txBody>
        </p:sp>
        <p:sp>
          <p:nvSpPr>
            <p:cNvPr id="182" name="Google Shape;182;p37"/>
            <p:cNvSpPr/>
            <p:nvPr/>
          </p:nvSpPr>
          <p:spPr>
            <a:xfrm flipH="1">
              <a:off x="2635777" y="1891211"/>
              <a:ext cx="218345" cy="215278"/>
            </a:xfrm>
            <a:custGeom>
              <a:avLst/>
              <a:gdLst/>
              <a:ahLst/>
              <a:cxnLst/>
              <a:rect l="l" t="t" r="r" b="b"/>
              <a:pathLst>
                <a:path w="7261" h="7159" extrusionOk="0">
                  <a:moveTo>
                    <a:pt x="3635" y="2422"/>
                  </a:moveTo>
                  <a:cubicBezTo>
                    <a:pt x="3756" y="2422"/>
                    <a:pt x="3879" y="2441"/>
                    <a:pt x="3998" y="2482"/>
                  </a:cubicBezTo>
                  <a:cubicBezTo>
                    <a:pt x="4696" y="2718"/>
                    <a:pt x="5001" y="3525"/>
                    <a:pt x="4631" y="4163"/>
                  </a:cubicBezTo>
                  <a:cubicBezTo>
                    <a:pt x="4424" y="4524"/>
                    <a:pt x="4031" y="4737"/>
                    <a:pt x="3626" y="4737"/>
                  </a:cubicBezTo>
                  <a:cubicBezTo>
                    <a:pt x="3505" y="4737"/>
                    <a:pt x="3382" y="4718"/>
                    <a:pt x="3264" y="4678"/>
                  </a:cubicBezTo>
                  <a:cubicBezTo>
                    <a:pt x="2567" y="4441"/>
                    <a:pt x="2262" y="3635"/>
                    <a:pt x="2630" y="2997"/>
                  </a:cubicBezTo>
                  <a:cubicBezTo>
                    <a:pt x="2841" y="2635"/>
                    <a:pt x="3231" y="2422"/>
                    <a:pt x="3635" y="2422"/>
                  </a:cubicBezTo>
                  <a:close/>
                  <a:moveTo>
                    <a:pt x="2858" y="1"/>
                  </a:moveTo>
                  <a:cubicBezTo>
                    <a:pt x="2813" y="1"/>
                    <a:pt x="2767" y="9"/>
                    <a:pt x="2721" y="25"/>
                  </a:cubicBezTo>
                  <a:lnTo>
                    <a:pt x="1965" y="311"/>
                  </a:lnTo>
                  <a:cubicBezTo>
                    <a:pt x="1764" y="389"/>
                    <a:pt x="1660" y="612"/>
                    <a:pt x="1737" y="818"/>
                  </a:cubicBezTo>
                  <a:lnTo>
                    <a:pt x="1983" y="1470"/>
                  </a:lnTo>
                  <a:cubicBezTo>
                    <a:pt x="1856" y="1565"/>
                    <a:pt x="1737" y="1679"/>
                    <a:pt x="1627" y="1802"/>
                  </a:cubicBezTo>
                  <a:lnTo>
                    <a:pt x="994" y="1515"/>
                  </a:lnTo>
                  <a:cubicBezTo>
                    <a:pt x="941" y="1490"/>
                    <a:pt x="886" y="1479"/>
                    <a:pt x="832" y="1479"/>
                  </a:cubicBezTo>
                  <a:cubicBezTo>
                    <a:pt x="684" y="1479"/>
                    <a:pt x="542" y="1564"/>
                    <a:pt x="474" y="1712"/>
                  </a:cubicBezTo>
                  <a:lnTo>
                    <a:pt x="142" y="2444"/>
                  </a:lnTo>
                  <a:cubicBezTo>
                    <a:pt x="56" y="2646"/>
                    <a:pt x="142" y="2878"/>
                    <a:pt x="338" y="2964"/>
                  </a:cubicBezTo>
                  <a:lnTo>
                    <a:pt x="971" y="3252"/>
                  </a:lnTo>
                  <a:cubicBezTo>
                    <a:pt x="954" y="3416"/>
                    <a:pt x="949" y="3575"/>
                    <a:pt x="958" y="3740"/>
                  </a:cubicBezTo>
                  <a:lnTo>
                    <a:pt x="306" y="3981"/>
                  </a:lnTo>
                  <a:cubicBezTo>
                    <a:pt x="106" y="4058"/>
                    <a:pt x="1" y="4286"/>
                    <a:pt x="79" y="4487"/>
                  </a:cubicBezTo>
                  <a:lnTo>
                    <a:pt x="365" y="5244"/>
                  </a:lnTo>
                  <a:cubicBezTo>
                    <a:pt x="422" y="5401"/>
                    <a:pt x="570" y="5497"/>
                    <a:pt x="727" y="5497"/>
                  </a:cubicBezTo>
                  <a:cubicBezTo>
                    <a:pt x="774" y="5497"/>
                    <a:pt x="821" y="5489"/>
                    <a:pt x="867" y="5471"/>
                  </a:cubicBezTo>
                  <a:lnTo>
                    <a:pt x="1518" y="5229"/>
                  </a:lnTo>
                  <a:cubicBezTo>
                    <a:pt x="1619" y="5353"/>
                    <a:pt x="1728" y="5475"/>
                    <a:pt x="1852" y="5580"/>
                  </a:cubicBezTo>
                  <a:lnTo>
                    <a:pt x="1564" y="6214"/>
                  </a:lnTo>
                  <a:cubicBezTo>
                    <a:pt x="1478" y="6415"/>
                    <a:pt x="1564" y="6647"/>
                    <a:pt x="1760" y="6733"/>
                  </a:cubicBezTo>
                  <a:lnTo>
                    <a:pt x="2498" y="7066"/>
                  </a:lnTo>
                  <a:cubicBezTo>
                    <a:pt x="2551" y="7091"/>
                    <a:pt x="2607" y="7103"/>
                    <a:pt x="2662" y="7103"/>
                  </a:cubicBezTo>
                  <a:cubicBezTo>
                    <a:pt x="2810" y="7103"/>
                    <a:pt x="2951" y="7017"/>
                    <a:pt x="3018" y="6870"/>
                  </a:cubicBezTo>
                  <a:lnTo>
                    <a:pt x="3305" y="6237"/>
                  </a:lnTo>
                  <a:cubicBezTo>
                    <a:pt x="3415" y="6253"/>
                    <a:pt x="3527" y="6260"/>
                    <a:pt x="3638" y="6260"/>
                  </a:cubicBezTo>
                  <a:cubicBezTo>
                    <a:pt x="3688" y="6260"/>
                    <a:pt x="3738" y="6258"/>
                    <a:pt x="3788" y="6255"/>
                  </a:cubicBezTo>
                  <a:lnTo>
                    <a:pt x="4034" y="6907"/>
                  </a:lnTo>
                  <a:cubicBezTo>
                    <a:pt x="4094" y="7063"/>
                    <a:pt x="4243" y="7159"/>
                    <a:pt x="4403" y="7159"/>
                  </a:cubicBezTo>
                  <a:cubicBezTo>
                    <a:pt x="4449" y="7159"/>
                    <a:pt x="4495" y="7151"/>
                    <a:pt x="4540" y="7135"/>
                  </a:cubicBezTo>
                  <a:lnTo>
                    <a:pt x="5297" y="6847"/>
                  </a:lnTo>
                  <a:cubicBezTo>
                    <a:pt x="5497" y="6771"/>
                    <a:pt x="5602" y="6546"/>
                    <a:pt x="5525" y="6342"/>
                  </a:cubicBezTo>
                  <a:lnTo>
                    <a:pt x="5279" y="5690"/>
                  </a:lnTo>
                  <a:cubicBezTo>
                    <a:pt x="5407" y="5595"/>
                    <a:pt x="5525" y="5480"/>
                    <a:pt x="5634" y="5357"/>
                  </a:cubicBezTo>
                  <a:lnTo>
                    <a:pt x="6267" y="5644"/>
                  </a:lnTo>
                  <a:cubicBezTo>
                    <a:pt x="6321" y="5669"/>
                    <a:pt x="6376" y="5681"/>
                    <a:pt x="6431" y="5681"/>
                  </a:cubicBezTo>
                  <a:cubicBezTo>
                    <a:pt x="6579" y="5681"/>
                    <a:pt x="6721" y="5595"/>
                    <a:pt x="6787" y="5448"/>
                  </a:cubicBezTo>
                  <a:lnTo>
                    <a:pt x="7120" y="4714"/>
                  </a:lnTo>
                  <a:cubicBezTo>
                    <a:pt x="7211" y="4518"/>
                    <a:pt x="7120" y="4286"/>
                    <a:pt x="6924" y="4195"/>
                  </a:cubicBezTo>
                  <a:lnTo>
                    <a:pt x="6290" y="3908"/>
                  </a:lnTo>
                  <a:cubicBezTo>
                    <a:pt x="6309" y="3744"/>
                    <a:pt x="6313" y="3584"/>
                    <a:pt x="6304" y="3420"/>
                  </a:cubicBezTo>
                  <a:lnTo>
                    <a:pt x="6956" y="3178"/>
                  </a:lnTo>
                  <a:cubicBezTo>
                    <a:pt x="7161" y="3101"/>
                    <a:pt x="7261" y="2873"/>
                    <a:pt x="7184" y="2673"/>
                  </a:cubicBezTo>
                  <a:lnTo>
                    <a:pt x="6901" y="1916"/>
                  </a:lnTo>
                  <a:cubicBezTo>
                    <a:pt x="6841" y="1758"/>
                    <a:pt x="6692" y="1662"/>
                    <a:pt x="6535" y="1662"/>
                  </a:cubicBezTo>
                  <a:cubicBezTo>
                    <a:pt x="6488" y="1662"/>
                    <a:pt x="6441" y="1671"/>
                    <a:pt x="6395" y="1689"/>
                  </a:cubicBezTo>
                  <a:lnTo>
                    <a:pt x="5744" y="1935"/>
                  </a:lnTo>
                  <a:cubicBezTo>
                    <a:pt x="5643" y="1807"/>
                    <a:pt x="5534" y="1684"/>
                    <a:pt x="5411" y="1579"/>
                  </a:cubicBezTo>
                  <a:lnTo>
                    <a:pt x="5698" y="946"/>
                  </a:lnTo>
                  <a:cubicBezTo>
                    <a:pt x="5789" y="745"/>
                    <a:pt x="5698" y="513"/>
                    <a:pt x="5502" y="426"/>
                  </a:cubicBezTo>
                  <a:lnTo>
                    <a:pt x="4763" y="93"/>
                  </a:lnTo>
                  <a:cubicBezTo>
                    <a:pt x="4711" y="68"/>
                    <a:pt x="4655" y="57"/>
                    <a:pt x="4601" y="57"/>
                  </a:cubicBezTo>
                  <a:cubicBezTo>
                    <a:pt x="4453" y="57"/>
                    <a:pt x="4311" y="142"/>
                    <a:pt x="4248" y="290"/>
                  </a:cubicBezTo>
                  <a:lnTo>
                    <a:pt x="3962" y="923"/>
                  </a:lnTo>
                  <a:cubicBezTo>
                    <a:pt x="3849" y="907"/>
                    <a:pt x="3736" y="900"/>
                    <a:pt x="3625" y="900"/>
                  </a:cubicBezTo>
                  <a:cubicBezTo>
                    <a:pt x="3574" y="900"/>
                    <a:pt x="3524" y="902"/>
                    <a:pt x="3474" y="904"/>
                  </a:cubicBezTo>
                  <a:lnTo>
                    <a:pt x="3228" y="252"/>
                  </a:lnTo>
                  <a:cubicBezTo>
                    <a:pt x="3167" y="96"/>
                    <a:pt x="3018" y="1"/>
                    <a:pt x="2858" y="1"/>
                  </a:cubicBezTo>
                  <a:close/>
                </a:path>
              </a:pathLst>
            </a:custGeom>
            <a:solidFill>
              <a:srgbClr val="4F47BF"/>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entury Gothic"/>
                <a:buNone/>
              </a:pPr>
              <a:endParaRPr sz="1800">
                <a:solidFill>
                  <a:schemeClr val="dk1"/>
                </a:solidFill>
                <a:latin typeface="Century Gothic"/>
                <a:ea typeface="Century Gothic"/>
                <a:cs typeface="Century Gothic"/>
                <a:sym typeface="Century Gothic"/>
              </a:endParaRPr>
            </a:p>
          </p:txBody>
        </p:sp>
        <p:sp>
          <p:nvSpPr>
            <p:cNvPr id="183" name="Google Shape;183;p37"/>
            <p:cNvSpPr/>
            <p:nvPr/>
          </p:nvSpPr>
          <p:spPr>
            <a:xfrm>
              <a:off x="4065831" y="1382630"/>
              <a:ext cx="898632" cy="194401"/>
            </a:xfrm>
            <a:custGeom>
              <a:avLst/>
              <a:gdLst/>
              <a:ahLst/>
              <a:cxnLst/>
              <a:rect l="l" t="t" r="r" b="b"/>
              <a:pathLst>
                <a:path w="24421" h="5283" extrusionOk="0">
                  <a:moveTo>
                    <a:pt x="15405" y="0"/>
                  </a:moveTo>
                  <a:cubicBezTo>
                    <a:pt x="14107" y="0"/>
                    <a:pt x="12967" y="665"/>
                    <a:pt x="12302" y="1673"/>
                  </a:cubicBezTo>
                  <a:cubicBezTo>
                    <a:pt x="12011" y="2111"/>
                    <a:pt x="11523" y="2366"/>
                    <a:pt x="11018" y="2366"/>
                  </a:cubicBezTo>
                  <a:cubicBezTo>
                    <a:pt x="10850" y="2366"/>
                    <a:pt x="10680" y="2338"/>
                    <a:pt x="10515" y="2279"/>
                  </a:cubicBezTo>
                  <a:cubicBezTo>
                    <a:pt x="10137" y="2142"/>
                    <a:pt x="9727" y="2070"/>
                    <a:pt x="9303" y="2070"/>
                  </a:cubicBezTo>
                  <a:cubicBezTo>
                    <a:pt x="8450" y="2070"/>
                    <a:pt x="7666" y="2366"/>
                    <a:pt x="7047" y="2863"/>
                  </a:cubicBezTo>
                  <a:cubicBezTo>
                    <a:pt x="6674" y="3160"/>
                    <a:pt x="6218" y="3313"/>
                    <a:pt x="5757" y="3313"/>
                  </a:cubicBezTo>
                  <a:cubicBezTo>
                    <a:pt x="5491" y="3313"/>
                    <a:pt x="5224" y="3263"/>
                    <a:pt x="4969" y="3159"/>
                  </a:cubicBezTo>
                  <a:cubicBezTo>
                    <a:pt x="4526" y="2981"/>
                    <a:pt x="4043" y="2880"/>
                    <a:pt x="3537" y="2880"/>
                  </a:cubicBezTo>
                  <a:cubicBezTo>
                    <a:pt x="1933" y="2880"/>
                    <a:pt x="556" y="3875"/>
                    <a:pt x="0" y="5282"/>
                  </a:cubicBezTo>
                  <a:lnTo>
                    <a:pt x="24421" y="5282"/>
                  </a:lnTo>
                  <a:cubicBezTo>
                    <a:pt x="23882" y="4070"/>
                    <a:pt x="22666" y="3223"/>
                    <a:pt x="21253" y="3223"/>
                  </a:cubicBezTo>
                  <a:cubicBezTo>
                    <a:pt x="20447" y="3223"/>
                    <a:pt x="19708" y="3496"/>
                    <a:pt x="19120" y="3957"/>
                  </a:cubicBezTo>
                  <a:cubicBezTo>
                    <a:pt x="19124" y="3879"/>
                    <a:pt x="19124" y="3801"/>
                    <a:pt x="19124" y="3724"/>
                  </a:cubicBezTo>
                  <a:cubicBezTo>
                    <a:pt x="19124" y="1668"/>
                    <a:pt x="17460" y="0"/>
                    <a:pt x="15405" y="0"/>
                  </a:cubicBezTo>
                  <a:close/>
                </a:path>
              </a:pathLst>
            </a:custGeom>
            <a:solidFill>
              <a:srgbClr val="D9D9D9"/>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entury Gothic"/>
                <a:buNone/>
              </a:pPr>
              <a:endParaRPr sz="1800">
                <a:solidFill>
                  <a:schemeClr val="dk1"/>
                </a:solidFill>
                <a:latin typeface="Century Gothic"/>
                <a:ea typeface="Century Gothic"/>
                <a:cs typeface="Century Gothic"/>
                <a:sym typeface="Century Gothic"/>
              </a:endParaRPr>
            </a:p>
          </p:txBody>
        </p:sp>
        <p:sp>
          <p:nvSpPr>
            <p:cNvPr id="184" name="Google Shape;184;p37"/>
            <p:cNvSpPr/>
            <p:nvPr/>
          </p:nvSpPr>
          <p:spPr>
            <a:xfrm>
              <a:off x="2614646" y="2185772"/>
              <a:ext cx="447826" cy="101855"/>
            </a:xfrm>
            <a:custGeom>
              <a:avLst/>
              <a:gdLst/>
              <a:ahLst/>
              <a:cxnLst/>
              <a:rect l="l" t="t" r="r" b="b"/>
              <a:pathLst>
                <a:path w="12170" h="2768" extrusionOk="0">
                  <a:moveTo>
                    <a:pt x="4366" y="1"/>
                  </a:moveTo>
                  <a:cubicBezTo>
                    <a:pt x="2438" y="1"/>
                    <a:pt x="774" y="1132"/>
                    <a:pt x="0" y="2767"/>
                  </a:cubicBezTo>
                  <a:lnTo>
                    <a:pt x="12169" y="2767"/>
                  </a:lnTo>
                  <a:cubicBezTo>
                    <a:pt x="11745" y="1875"/>
                    <a:pt x="10833" y="1250"/>
                    <a:pt x="9776" y="1250"/>
                  </a:cubicBezTo>
                  <a:cubicBezTo>
                    <a:pt x="9534" y="1250"/>
                    <a:pt x="9298" y="1286"/>
                    <a:pt x="9075" y="1345"/>
                  </a:cubicBezTo>
                  <a:cubicBezTo>
                    <a:pt x="8900" y="1393"/>
                    <a:pt x="8721" y="1417"/>
                    <a:pt x="8544" y="1417"/>
                  </a:cubicBezTo>
                  <a:cubicBezTo>
                    <a:pt x="8096" y="1417"/>
                    <a:pt x="7654" y="1268"/>
                    <a:pt x="7292" y="990"/>
                  </a:cubicBezTo>
                  <a:cubicBezTo>
                    <a:pt x="6481" y="371"/>
                    <a:pt x="5469" y="1"/>
                    <a:pt x="4366" y="1"/>
                  </a:cubicBezTo>
                  <a:close/>
                </a:path>
              </a:pathLst>
            </a:custGeom>
            <a:solidFill>
              <a:srgbClr val="D9D9D9"/>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entury Gothic"/>
                <a:buNone/>
              </a:pPr>
              <a:endParaRPr sz="1800">
                <a:solidFill>
                  <a:schemeClr val="dk1"/>
                </a:solidFill>
                <a:latin typeface="Century Gothic"/>
                <a:ea typeface="Century Gothic"/>
                <a:cs typeface="Century Gothic"/>
                <a:sym typeface="Century Gothic"/>
              </a:endParaRPr>
            </a:p>
          </p:txBody>
        </p:sp>
        <p:sp>
          <p:nvSpPr>
            <p:cNvPr id="185" name="Google Shape;185;p37"/>
            <p:cNvSpPr/>
            <p:nvPr/>
          </p:nvSpPr>
          <p:spPr>
            <a:xfrm flipH="1">
              <a:off x="3165247" y="2289431"/>
              <a:ext cx="297692" cy="413972"/>
            </a:xfrm>
            <a:custGeom>
              <a:avLst/>
              <a:gdLst/>
              <a:ahLst/>
              <a:cxnLst/>
              <a:rect l="l" t="t" r="r" b="b"/>
              <a:pathLst>
                <a:path w="8090" h="11250" extrusionOk="0">
                  <a:moveTo>
                    <a:pt x="4043" y="1"/>
                  </a:moveTo>
                  <a:cubicBezTo>
                    <a:pt x="1810" y="1"/>
                    <a:pt x="1" y="1810"/>
                    <a:pt x="1" y="4043"/>
                  </a:cubicBezTo>
                  <a:cubicBezTo>
                    <a:pt x="1" y="5028"/>
                    <a:pt x="351" y="5935"/>
                    <a:pt x="939" y="6632"/>
                  </a:cubicBezTo>
                  <a:lnTo>
                    <a:pt x="4043" y="11250"/>
                  </a:lnTo>
                  <a:lnTo>
                    <a:pt x="7393" y="6313"/>
                  </a:lnTo>
                  <a:cubicBezTo>
                    <a:pt x="7831" y="5666"/>
                    <a:pt x="8090" y="4887"/>
                    <a:pt x="8090" y="4043"/>
                  </a:cubicBezTo>
                  <a:cubicBezTo>
                    <a:pt x="8090" y="1810"/>
                    <a:pt x="6276" y="1"/>
                    <a:pt x="4043" y="1"/>
                  </a:cubicBezTo>
                  <a:close/>
                </a:path>
              </a:pathLst>
            </a:custGeom>
            <a:solidFill>
              <a:srgbClr val="21204D"/>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entury Gothic"/>
                <a:buNone/>
              </a:pPr>
              <a:endParaRPr sz="1800">
                <a:solidFill>
                  <a:schemeClr val="dk1"/>
                </a:solidFill>
                <a:latin typeface="Century Gothic"/>
                <a:ea typeface="Century Gothic"/>
                <a:cs typeface="Century Gothic"/>
                <a:sym typeface="Century Gothic"/>
              </a:endParaRPr>
            </a:p>
          </p:txBody>
        </p:sp>
        <p:sp>
          <p:nvSpPr>
            <p:cNvPr id="186" name="Google Shape;186;p37"/>
            <p:cNvSpPr/>
            <p:nvPr/>
          </p:nvSpPr>
          <p:spPr>
            <a:xfrm>
              <a:off x="3272365" y="2662263"/>
              <a:ext cx="41802" cy="41140"/>
            </a:xfrm>
            <a:custGeom>
              <a:avLst/>
              <a:gdLst/>
              <a:ahLst/>
              <a:cxnLst/>
              <a:rect l="l" t="t" r="r" b="b"/>
              <a:pathLst>
                <a:path w="1136" h="1118" extrusionOk="0">
                  <a:moveTo>
                    <a:pt x="753" y="1"/>
                  </a:moveTo>
                  <a:lnTo>
                    <a:pt x="1" y="1118"/>
                  </a:lnTo>
                  <a:lnTo>
                    <a:pt x="1136" y="1118"/>
                  </a:lnTo>
                  <a:lnTo>
                    <a:pt x="753" y="1"/>
                  </a:lnTo>
                  <a:close/>
                </a:path>
              </a:pathLst>
            </a:custGeom>
            <a:solidFill>
              <a:srgbClr val="372BD4"/>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entury Gothic"/>
                <a:buNone/>
              </a:pPr>
              <a:endParaRPr sz="1800">
                <a:solidFill>
                  <a:schemeClr val="dk1"/>
                </a:solidFill>
                <a:latin typeface="Century Gothic"/>
                <a:ea typeface="Century Gothic"/>
                <a:cs typeface="Century Gothic"/>
                <a:sym typeface="Century Gothic"/>
              </a:endParaRPr>
            </a:p>
          </p:txBody>
        </p:sp>
        <p:sp>
          <p:nvSpPr>
            <p:cNvPr id="187" name="Google Shape;187;p37"/>
            <p:cNvSpPr/>
            <p:nvPr/>
          </p:nvSpPr>
          <p:spPr>
            <a:xfrm>
              <a:off x="3249587" y="2289431"/>
              <a:ext cx="78158" cy="17295"/>
            </a:xfrm>
            <a:custGeom>
              <a:avLst/>
              <a:gdLst/>
              <a:ahLst/>
              <a:cxnLst/>
              <a:rect l="l" t="t" r="r" b="b"/>
              <a:pathLst>
                <a:path w="2124" h="470" extrusionOk="0">
                  <a:moveTo>
                    <a:pt x="2124" y="1"/>
                  </a:moveTo>
                  <a:lnTo>
                    <a:pt x="0" y="46"/>
                  </a:lnTo>
                  <a:lnTo>
                    <a:pt x="232" y="470"/>
                  </a:lnTo>
                  <a:lnTo>
                    <a:pt x="2124" y="1"/>
                  </a:lnTo>
                  <a:close/>
                </a:path>
              </a:pathLst>
            </a:custGeom>
            <a:solidFill>
              <a:srgbClr val="372BD4"/>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entury Gothic"/>
                <a:buNone/>
              </a:pPr>
              <a:endParaRPr sz="1800">
                <a:solidFill>
                  <a:schemeClr val="dk1"/>
                </a:solidFill>
                <a:latin typeface="Century Gothic"/>
                <a:ea typeface="Century Gothic"/>
                <a:cs typeface="Century Gothic"/>
                <a:sym typeface="Century Gothic"/>
              </a:endParaRPr>
            </a:p>
          </p:txBody>
        </p:sp>
        <p:sp>
          <p:nvSpPr>
            <p:cNvPr id="188" name="Google Shape;188;p37"/>
            <p:cNvSpPr/>
            <p:nvPr/>
          </p:nvSpPr>
          <p:spPr>
            <a:xfrm flipH="1">
              <a:off x="3123629" y="2289431"/>
              <a:ext cx="297729" cy="413972"/>
            </a:xfrm>
            <a:custGeom>
              <a:avLst/>
              <a:gdLst/>
              <a:ahLst/>
              <a:cxnLst/>
              <a:rect l="l" t="t" r="r" b="b"/>
              <a:pathLst>
                <a:path w="8091" h="11250" extrusionOk="0">
                  <a:moveTo>
                    <a:pt x="4048" y="1"/>
                  </a:moveTo>
                  <a:cubicBezTo>
                    <a:pt x="1814" y="1"/>
                    <a:pt x="1" y="1810"/>
                    <a:pt x="1" y="4043"/>
                  </a:cubicBezTo>
                  <a:cubicBezTo>
                    <a:pt x="1" y="5028"/>
                    <a:pt x="356" y="5935"/>
                    <a:pt x="939" y="6632"/>
                  </a:cubicBezTo>
                  <a:lnTo>
                    <a:pt x="4048" y="11250"/>
                  </a:lnTo>
                  <a:lnTo>
                    <a:pt x="7397" y="6313"/>
                  </a:lnTo>
                  <a:cubicBezTo>
                    <a:pt x="7835" y="5666"/>
                    <a:pt x="8091" y="4887"/>
                    <a:pt x="8091" y="4043"/>
                  </a:cubicBezTo>
                  <a:cubicBezTo>
                    <a:pt x="8091" y="1810"/>
                    <a:pt x="6282" y="1"/>
                    <a:pt x="4048" y="1"/>
                  </a:cubicBezTo>
                  <a:close/>
                </a:path>
              </a:pathLst>
            </a:custGeom>
            <a:solidFill>
              <a:srgbClr val="FF457A"/>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entury Gothic"/>
                <a:buNone/>
              </a:pPr>
              <a:endParaRPr sz="1800">
                <a:solidFill>
                  <a:schemeClr val="dk1"/>
                </a:solidFill>
                <a:latin typeface="Century Gothic"/>
                <a:ea typeface="Century Gothic"/>
                <a:cs typeface="Century Gothic"/>
                <a:sym typeface="Century Gothic"/>
              </a:endParaRPr>
            </a:p>
          </p:txBody>
        </p:sp>
        <p:sp>
          <p:nvSpPr>
            <p:cNvPr id="189" name="Google Shape;189;p37"/>
            <p:cNvSpPr/>
            <p:nvPr/>
          </p:nvSpPr>
          <p:spPr>
            <a:xfrm flipH="1">
              <a:off x="3217058" y="2382860"/>
              <a:ext cx="110724" cy="110724"/>
            </a:xfrm>
            <a:custGeom>
              <a:avLst/>
              <a:gdLst/>
              <a:ahLst/>
              <a:cxnLst/>
              <a:rect l="l" t="t" r="r" b="b"/>
              <a:pathLst>
                <a:path w="3009" h="3009" extrusionOk="0">
                  <a:moveTo>
                    <a:pt x="1505" y="0"/>
                  </a:moveTo>
                  <a:cubicBezTo>
                    <a:pt x="670" y="0"/>
                    <a:pt x="1" y="675"/>
                    <a:pt x="1" y="1504"/>
                  </a:cubicBezTo>
                  <a:cubicBezTo>
                    <a:pt x="1" y="2339"/>
                    <a:pt x="670" y="3008"/>
                    <a:pt x="1505" y="3008"/>
                  </a:cubicBezTo>
                  <a:cubicBezTo>
                    <a:pt x="2334" y="3008"/>
                    <a:pt x="3009" y="2339"/>
                    <a:pt x="3009" y="1504"/>
                  </a:cubicBezTo>
                  <a:cubicBezTo>
                    <a:pt x="3009" y="675"/>
                    <a:pt x="2334" y="0"/>
                    <a:pt x="1505" y="0"/>
                  </a:cubicBezTo>
                  <a:close/>
                </a:path>
              </a:pathLst>
            </a:custGeom>
            <a:solidFill>
              <a:srgbClr val="21204D"/>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entury Gothic"/>
                <a:buNone/>
              </a:pPr>
              <a:endParaRPr sz="1800">
                <a:solidFill>
                  <a:schemeClr val="dk1"/>
                </a:solidFill>
                <a:latin typeface="Century Gothic"/>
                <a:ea typeface="Century Gothic"/>
                <a:cs typeface="Century Gothic"/>
                <a:sym typeface="Century Gothic"/>
              </a:endParaRPr>
            </a:p>
          </p:txBody>
        </p:sp>
        <p:sp>
          <p:nvSpPr>
            <p:cNvPr id="190" name="Google Shape;190;p37"/>
            <p:cNvSpPr/>
            <p:nvPr/>
          </p:nvSpPr>
          <p:spPr>
            <a:xfrm>
              <a:off x="3338968" y="1565918"/>
              <a:ext cx="401865" cy="357966"/>
            </a:xfrm>
            <a:custGeom>
              <a:avLst/>
              <a:gdLst/>
              <a:ahLst/>
              <a:cxnLst/>
              <a:rect l="l" t="t" r="r" b="b"/>
              <a:pathLst>
                <a:path w="10921" h="9728" extrusionOk="0">
                  <a:moveTo>
                    <a:pt x="4863" y="1"/>
                  </a:moveTo>
                  <a:cubicBezTo>
                    <a:pt x="2179" y="1"/>
                    <a:pt x="1" y="2175"/>
                    <a:pt x="1" y="4864"/>
                  </a:cubicBezTo>
                  <a:cubicBezTo>
                    <a:pt x="1" y="7548"/>
                    <a:pt x="2179" y="9727"/>
                    <a:pt x="4863" y="9727"/>
                  </a:cubicBezTo>
                  <a:cubicBezTo>
                    <a:pt x="5971" y="9727"/>
                    <a:pt x="6992" y="9353"/>
                    <a:pt x="7812" y="8724"/>
                  </a:cubicBezTo>
                  <a:lnTo>
                    <a:pt x="10921" y="9727"/>
                  </a:lnTo>
                  <a:lnTo>
                    <a:pt x="9207" y="7043"/>
                  </a:lnTo>
                  <a:cubicBezTo>
                    <a:pt x="9535" y="6387"/>
                    <a:pt x="9726" y="5648"/>
                    <a:pt x="9726" y="4864"/>
                  </a:cubicBezTo>
                  <a:cubicBezTo>
                    <a:pt x="9726" y="2175"/>
                    <a:pt x="7548" y="1"/>
                    <a:pt x="4863" y="1"/>
                  </a:cubicBezTo>
                  <a:close/>
                </a:path>
              </a:pathLst>
            </a:custGeom>
            <a:solidFill>
              <a:srgbClr val="D9D9D9"/>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entury Gothic"/>
                <a:buNone/>
              </a:pPr>
              <a:endParaRPr sz="1800">
                <a:solidFill>
                  <a:schemeClr val="dk1"/>
                </a:solidFill>
                <a:latin typeface="Century Gothic"/>
                <a:ea typeface="Century Gothic"/>
                <a:cs typeface="Century Gothic"/>
                <a:sym typeface="Century Gothic"/>
              </a:endParaRPr>
            </a:p>
          </p:txBody>
        </p:sp>
        <p:sp>
          <p:nvSpPr>
            <p:cNvPr id="191" name="Google Shape;191;p37"/>
            <p:cNvSpPr/>
            <p:nvPr/>
          </p:nvSpPr>
          <p:spPr>
            <a:xfrm>
              <a:off x="3421284" y="1686504"/>
              <a:ext cx="199663" cy="30064"/>
            </a:xfrm>
            <a:custGeom>
              <a:avLst/>
              <a:gdLst/>
              <a:ahLst/>
              <a:cxnLst/>
              <a:rect l="l" t="t" r="r" b="b"/>
              <a:pathLst>
                <a:path w="5426" h="817" extrusionOk="0">
                  <a:moveTo>
                    <a:pt x="407" y="1"/>
                  </a:moveTo>
                  <a:cubicBezTo>
                    <a:pt x="183" y="1"/>
                    <a:pt x="1" y="188"/>
                    <a:pt x="1" y="411"/>
                  </a:cubicBezTo>
                  <a:cubicBezTo>
                    <a:pt x="1" y="634"/>
                    <a:pt x="183" y="817"/>
                    <a:pt x="407" y="817"/>
                  </a:cubicBezTo>
                  <a:lnTo>
                    <a:pt x="5015" y="817"/>
                  </a:lnTo>
                  <a:cubicBezTo>
                    <a:pt x="5242" y="817"/>
                    <a:pt x="5425" y="634"/>
                    <a:pt x="5425" y="411"/>
                  </a:cubicBezTo>
                  <a:cubicBezTo>
                    <a:pt x="5425" y="188"/>
                    <a:pt x="5242" y="1"/>
                    <a:pt x="5015" y="1"/>
                  </a:cubicBezTo>
                  <a:close/>
                </a:path>
              </a:pathLst>
            </a:custGeom>
            <a:solidFill>
              <a:srgbClr val="FF3C68"/>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entury Gothic"/>
                <a:buNone/>
              </a:pPr>
              <a:endParaRPr sz="1800">
                <a:solidFill>
                  <a:schemeClr val="dk1"/>
                </a:solidFill>
                <a:latin typeface="Century Gothic"/>
                <a:ea typeface="Century Gothic"/>
                <a:cs typeface="Century Gothic"/>
                <a:sym typeface="Century Gothic"/>
              </a:endParaRPr>
            </a:p>
          </p:txBody>
        </p:sp>
        <p:sp>
          <p:nvSpPr>
            <p:cNvPr id="192" name="Google Shape;192;p37"/>
            <p:cNvSpPr/>
            <p:nvPr/>
          </p:nvSpPr>
          <p:spPr>
            <a:xfrm>
              <a:off x="3421284" y="1729778"/>
              <a:ext cx="199663" cy="30064"/>
            </a:xfrm>
            <a:custGeom>
              <a:avLst/>
              <a:gdLst/>
              <a:ahLst/>
              <a:cxnLst/>
              <a:rect l="l" t="t" r="r" b="b"/>
              <a:pathLst>
                <a:path w="5426" h="817" extrusionOk="0">
                  <a:moveTo>
                    <a:pt x="407" y="1"/>
                  </a:moveTo>
                  <a:cubicBezTo>
                    <a:pt x="183" y="1"/>
                    <a:pt x="1" y="188"/>
                    <a:pt x="1" y="411"/>
                  </a:cubicBezTo>
                  <a:cubicBezTo>
                    <a:pt x="1" y="634"/>
                    <a:pt x="183" y="817"/>
                    <a:pt x="407" y="817"/>
                  </a:cubicBezTo>
                  <a:lnTo>
                    <a:pt x="5015" y="817"/>
                  </a:lnTo>
                  <a:cubicBezTo>
                    <a:pt x="5242" y="817"/>
                    <a:pt x="5425" y="634"/>
                    <a:pt x="5425" y="411"/>
                  </a:cubicBezTo>
                  <a:cubicBezTo>
                    <a:pt x="5425" y="188"/>
                    <a:pt x="5242" y="1"/>
                    <a:pt x="5015" y="1"/>
                  </a:cubicBezTo>
                  <a:close/>
                </a:path>
              </a:pathLst>
            </a:custGeom>
            <a:solidFill>
              <a:srgbClr val="FF3C68"/>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entury Gothic"/>
                <a:buNone/>
              </a:pPr>
              <a:endParaRPr sz="1800">
                <a:solidFill>
                  <a:schemeClr val="dk1"/>
                </a:solidFill>
                <a:latin typeface="Century Gothic"/>
                <a:ea typeface="Century Gothic"/>
                <a:cs typeface="Century Gothic"/>
                <a:sym typeface="Century Gothic"/>
              </a:endParaRPr>
            </a:p>
          </p:txBody>
        </p:sp>
        <p:sp>
          <p:nvSpPr>
            <p:cNvPr id="193" name="Google Shape;193;p37"/>
            <p:cNvSpPr/>
            <p:nvPr/>
          </p:nvSpPr>
          <p:spPr>
            <a:xfrm>
              <a:off x="3421284" y="1773051"/>
              <a:ext cx="199663" cy="30064"/>
            </a:xfrm>
            <a:custGeom>
              <a:avLst/>
              <a:gdLst/>
              <a:ahLst/>
              <a:cxnLst/>
              <a:rect l="l" t="t" r="r" b="b"/>
              <a:pathLst>
                <a:path w="5426" h="817" extrusionOk="0">
                  <a:moveTo>
                    <a:pt x="407" y="1"/>
                  </a:moveTo>
                  <a:cubicBezTo>
                    <a:pt x="183" y="1"/>
                    <a:pt x="1" y="183"/>
                    <a:pt x="1" y="411"/>
                  </a:cubicBezTo>
                  <a:cubicBezTo>
                    <a:pt x="1" y="634"/>
                    <a:pt x="183" y="817"/>
                    <a:pt x="407" y="817"/>
                  </a:cubicBezTo>
                  <a:lnTo>
                    <a:pt x="5015" y="817"/>
                  </a:lnTo>
                  <a:cubicBezTo>
                    <a:pt x="5242" y="817"/>
                    <a:pt x="5425" y="634"/>
                    <a:pt x="5425" y="411"/>
                  </a:cubicBezTo>
                  <a:cubicBezTo>
                    <a:pt x="5425" y="183"/>
                    <a:pt x="5242" y="1"/>
                    <a:pt x="5015" y="1"/>
                  </a:cubicBezTo>
                  <a:close/>
                </a:path>
              </a:pathLst>
            </a:custGeom>
            <a:solidFill>
              <a:srgbClr val="FF3C68"/>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entury Gothic"/>
                <a:buNone/>
              </a:pPr>
              <a:endParaRPr sz="1800">
                <a:solidFill>
                  <a:schemeClr val="dk1"/>
                </a:solidFill>
                <a:latin typeface="Century Gothic"/>
                <a:ea typeface="Century Gothic"/>
                <a:cs typeface="Century Gothic"/>
                <a:sym typeface="Century Gothic"/>
              </a:endParaRPr>
            </a:p>
          </p:txBody>
        </p:sp>
        <p:sp>
          <p:nvSpPr>
            <p:cNvPr id="194" name="Google Shape;194;p37"/>
            <p:cNvSpPr/>
            <p:nvPr/>
          </p:nvSpPr>
          <p:spPr>
            <a:xfrm>
              <a:off x="3739620" y="1112794"/>
              <a:ext cx="488413" cy="555164"/>
            </a:xfrm>
            <a:custGeom>
              <a:avLst/>
              <a:gdLst/>
              <a:ahLst/>
              <a:cxnLst/>
              <a:rect l="l" t="t" r="r" b="b"/>
              <a:pathLst>
                <a:path w="13273" h="15087" extrusionOk="0">
                  <a:moveTo>
                    <a:pt x="6636" y="0"/>
                  </a:moveTo>
                  <a:cubicBezTo>
                    <a:pt x="2972" y="0"/>
                    <a:pt x="1" y="2972"/>
                    <a:pt x="1" y="6637"/>
                  </a:cubicBezTo>
                  <a:cubicBezTo>
                    <a:pt x="1" y="8701"/>
                    <a:pt x="940" y="10542"/>
                    <a:pt x="2416" y="11759"/>
                  </a:cubicBezTo>
                  <a:lnTo>
                    <a:pt x="5611" y="15086"/>
                  </a:lnTo>
                  <a:lnTo>
                    <a:pt x="7654" y="15086"/>
                  </a:lnTo>
                  <a:lnTo>
                    <a:pt x="10830" y="11782"/>
                  </a:lnTo>
                  <a:cubicBezTo>
                    <a:pt x="12320" y="10564"/>
                    <a:pt x="13273" y="8709"/>
                    <a:pt x="13273" y="6637"/>
                  </a:cubicBezTo>
                  <a:cubicBezTo>
                    <a:pt x="13273" y="2972"/>
                    <a:pt x="10301" y="0"/>
                    <a:pt x="6636" y="0"/>
                  </a:cubicBezTo>
                  <a:close/>
                </a:path>
              </a:pathLst>
            </a:custGeom>
            <a:solidFill>
              <a:srgbClr val="21204D"/>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entury Gothic"/>
                <a:buNone/>
              </a:pPr>
              <a:endParaRPr sz="1800">
                <a:solidFill>
                  <a:schemeClr val="dk1"/>
                </a:solidFill>
                <a:latin typeface="Century Gothic"/>
                <a:ea typeface="Century Gothic"/>
                <a:cs typeface="Century Gothic"/>
                <a:sym typeface="Century Gothic"/>
              </a:endParaRPr>
            </a:p>
          </p:txBody>
        </p:sp>
        <p:sp>
          <p:nvSpPr>
            <p:cNvPr id="195" name="Google Shape;195;p37"/>
            <p:cNvSpPr/>
            <p:nvPr/>
          </p:nvSpPr>
          <p:spPr>
            <a:xfrm>
              <a:off x="3942742" y="1802085"/>
              <a:ext cx="38085" cy="44783"/>
            </a:xfrm>
            <a:custGeom>
              <a:avLst/>
              <a:gdLst/>
              <a:ahLst/>
              <a:cxnLst/>
              <a:rect l="l" t="t" r="r" b="b"/>
              <a:pathLst>
                <a:path w="1035" h="1217" extrusionOk="0">
                  <a:moveTo>
                    <a:pt x="1" y="0"/>
                  </a:moveTo>
                  <a:lnTo>
                    <a:pt x="1" y="1180"/>
                  </a:lnTo>
                  <a:cubicBezTo>
                    <a:pt x="1" y="1199"/>
                    <a:pt x="18" y="1217"/>
                    <a:pt x="41" y="1217"/>
                  </a:cubicBezTo>
                  <a:lnTo>
                    <a:pt x="1034" y="1217"/>
                  </a:lnTo>
                  <a:lnTo>
                    <a:pt x="1034" y="0"/>
                  </a:lnTo>
                  <a:close/>
                </a:path>
              </a:pathLst>
            </a:custGeom>
            <a:solidFill>
              <a:srgbClr val="F3F3F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entury Gothic"/>
                <a:buNone/>
              </a:pPr>
              <a:endParaRPr sz="1800">
                <a:solidFill>
                  <a:schemeClr val="dk1"/>
                </a:solidFill>
                <a:latin typeface="Century Gothic"/>
                <a:ea typeface="Century Gothic"/>
                <a:cs typeface="Century Gothic"/>
                <a:sym typeface="Century Gothic"/>
              </a:endParaRPr>
            </a:p>
          </p:txBody>
        </p:sp>
        <p:sp>
          <p:nvSpPr>
            <p:cNvPr id="196" name="Google Shape;196;p37"/>
            <p:cNvSpPr/>
            <p:nvPr/>
          </p:nvSpPr>
          <p:spPr>
            <a:xfrm>
              <a:off x="3942742" y="1817319"/>
              <a:ext cx="38085" cy="14314"/>
            </a:xfrm>
            <a:custGeom>
              <a:avLst/>
              <a:gdLst/>
              <a:ahLst/>
              <a:cxnLst/>
              <a:rect l="l" t="t" r="r" b="b"/>
              <a:pathLst>
                <a:path w="1035" h="389" extrusionOk="0">
                  <a:moveTo>
                    <a:pt x="1" y="1"/>
                  </a:moveTo>
                  <a:lnTo>
                    <a:pt x="1" y="388"/>
                  </a:lnTo>
                  <a:lnTo>
                    <a:pt x="1034" y="388"/>
                  </a:lnTo>
                  <a:lnTo>
                    <a:pt x="1034" y="1"/>
                  </a:lnTo>
                  <a:close/>
                </a:path>
              </a:pathLst>
            </a:custGeom>
            <a:solidFill>
              <a:srgbClr val="4F47BF"/>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entury Gothic"/>
                <a:buNone/>
              </a:pPr>
              <a:endParaRPr sz="1800">
                <a:solidFill>
                  <a:schemeClr val="dk1"/>
                </a:solidFill>
                <a:latin typeface="Century Gothic"/>
                <a:ea typeface="Century Gothic"/>
                <a:cs typeface="Century Gothic"/>
                <a:sym typeface="Century Gothic"/>
              </a:endParaRPr>
            </a:p>
          </p:txBody>
        </p:sp>
        <p:sp>
          <p:nvSpPr>
            <p:cNvPr id="197" name="Google Shape;197;p37"/>
            <p:cNvSpPr/>
            <p:nvPr/>
          </p:nvSpPr>
          <p:spPr>
            <a:xfrm>
              <a:off x="3980790" y="1802085"/>
              <a:ext cx="44157" cy="44783"/>
            </a:xfrm>
            <a:custGeom>
              <a:avLst/>
              <a:gdLst/>
              <a:ahLst/>
              <a:cxnLst/>
              <a:rect l="l" t="t" r="r" b="b"/>
              <a:pathLst>
                <a:path w="1200" h="1217" extrusionOk="0">
                  <a:moveTo>
                    <a:pt x="0" y="0"/>
                  </a:moveTo>
                  <a:lnTo>
                    <a:pt x="0" y="1217"/>
                  </a:lnTo>
                  <a:lnTo>
                    <a:pt x="1159" y="1217"/>
                  </a:lnTo>
                  <a:cubicBezTo>
                    <a:pt x="1182" y="1217"/>
                    <a:pt x="1199" y="1199"/>
                    <a:pt x="1199" y="1180"/>
                  </a:cubicBezTo>
                  <a:lnTo>
                    <a:pt x="1199" y="0"/>
                  </a:lnTo>
                  <a:close/>
                </a:path>
              </a:pathLst>
            </a:custGeom>
            <a:solidFill>
              <a:srgbClr val="F3F3F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entury Gothic"/>
                <a:buNone/>
              </a:pPr>
              <a:endParaRPr sz="1800">
                <a:solidFill>
                  <a:schemeClr val="dk1"/>
                </a:solidFill>
                <a:latin typeface="Century Gothic"/>
                <a:ea typeface="Century Gothic"/>
                <a:cs typeface="Century Gothic"/>
                <a:sym typeface="Century Gothic"/>
              </a:endParaRPr>
            </a:p>
          </p:txBody>
        </p:sp>
        <p:sp>
          <p:nvSpPr>
            <p:cNvPr id="198" name="Google Shape;198;p37"/>
            <p:cNvSpPr/>
            <p:nvPr/>
          </p:nvSpPr>
          <p:spPr>
            <a:xfrm>
              <a:off x="3980790" y="1817319"/>
              <a:ext cx="44157" cy="14314"/>
            </a:xfrm>
            <a:custGeom>
              <a:avLst/>
              <a:gdLst/>
              <a:ahLst/>
              <a:cxnLst/>
              <a:rect l="l" t="t" r="r" b="b"/>
              <a:pathLst>
                <a:path w="1200" h="389" extrusionOk="0">
                  <a:moveTo>
                    <a:pt x="0" y="1"/>
                  </a:moveTo>
                  <a:lnTo>
                    <a:pt x="0" y="388"/>
                  </a:lnTo>
                  <a:lnTo>
                    <a:pt x="1199" y="388"/>
                  </a:lnTo>
                  <a:lnTo>
                    <a:pt x="1199" y="1"/>
                  </a:lnTo>
                  <a:close/>
                </a:path>
              </a:pathLst>
            </a:custGeom>
            <a:solidFill>
              <a:srgbClr val="4F47BF"/>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entury Gothic"/>
                <a:buNone/>
              </a:pPr>
              <a:endParaRPr sz="1800">
                <a:solidFill>
                  <a:schemeClr val="dk1"/>
                </a:solidFill>
                <a:latin typeface="Century Gothic"/>
                <a:ea typeface="Century Gothic"/>
                <a:cs typeface="Century Gothic"/>
                <a:sym typeface="Century Gothic"/>
              </a:endParaRPr>
            </a:p>
          </p:txBody>
        </p:sp>
        <p:sp>
          <p:nvSpPr>
            <p:cNvPr id="199" name="Google Shape;199;p37"/>
            <p:cNvSpPr/>
            <p:nvPr/>
          </p:nvSpPr>
          <p:spPr>
            <a:xfrm>
              <a:off x="3942742" y="1789831"/>
              <a:ext cx="82206" cy="12290"/>
            </a:xfrm>
            <a:custGeom>
              <a:avLst/>
              <a:gdLst/>
              <a:ahLst/>
              <a:cxnLst/>
              <a:rect l="l" t="t" r="r" b="b"/>
              <a:pathLst>
                <a:path w="2234" h="334" extrusionOk="0">
                  <a:moveTo>
                    <a:pt x="1" y="1"/>
                  </a:moveTo>
                  <a:lnTo>
                    <a:pt x="1" y="333"/>
                  </a:lnTo>
                  <a:lnTo>
                    <a:pt x="2233" y="333"/>
                  </a:lnTo>
                  <a:lnTo>
                    <a:pt x="2233" y="1"/>
                  </a:lnTo>
                  <a:close/>
                </a:path>
              </a:pathLst>
            </a:custGeom>
            <a:solidFill>
              <a:srgbClr val="65A2E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entury Gothic"/>
                <a:buNone/>
              </a:pPr>
              <a:endParaRPr sz="1800">
                <a:solidFill>
                  <a:schemeClr val="dk1"/>
                </a:solidFill>
                <a:latin typeface="Century Gothic"/>
                <a:ea typeface="Century Gothic"/>
                <a:cs typeface="Century Gothic"/>
                <a:sym typeface="Century Gothic"/>
              </a:endParaRPr>
            </a:p>
          </p:txBody>
        </p:sp>
        <p:sp>
          <p:nvSpPr>
            <p:cNvPr id="200" name="Google Shape;200;p37"/>
            <p:cNvSpPr/>
            <p:nvPr/>
          </p:nvSpPr>
          <p:spPr>
            <a:xfrm>
              <a:off x="3942742" y="1795020"/>
              <a:ext cx="82206" cy="1913"/>
            </a:xfrm>
            <a:custGeom>
              <a:avLst/>
              <a:gdLst/>
              <a:ahLst/>
              <a:cxnLst/>
              <a:rect l="l" t="t" r="r" b="b"/>
              <a:pathLst>
                <a:path w="2234" h="52" extrusionOk="0">
                  <a:moveTo>
                    <a:pt x="1" y="1"/>
                  </a:moveTo>
                  <a:lnTo>
                    <a:pt x="1" y="51"/>
                  </a:lnTo>
                  <a:lnTo>
                    <a:pt x="2233" y="51"/>
                  </a:lnTo>
                  <a:lnTo>
                    <a:pt x="2233" y="1"/>
                  </a:lnTo>
                  <a:close/>
                </a:path>
              </a:pathLst>
            </a:custGeom>
            <a:solidFill>
              <a:srgbClr val="4F47BF"/>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entury Gothic"/>
                <a:buNone/>
              </a:pPr>
              <a:endParaRPr sz="1800">
                <a:solidFill>
                  <a:schemeClr val="dk1"/>
                </a:solidFill>
                <a:latin typeface="Century Gothic"/>
                <a:ea typeface="Century Gothic"/>
                <a:cs typeface="Century Gothic"/>
                <a:sym typeface="Century Gothic"/>
              </a:endParaRPr>
            </a:p>
          </p:txBody>
        </p:sp>
        <p:sp>
          <p:nvSpPr>
            <p:cNvPr id="201" name="Google Shape;201;p37"/>
            <p:cNvSpPr/>
            <p:nvPr/>
          </p:nvSpPr>
          <p:spPr>
            <a:xfrm>
              <a:off x="3942742" y="1798515"/>
              <a:ext cx="82206" cy="2061"/>
            </a:xfrm>
            <a:custGeom>
              <a:avLst/>
              <a:gdLst/>
              <a:ahLst/>
              <a:cxnLst/>
              <a:rect l="l" t="t" r="r" b="b"/>
              <a:pathLst>
                <a:path w="2234" h="56" extrusionOk="0">
                  <a:moveTo>
                    <a:pt x="1" y="1"/>
                  </a:moveTo>
                  <a:lnTo>
                    <a:pt x="1" y="56"/>
                  </a:lnTo>
                  <a:lnTo>
                    <a:pt x="2233" y="56"/>
                  </a:lnTo>
                  <a:lnTo>
                    <a:pt x="2233" y="1"/>
                  </a:lnTo>
                  <a:close/>
                </a:path>
              </a:pathLst>
            </a:custGeom>
            <a:solidFill>
              <a:srgbClr val="4F47BF"/>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entury Gothic"/>
                <a:buNone/>
              </a:pPr>
              <a:endParaRPr sz="1800">
                <a:solidFill>
                  <a:schemeClr val="dk1"/>
                </a:solidFill>
                <a:latin typeface="Century Gothic"/>
                <a:ea typeface="Century Gothic"/>
                <a:cs typeface="Century Gothic"/>
                <a:sym typeface="Century Gothic"/>
              </a:endParaRPr>
            </a:p>
          </p:txBody>
        </p:sp>
        <p:sp>
          <p:nvSpPr>
            <p:cNvPr id="202" name="Google Shape;202;p37"/>
            <p:cNvSpPr/>
            <p:nvPr/>
          </p:nvSpPr>
          <p:spPr>
            <a:xfrm>
              <a:off x="3943220" y="1667921"/>
              <a:ext cx="5740" cy="121947"/>
            </a:xfrm>
            <a:custGeom>
              <a:avLst/>
              <a:gdLst/>
              <a:ahLst/>
              <a:cxnLst/>
              <a:rect l="l" t="t" r="r" b="b"/>
              <a:pathLst>
                <a:path w="156" h="3314" extrusionOk="0">
                  <a:moveTo>
                    <a:pt x="1" y="0"/>
                  </a:moveTo>
                  <a:lnTo>
                    <a:pt x="1" y="3314"/>
                  </a:lnTo>
                  <a:lnTo>
                    <a:pt x="156" y="3314"/>
                  </a:lnTo>
                  <a:lnTo>
                    <a:pt x="156" y="0"/>
                  </a:lnTo>
                  <a:close/>
                </a:path>
              </a:pathLst>
            </a:custGeom>
            <a:solidFill>
              <a:srgbClr val="65A2E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entury Gothic"/>
                <a:buNone/>
              </a:pPr>
              <a:endParaRPr sz="1800">
                <a:solidFill>
                  <a:schemeClr val="dk1"/>
                </a:solidFill>
                <a:latin typeface="Century Gothic"/>
                <a:ea typeface="Century Gothic"/>
                <a:cs typeface="Century Gothic"/>
                <a:sym typeface="Century Gothic"/>
              </a:endParaRPr>
            </a:p>
          </p:txBody>
        </p:sp>
        <p:sp>
          <p:nvSpPr>
            <p:cNvPr id="203" name="Google Shape;203;p37"/>
            <p:cNvSpPr/>
            <p:nvPr/>
          </p:nvSpPr>
          <p:spPr>
            <a:xfrm>
              <a:off x="4018361" y="1667921"/>
              <a:ext cx="5924" cy="121947"/>
            </a:xfrm>
            <a:custGeom>
              <a:avLst/>
              <a:gdLst/>
              <a:ahLst/>
              <a:cxnLst/>
              <a:rect l="l" t="t" r="r" b="b"/>
              <a:pathLst>
                <a:path w="161" h="3314" extrusionOk="0">
                  <a:moveTo>
                    <a:pt x="1" y="0"/>
                  </a:moveTo>
                  <a:lnTo>
                    <a:pt x="1" y="3314"/>
                  </a:lnTo>
                  <a:lnTo>
                    <a:pt x="161" y="3314"/>
                  </a:lnTo>
                  <a:lnTo>
                    <a:pt x="161" y="0"/>
                  </a:lnTo>
                  <a:close/>
                </a:path>
              </a:pathLst>
            </a:custGeom>
            <a:solidFill>
              <a:srgbClr val="65A2E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entury Gothic"/>
                <a:buNone/>
              </a:pPr>
              <a:endParaRPr sz="1800">
                <a:solidFill>
                  <a:schemeClr val="dk1"/>
                </a:solidFill>
                <a:latin typeface="Century Gothic"/>
                <a:ea typeface="Century Gothic"/>
                <a:cs typeface="Century Gothic"/>
                <a:sym typeface="Century Gothic"/>
              </a:endParaRPr>
            </a:p>
          </p:txBody>
        </p:sp>
        <p:sp>
          <p:nvSpPr>
            <p:cNvPr id="204" name="Google Shape;204;p37"/>
            <p:cNvSpPr/>
            <p:nvPr/>
          </p:nvSpPr>
          <p:spPr>
            <a:xfrm>
              <a:off x="3792608" y="1135792"/>
              <a:ext cx="156868" cy="535183"/>
            </a:xfrm>
            <a:custGeom>
              <a:avLst/>
              <a:gdLst/>
              <a:ahLst/>
              <a:cxnLst/>
              <a:rect l="l" t="t" r="r" b="b"/>
              <a:pathLst>
                <a:path w="4263" h="14544" extrusionOk="0">
                  <a:moveTo>
                    <a:pt x="2218" y="0"/>
                  </a:moveTo>
                  <a:cubicBezTo>
                    <a:pt x="2192" y="0"/>
                    <a:pt x="2167" y="13"/>
                    <a:pt x="2152" y="36"/>
                  </a:cubicBezTo>
                  <a:cubicBezTo>
                    <a:pt x="2129" y="68"/>
                    <a:pt x="0" y="3290"/>
                    <a:pt x="812" y="7283"/>
                  </a:cubicBezTo>
                  <a:cubicBezTo>
                    <a:pt x="1624" y="11256"/>
                    <a:pt x="4085" y="14479"/>
                    <a:pt x="4108" y="14511"/>
                  </a:cubicBezTo>
                  <a:cubicBezTo>
                    <a:pt x="4125" y="14529"/>
                    <a:pt x="4148" y="14543"/>
                    <a:pt x="4171" y="14543"/>
                  </a:cubicBezTo>
                  <a:cubicBezTo>
                    <a:pt x="4190" y="14543"/>
                    <a:pt x="4207" y="14538"/>
                    <a:pt x="4222" y="14525"/>
                  </a:cubicBezTo>
                  <a:cubicBezTo>
                    <a:pt x="4253" y="14498"/>
                    <a:pt x="4262" y="14447"/>
                    <a:pt x="4235" y="14416"/>
                  </a:cubicBezTo>
                  <a:cubicBezTo>
                    <a:pt x="4207" y="14384"/>
                    <a:pt x="1774" y="11193"/>
                    <a:pt x="967" y="7251"/>
                  </a:cubicBezTo>
                  <a:cubicBezTo>
                    <a:pt x="170" y="3322"/>
                    <a:pt x="2261" y="154"/>
                    <a:pt x="2284" y="122"/>
                  </a:cubicBezTo>
                  <a:cubicBezTo>
                    <a:pt x="2307" y="86"/>
                    <a:pt x="2298" y="40"/>
                    <a:pt x="2261" y="13"/>
                  </a:cubicBezTo>
                  <a:cubicBezTo>
                    <a:pt x="2248" y="5"/>
                    <a:pt x="2233" y="0"/>
                    <a:pt x="2218" y="0"/>
                  </a:cubicBezTo>
                  <a:close/>
                </a:path>
              </a:pathLst>
            </a:custGeom>
            <a:solidFill>
              <a:srgbClr val="F3F3F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entury Gothic"/>
                <a:buNone/>
              </a:pPr>
              <a:endParaRPr sz="1800">
                <a:solidFill>
                  <a:schemeClr val="dk1"/>
                </a:solidFill>
                <a:latin typeface="Century Gothic"/>
                <a:ea typeface="Century Gothic"/>
                <a:cs typeface="Century Gothic"/>
                <a:sym typeface="Century Gothic"/>
              </a:endParaRPr>
            </a:p>
          </p:txBody>
        </p:sp>
        <p:sp>
          <p:nvSpPr>
            <p:cNvPr id="205" name="Google Shape;205;p37"/>
            <p:cNvSpPr/>
            <p:nvPr/>
          </p:nvSpPr>
          <p:spPr>
            <a:xfrm>
              <a:off x="4018029" y="1135792"/>
              <a:ext cx="150171" cy="535183"/>
            </a:xfrm>
            <a:custGeom>
              <a:avLst/>
              <a:gdLst/>
              <a:ahLst/>
              <a:cxnLst/>
              <a:rect l="l" t="t" r="r" b="b"/>
              <a:pathLst>
                <a:path w="4081" h="14544" extrusionOk="0">
                  <a:moveTo>
                    <a:pt x="1858" y="0"/>
                  </a:moveTo>
                  <a:cubicBezTo>
                    <a:pt x="1843" y="0"/>
                    <a:pt x="1828" y="5"/>
                    <a:pt x="1815" y="13"/>
                  </a:cubicBezTo>
                  <a:cubicBezTo>
                    <a:pt x="1778" y="40"/>
                    <a:pt x="1769" y="86"/>
                    <a:pt x="1792" y="122"/>
                  </a:cubicBezTo>
                  <a:cubicBezTo>
                    <a:pt x="1815" y="154"/>
                    <a:pt x="3911" y="3322"/>
                    <a:pt x="3109" y="7251"/>
                  </a:cubicBezTo>
                  <a:cubicBezTo>
                    <a:pt x="2307" y="11193"/>
                    <a:pt x="46" y="14384"/>
                    <a:pt x="23" y="14416"/>
                  </a:cubicBezTo>
                  <a:cubicBezTo>
                    <a:pt x="0" y="14452"/>
                    <a:pt x="10" y="14502"/>
                    <a:pt x="42" y="14525"/>
                  </a:cubicBezTo>
                  <a:cubicBezTo>
                    <a:pt x="55" y="14538"/>
                    <a:pt x="73" y="14543"/>
                    <a:pt x="88" y="14543"/>
                  </a:cubicBezTo>
                  <a:cubicBezTo>
                    <a:pt x="115" y="14543"/>
                    <a:pt x="137" y="14529"/>
                    <a:pt x="151" y="14506"/>
                  </a:cubicBezTo>
                  <a:cubicBezTo>
                    <a:pt x="174" y="14475"/>
                    <a:pt x="2452" y="11256"/>
                    <a:pt x="3264" y="7283"/>
                  </a:cubicBezTo>
                  <a:cubicBezTo>
                    <a:pt x="4080" y="3290"/>
                    <a:pt x="1947" y="68"/>
                    <a:pt x="1924" y="36"/>
                  </a:cubicBezTo>
                  <a:cubicBezTo>
                    <a:pt x="1909" y="13"/>
                    <a:pt x="1884" y="0"/>
                    <a:pt x="1858" y="0"/>
                  </a:cubicBezTo>
                  <a:close/>
                </a:path>
              </a:pathLst>
            </a:custGeom>
            <a:solidFill>
              <a:srgbClr val="F3F3F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entury Gothic"/>
                <a:buNone/>
              </a:pPr>
              <a:endParaRPr sz="1800">
                <a:solidFill>
                  <a:schemeClr val="dk1"/>
                </a:solidFill>
                <a:latin typeface="Century Gothic"/>
                <a:ea typeface="Century Gothic"/>
                <a:cs typeface="Century Gothic"/>
                <a:sym typeface="Century Gothic"/>
              </a:endParaRPr>
            </a:p>
          </p:txBody>
        </p:sp>
        <p:sp>
          <p:nvSpPr>
            <p:cNvPr id="206" name="Google Shape;206;p37"/>
            <p:cNvSpPr/>
            <p:nvPr/>
          </p:nvSpPr>
          <p:spPr>
            <a:xfrm>
              <a:off x="3980974" y="1109924"/>
              <a:ext cx="5704" cy="561051"/>
            </a:xfrm>
            <a:custGeom>
              <a:avLst/>
              <a:gdLst/>
              <a:ahLst/>
              <a:cxnLst/>
              <a:rect l="l" t="t" r="r" b="b"/>
              <a:pathLst>
                <a:path w="155" h="15247" extrusionOk="0">
                  <a:moveTo>
                    <a:pt x="77" y="0"/>
                  </a:moveTo>
                  <a:cubicBezTo>
                    <a:pt x="32" y="0"/>
                    <a:pt x="1" y="32"/>
                    <a:pt x="1" y="78"/>
                  </a:cubicBezTo>
                  <a:lnTo>
                    <a:pt x="1" y="15164"/>
                  </a:lnTo>
                  <a:cubicBezTo>
                    <a:pt x="1" y="15209"/>
                    <a:pt x="32" y="15246"/>
                    <a:pt x="77" y="15246"/>
                  </a:cubicBezTo>
                  <a:cubicBezTo>
                    <a:pt x="123" y="15246"/>
                    <a:pt x="155" y="15209"/>
                    <a:pt x="155" y="15164"/>
                  </a:cubicBezTo>
                  <a:lnTo>
                    <a:pt x="155" y="78"/>
                  </a:lnTo>
                  <a:cubicBezTo>
                    <a:pt x="155" y="32"/>
                    <a:pt x="123" y="0"/>
                    <a:pt x="77" y="0"/>
                  </a:cubicBezTo>
                  <a:close/>
                </a:path>
              </a:pathLst>
            </a:custGeom>
            <a:solidFill>
              <a:srgbClr val="F3F3F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entury Gothic"/>
                <a:buNone/>
              </a:pPr>
              <a:endParaRPr sz="1800">
                <a:solidFill>
                  <a:schemeClr val="dk1"/>
                </a:solidFill>
                <a:latin typeface="Century Gothic"/>
                <a:ea typeface="Century Gothic"/>
                <a:cs typeface="Century Gothic"/>
                <a:sym typeface="Century Gothic"/>
              </a:endParaRPr>
            </a:p>
          </p:txBody>
        </p:sp>
        <p:sp>
          <p:nvSpPr>
            <p:cNvPr id="207" name="Google Shape;207;p37"/>
            <p:cNvSpPr/>
            <p:nvPr/>
          </p:nvSpPr>
          <p:spPr>
            <a:xfrm>
              <a:off x="3181806" y="1112794"/>
              <a:ext cx="279440" cy="259128"/>
            </a:xfrm>
            <a:custGeom>
              <a:avLst/>
              <a:gdLst/>
              <a:ahLst/>
              <a:cxnLst/>
              <a:rect l="l" t="t" r="r" b="b"/>
              <a:pathLst>
                <a:path w="7594" h="7042" extrusionOk="0">
                  <a:moveTo>
                    <a:pt x="92" y="0"/>
                  </a:moveTo>
                  <a:cubicBezTo>
                    <a:pt x="42" y="0"/>
                    <a:pt x="0" y="41"/>
                    <a:pt x="0" y="91"/>
                  </a:cubicBezTo>
                  <a:lnTo>
                    <a:pt x="0" y="6950"/>
                  </a:lnTo>
                  <a:cubicBezTo>
                    <a:pt x="0" y="7001"/>
                    <a:pt x="42" y="7041"/>
                    <a:pt x="92" y="7041"/>
                  </a:cubicBezTo>
                  <a:lnTo>
                    <a:pt x="7503" y="7041"/>
                  </a:lnTo>
                  <a:cubicBezTo>
                    <a:pt x="7553" y="7041"/>
                    <a:pt x="7594" y="7001"/>
                    <a:pt x="7594" y="6950"/>
                  </a:cubicBezTo>
                  <a:lnTo>
                    <a:pt x="7594" y="91"/>
                  </a:lnTo>
                  <a:cubicBezTo>
                    <a:pt x="7594" y="41"/>
                    <a:pt x="7553" y="0"/>
                    <a:pt x="7503" y="0"/>
                  </a:cubicBezTo>
                  <a:close/>
                </a:path>
              </a:pathLst>
            </a:custGeom>
            <a:solidFill>
              <a:srgbClr val="21204D"/>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entury Gothic"/>
                <a:buNone/>
              </a:pPr>
              <a:endParaRPr sz="1800">
                <a:solidFill>
                  <a:schemeClr val="dk1"/>
                </a:solidFill>
                <a:latin typeface="Century Gothic"/>
                <a:ea typeface="Century Gothic"/>
                <a:cs typeface="Century Gothic"/>
                <a:sym typeface="Century Gothic"/>
              </a:endParaRPr>
            </a:p>
          </p:txBody>
        </p:sp>
        <p:sp>
          <p:nvSpPr>
            <p:cNvPr id="208" name="Google Shape;208;p37"/>
            <p:cNvSpPr/>
            <p:nvPr/>
          </p:nvSpPr>
          <p:spPr>
            <a:xfrm>
              <a:off x="3437770" y="1152609"/>
              <a:ext cx="108700" cy="179498"/>
            </a:xfrm>
            <a:custGeom>
              <a:avLst/>
              <a:gdLst/>
              <a:ahLst/>
              <a:cxnLst/>
              <a:rect l="l" t="t" r="r" b="b"/>
              <a:pathLst>
                <a:path w="2954" h="4878" extrusionOk="0">
                  <a:moveTo>
                    <a:pt x="2481" y="1"/>
                  </a:moveTo>
                  <a:cubicBezTo>
                    <a:pt x="2365" y="1"/>
                    <a:pt x="2247" y="44"/>
                    <a:pt x="2151" y="140"/>
                  </a:cubicBezTo>
                  <a:lnTo>
                    <a:pt x="182" y="2109"/>
                  </a:lnTo>
                  <a:cubicBezTo>
                    <a:pt x="0" y="2290"/>
                    <a:pt x="0" y="2587"/>
                    <a:pt x="182" y="2770"/>
                  </a:cubicBezTo>
                  <a:lnTo>
                    <a:pt x="2151" y="4738"/>
                  </a:lnTo>
                  <a:cubicBezTo>
                    <a:pt x="2247" y="4834"/>
                    <a:pt x="2364" y="4877"/>
                    <a:pt x="2480" y="4877"/>
                  </a:cubicBezTo>
                  <a:cubicBezTo>
                    <a:pt x="2722" y="4877"/>
                    <a:pt x="2954" y="4689"/>
                    <a:pt x="2954" y="4406"/>
                  </a:cubicBezTo>
                  <a:lnTo>
                    <a:pt x="2954" y="468"/>
                  </a:lnTo>
                  <a:cubicBezTo>
                    <a:pt x="2954" y="187"/>
                    <a:pt x="2722" y="1"/>
                    <a:pt x="2481" y="1"/>
                  </a:cubicBezTo>
                  <a:close/>
                </a:path>
              </a:pathLst>
            </a:custGeom>
            <a:solidFill>
              <a:srgbClr val="21204D"/>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entury Gothic"/>
                <a:buNone/>
              </a:pPr>
              <a:endParaRPr sz="1800">
                <a:solidFill>
                  <a:schemeClr val="dk1"/>
                </a:solidFill>
                <a:latin typeface="Century Gothic"/>
                <a:ea typeface="Century Gothic"/>
                <a:cs typeface="Century Gothic"/>
                <a:sym typeface="Century Gothic"/>
              </a:endParaRPr>
            </a:p>
          </p:txBody>
        </p:sp>
        <p:sp>
          <p:nvSpPr>
            <p:cNvPr id="209" name="Google Shape;209;p37"/>
            <p:cNvSpPr/>
            <p:nvPr/>
          </p:nvSpPr>
          <p:spPr>
            <a:xfrm>
              <a:off x="3131504" y="1184071"/>
              <a:ext cx="116427" cy="116390"/>
            </a:xfrm>
            <a:custGeom>
              <a:avLst/>
              <a:gdLst/>
              <a:ahLst/>
              <a:cxnLst/>
              <a:rect l="l" t="t" r="r" b="b"/>
              <a:pathLst>
                <a:path w="3164" h="3163" extrusionOk="0">
                  <a:moveTo>
                    <a:pt x="1582" y="0"/>
                  </a:moveTo>
                  <a:cubicBezTo>
                    <a:pt x="707" y="0"/>
                    <a:pt x="0" y="711"/>
                    <a:pt x="0" y="1582"/>
                  </a:cubicBezTo>
                  <a:cubicBezTo>
                    <a:pt x="0" y="2457"/>
                    <a:pt x="707" y="3163"/>
                    <a:pt x="1582" y="3163"/>
                  </a:cubicBezTo>
                  <a:cubicBezTo>
                    <a:pt x="2452" y="3163"/>
                    <a:pt x="3163" y="2457"/>
                    <a:pt x="3163" y="1582"/>
                  </a:cubicBezTo>
                  <a:cubicBezTo>
                    <a:pt x="3163" y="711"/>
                    <a:pt x="2452" y="0"/>
                    <a:pt x="1582" y="0"/>
                  </a:cubicBezTo>
                  <a:close/>
                </a:path>
              </a:pathLst>
            </a:custGeom>
            <a:solidFill>
              <a:srgbClr val="FF3C68"/>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entury Gothic"/>
                <a:buNone/>
              </a:pPr>
              <a:endParaRPr sz="1800">
                <a:solidFill>
                  <a:schemeClr val="dk1"/>
                </a:solidFill>
                <a:latin typeface="Century Gothic"/>
                <a:ea typeface="Century Gothic"/>
                <a:cs typeface="Century Gothic"/>
                <a:sym typeface="Century Gothic"/>
              </a:endParaRPr>
            </a:p>
          </p:txBody>
        </p:sp>
        <p:sp>
          <p:nvSpPr>
            <p:cNvPr id="210" name="Google Shape;210;p37"/>
            <p:cNvSpPr/>
            <p:nvPr/>
          </p:nvSpPr>
          <p:spPr>
            <a:xfrm>
              <a:off x="3164364" y="1217115"/>
              <a:ext cx="50523" cy="50523"/>
            </a:xfrm>
            <a:custGeom>
              <a:avLst/>
              <a:gdLst/>
              <a:ahLst/>
              <a:cxnLst/>
              <a:rect l="l" t="t" r="r" b="b"/>
              <a:pathLst>
                <a:path w="1373" h="1373" extrusionOk="0">
                  <a:moveTo>
                    <a:pt x="689" y="0"/>
                  </a:moveTo>
                  <a:cubicBezTo>
                    <a:pt x="310" y="0"/>
                    <a:pt x="1" y="306"/>
                    <a:pt x="1" y="684"/>
                  </a:cubicBezTo>
                  <a:cubicBezTo>
                    <a:pt x="1" y="1061"/>
                    <a:pt x="310" y="1372"/>
                    <a:pt x="689" y="1372"/>
                  </a:cubicBezTo>
                  <a:cubicBezTo>
                    <a:pt x="1067" y="1372"/>
                    <a:pt x="1372" y="1061"/>
                    <a:pt x="1372" y="684"/>
                  </a:cubicBezTo>
                  <a:cubicBezTo>
                    <a:pt x="1372" y="306"/>
                    <a:pt x="1067" y="0"/>
                    <a:pt x="689" y="0"/>
                  </a:cubicBezTo>
                  <a:close/>
                </a:path>
              </a:pathLst>
            </a:custGeom>
            <a:solidFill>
              <a:srgbClr val="21204D"/>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entury Gothic"/>
                <a:buNone/>
              </a:pPr>
              <a:endParaRPr sz="1800">
                <a:solidFill>
                  <a:schemeClr val="dk1"/>
                </a:solidFill>
                <a:latin typeface="Century Gothic"/>
                <a:ea typeface="Century Gothic"/>
                <a:cs typeface="Century Gothic"/>
                <a:sym typeface="Century Gothic"/>
              </a:endParaRPr>
            </a:p>
          </p:txBody>
        </p:sp>
        <p:sp>
          <p:nvSpPr>
            <p:cNvPr id="211" name="Google Shape;211;p37"/>
            <p:cNvSpPr/>
            <p:nvPr/>
          </p:nvSpPr>
          <p:spPr>
            <a:xfrm>
              <a:off x="3268869" y="1184071"/>
              <a:ext cx="116611" cy="116390"/>
            </a:xfrm>
            <a:custGeom>
              <a:avLst/>
              <a:gdLst/>
              <a:ahLst/>
              <a:cxnLst/>
              <a:rect l="l" t="t" r="r" b="b"/>
              <a:pathLst>
                <a:path w="3169" h="3163" extrusionOk="0">
                  <a:moveTo>
                    <a:pt x="1582" y="0"/>
                  </a:moveTo>
                  <a:cubicBezTo>
                    <a:pt x="711" y="0"/>
                    <a:pt x="0" y="711"/>
                    <a:pt x="0" y="1582"/>
                  </a:cubicBezTo>
                  <a:cubicBezTo>
                    <a:pt x="0" y="2457"/>
                    <a:pt x="711" y="3163"/>
                    <a:pt x="1582" y="3163"/>
                  </a:cubicBezTo>
                  <a:cubicBezTo>
                    <a:pt x="2457" y="3163"/>
                    <a:pt x="3168" y="2457"/>
                    <a:pt x="3168" y="1582"/>
                  </a:cubicBezTo>
                  <a:cubicBezTo>
                    <a:pt x="3168" y="711"/>
                    <a:pt x="2457" y="0"/>
                    <a:pt x="1582" y="0"/>
                  </a:cubicBezTo>
                  <a:close/>
                </a:path>
              </a:pathLst>
            </a:custGeom>
            <a:solidFill>
              <a:srgbClr val="FF3C68"/>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entury Gothic"/>
                <a:buNone/>
              </a:pPr>
              <a:endParaRPr sz="1800">
                <a:solidFill>
                  <a:schemeClr val="dk1"/>
                </a:solidFill>
                <a:latin typeface="Century Gothic"/>
                <a:ea typeface="Century Gothic"/>
                <a:cs typeface="Century Gothic"/>
                <a:sym typeface="Century Gothic"/>
              </a:endParaRPr>
            </a:p>
          </p:txBody>
        </p:sp>
        <p:sp>
          <p:nvSpPr>
            <p:cNvPr id="212" name="Google Shape;212;p37"/>
            <p:cNvSpPr/>
            <p:nvPr/>
          </p:nvSpPr>
          <p:spPr>
            <a:xfrm>
              <a:off x="3301913" y="1217115"/>
              <a:ext cx="50523" cy="50523"/>
            </a:xfrm>
            <a:custGeom>
              <a:avLst/>
              <a:gdLst/>
              <a:ahLst/>
              <a:cxnLst/>
              <a:rect l="l" t="t" r="r" b="b"/>
              <a:pathLst>
                <a:path w="1373" h="1373" extrusionOk="0">
                  <a:moveTo>
                    <a:pt x="684" y="0"/>
                  </a:moveTo>
                  <a:cubicBezTo>
                    <a:pt x="310" y="0"/>
                    <a:pt x="0" y="306"/>
                    <a:pt x="0" y="684"/>
                  </a:cubicBezTo>
                  <a:cubicBezTo>
                    <a:pt x="0" y="1061"/>
                    <a:pt x="310" y="1372"/>
                    <a:pt x="684" y="1372"/>
                  </a:cubicBezTo>
                  <a:cubicBezTo>
                    <a:pt x="1063" y="1372"/>
                    <a:pt x="1372" y="1061"/>
                    <a:pt x="1372" y="684"/>
                  </a:cubicBezTo>
                  <a:cubicBezTo>
                    <a:pt x="1372" y="306"/>
                    <a:pt x="1063" y="0"/>
                    <a:pt x="684" y="0"/>
                  </a:cubicBezTo>
                  <a:close/>
                </a:path>
              </a:pathLst>
            </a:custGeom>
            <a:solidFill>
              <a:srgbClr val="21204D"/>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entury Gothic"/>
                <a:buNone/>
              </a:pPr>
              <a:endParaRPr sz="1800">
                <a:solidFill>
                  <a:schemeClr val="dk1"/>
                </a:solidFill>
                <a:latin typeface="Century Gothic"/>
                <a:ea typeface="Century Gothic"/>
                <a:cs typeface="Century Gothic"/>
                <a:sym typeface="Century Gothic"/>
              </a:endParaRPr>
            </a:p>
          </p:txBody>
        </p:sp>
        <p:sp>
          <p:nvSpPr>
            <p:cNvPr id="213" name="Google Shape;213;p37"/>
            <p:cNvSpPr/>
            <p:nvPr/>
          </p:nvSpPr>
          <p:spPr>
            <a:xfrm>
              <a:off x="3439094" y="2827778"/>
              <a:ext cx="263507" cy="6587"/>
            </a:xfrm>
            <a:custGeom>
              <a:avLst/>
              <a:gdLst/>
              <a:ahLst/>
              <a:cxnLst/>
              <a:rect l="l" t="t" r="r" b="b"/>
              <a:pathLst>
                <a:path w="7161" h="179" extrusionOk="0">
                  <a:moveTo>
                    <a:pt x="0" y="1"/>
                  </a:moveTo>
                  <a:lnTo>
                    <a:pt x="0" y="179"/>
                  </a:lnTo>
                  <a:lnTo>
                    <a:pt x="7161" y="179"/>
                  </a:lnTo>
                  <a:lnTo>
                    <a:pt x="7161" y="1"/>
                  </a:lnTo>
                  <a:close/>
                </a:path>
              </a:pathLst>
            </a:custGeom>
            <a:solidFill>
              <a:srgbClr val="F3F3F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entury Gothic"/>
                <a:buNone/>
              </a:pPr>
              <a:endParaRPr sz="1800">
                <a:solidFill>
                  <a:schemeClr val="dk1"/>
                </a:solidFill>
                <a:latin typeface="Century Gothic"/>
                <a:ea typeface="Century Gothic"/>
                <a:cs typeface="Century Gothic"/>
                <a:sym typeface="Century Gothic"/>
              </a:endParaRPr>
            </a:p>
          </p:txBody>
        </p:sp>
        <p:sp>
          <p:nvSpPr>
            <p:cNvPr id="214" name="Google Shape;214;p37"/>
            <p:cNvSpPr/>
            <p:nvPr/>
          </p:nvSpPr>
          <p:spPr>
            <a:xfrm>
              <a:off x="802091" y="3754148"/>
              <a:ext cx="300129" cy="54335"/>
            </a:xfrm>
            <a:custGeom>
              <a:avLst/>
              <a:gdLst/>
              <a:ahLst/>
              <a:cxnLst/>
              <a:rect l="l" t="t" r="r" b="b"/>
              <a:pathLst>
                <a:path w="9777" h="1770" extrusionOk="0">
                  <a:moveTo>
                    <a:pt x="370" y="1"/>
                  </a:moveTo>
                  <a:cubicBezTo>
                    <a:pt x="100" y="1"/>
                    <a:pt x="1" y="356"/>
                    <a:pt x="228" y="493"/>
                  </a:cubicBezTo>
                  <a:cubicBezTo>
                    <a:pt x="685" y="762"/>
                    <a:pt x="1127" y="1168"/>
                    <a:pt x="1308" y="1770"/>
                  </a:cubicBezTo>
                  <a:lnTo>
                    <a:pt x="8473" y="1770"/>
                  </a:lnTo>
                  <a:cubicBezTo>
                    <a:pt x="8655" y="1168"/>
                    <a:pt x="9097" y="762"/>
                    <a:pt x="9549" y="493"/>
                  </a:cubicBezTo>
                  <a:cubicBezTo>
                    <a:pt x="9777" y="356"/>
                    <a:pt x="9676" y="1"/>
                    <a:pt x="9412" y="1"/>
                  </a:cubicBezTo>
                  <a:close/>
                </a:path>
              </a:pathLst>
            </a:custGeom>
            <a:solidFill>
              <a:srgbClr val="21204D"/>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entury Gothic"/>
                <a:buNone/>
              </a:pPr>
              <a:endParaRPr sz="1800">
                <a:solidFill>
                  <a:schemeClr val="dk1"/>
                </a:solidFill>
                <a:latin typeface="Century Gothic"/>
                <a:ea typeface="Century Gothic"/>
                <a:cs typeface="Century Gothic"/>
                <a:sym typeface="Century Gothic"/>
              </a:endParaRPr>
            </a:p>
          </p:txBody>
        </p:sp>
        <p:sp>
          <p:nvSpPr>
            <p:cNvPr id="215" name="Google Shape;215;p37"/>
            <p:cNvSpPr/>
            <p:nvPr/>
          </p:nvSpPr>
          <p:spPr>
            <a:xfrm>
              <a:off x="842245" y="3808454"/>
              <a:ext cx="219948" cy="22133"/>
            </a:xfrm>
            <a:custGeom>
              <a:avLst/>
              <a:gdLst/>
              <a:ahLst/>
              <a:cxnLst/>
              <a:rect l="l" t="t" r="r" b="b"/>
              <a:pathLst>
                <a:path w="7165" h="721" extrusionOk="0">
                  <a:moveTo>
                    <a:pt x="0" y="1"/>
                  </a:moveTo>
                  <a:cubicBezTo>
                    <a:pt x="65" y="215"/>
                    <a:pt x="96" y="452"/>
                    <a:pt x="78" y="720"/>
                  </a:cubicBezTo>
                  <a:lnTo>
                    <a:pt x="7083" y="720"/>
                  </a:lnTo>
                  <a:cubicBezTo>
                    <a:pt x="7070" y="452"/>
                    <a:pt x="7101" y="215"/>
                    <a:pt x="7165" y="1"/>
                  </a:cubicBezTo>
                  <a:close/>
                </a:path>
              </a:pathLst>
            </a:custGeom>
            <a:solidFill>
              <a:srgbClr val="F3F3F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entury Gothic"/>
                <a:buNone/>
              </a:pPr>
              <a:endParaRPr sz="1800">
                <a:solidFill>
                  <a:schemeClr val="dk1"/>
                </a:solidFill>
                <a:latin typeface="Century Gothic"/>
                <a:ea typeface="Century Gothic"/>
                <a:cs typeface="Century Gothic"/>
                <a:sym typeface="Century Gothic"/>
              </a:endParaRPr>
            </a:p>
          </p:txBody>
        </p:sp>
        <p:sp>
          <p:nvSpPr>
            <p:cNvPr id="216" name="Google Shape;216;p37"/>
            <p:cNvSpPr/>
            <p:nvPr/>
          </p:nvSpPr>
          <p:spPr>
            <a:xfrm>
              <a:off x="595150" y="3830558"/>
              <a:ext cx="713993" cy="456011"/>
            </a:xfrm>
            <a:custGeom>
              <a:avLst/>
              <a:gdLst/>
              <a:ahLst/>
              <a:cxnLst/>
              <a:rect l="l" t="t" r="r" b="b"/>
              <a:pathLst>
                <a:path w="23259" h="14855" extrusionOk="0">
                  <a:moveTo>
                    <a:pt x="8127" y="0"/>
                  </a:moveTo>
                  <a:cubicBezTo>
                    <a:pt x="8099" y="557"/>
                    <a:pt x="7868" y="1227"/>
                    <a:pt x="7334" y="2043"/>
                  </a:cubicBezTo>
                  <a:cubicBezTo>
                    <a:pt x="5479" y="4864"/>
                    <a:pt x="1" y="10484"/>
                    <a:pt x="3925" y="14855"/>
                  </a:cubicBezTo>
                  <a:lnTo>
                    <a:pt x="19339" y="14855"/>
                  </a:lnTo>
                  <a:cubicBezTo>
                    <a:pt x="23259" y="10484"/>
                    <a:pt x="17780" y="4864"/>
                    <a:pt x="15925" y="2043"/>
                  </a:cubicBezTo>
                  <a:cubicBezTo>
                    <a:pt x="15392" y="1227"/>
                    <a:pt x="15165" y="557"/>
                    <a:pt x="15132" y="0"/>
                  </a:cubicBezTo>
                  <a:close/>
                </a:path>
              </a:pathLst>
            </a:custGeom>
            <a:solidFill>
              <a:srgbClr val="21204D"/>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entury Gothic"/>
                <a:buNone/>
              </a:pPr>
              <a:endParaRPr sz="1800">
                <a:solidFill>
                  <a:schemeClr val="dk1"/>
                </a:solidFill>
                <a:latin typeface="Century Gothic"/>
                <a:ea typeface="Century Gothic"/>
                <a:cs typeface="Century Gothic"/>
                <a:sym typeface="Century Gothic"/>
              </a:endParaRPr>
            </a:p>
          </p:txBody>
        </p:sp>
        <p:sp>
          <p:nvSpPr>
            <p:cNvPr id="217" name="Google Shape;217;p37"/>
            <p:cNvSpPr/>
            <p:nvPr/>
          </p:nvSpPr>
          <p:spPr>
            <a:xfrm>
              <a:off x="715643" y="4286559"/>
              <a:ext cx="473171" cy="8964"/>
            </a:xfrm>
            <a:custGeom>
              <a:avLst/>
              <a:gdLst/>
              <a:ahLst/>
              <a:cxnLst/>
              <a:rect l="l" t="t" r="r" b="b"/>
              <a:pathLst>
                <a:path w="15414" h="292" extrusionOk="0">
                  <a:moveTo>
                    <a:pt x="0" y="1"/>
                  </a:moveTo>
                  <a:cubicBezTo>
                    <a:pt x="87" y="100"/>
                    <a:pt x="177" y="197"/>
                    <a:pt x="278" y="292"/>
                  </a:cubicBezTo>
                  <a:lnTo>
                    <a:pt x="15136" y="292"/>
                  </a:lnTo>
                  <a:cubicBezTo>
                    <a:pt x="15232" y="197"/>
                    <a:pt x="15327" y="100"/>
                    <a:pt x="15414" y="1"/>
                  </a:cubicBezTo>
                  <a:close/>
                </a:path>
              </a:pathLst>
            </a:custGeom>
            <a:solidFill>
              <a:srgbClr val="F3F3F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entury Gothic"/>
                <a:buNone/>
              </a:pPr>
              <a:endParaRPr sz="1800">
                <a:solidFill>
                  <a:schemeClr val="dk1"/>
                </a:solidFill>
                <a:latin typeface="Century Gothic"/>
                <a:ea typeface="Century Gothic"/>
                <a:cs typeface="Century Gothic"/>
                <a:sym typeface="Century Gothic"/>
              </a:endParaRPr>
            </a:p>
          </p:txBody>
        </p:sp>
        <p:sp>
          <p:nvSpPr>
            <p:cNvPr id="218" name="Google Shape;218;p37"/>
            <p:cNvSpPr/>
            <p:nvPr/>
          </p:nvSpPr>
          <p:spPr>
            <a:xfrm>
              <a:off x="724177" y="4295493"/>
              <a:ext cx="456103" cy="59492"/>
            </a:xfrm>
            <a:custGeom>
              <a:avLst/>
              <a:gdLst/>
              <a:ahLst/>
              <a:cxnLst/>
              <a:rect l="l" t="t" r="r" b="b"/>
              <a:pathLst>
                <a:path w="14858" h="1938" extrusionOk="0">
                  <a:moveTo>
                    <a:pt x="0" y="1"/>
                  </a:moveTo>
                  <a:cubicBezTo>
                    <a:pt x="688" y="689"/>
                    <a:pt x="1622" y="1336"/>
                    <a:pt x="2853" y="1938"/>
                  </a:cubicBezTo>
                  <a:lnTo>
                    <a:pt x="12005" y="1938"/>
                  </a:lnTo>
                  <a:cubicBezTo>
                    <a:pt x="13231" y="1336"/>
                    <a:pt x="14165" y="689"/>
                    <a:pt x="14858" y="1"/>
                  </a:cubicBezTo>
                  <a:close/>
                </a:path>
              </a:pathLst>
            </a:custGeom>
            <a:solidFill>
              <a:srgbClr val="21204D"/>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entury Gothic"/>
                <a:buNone/>
              </a:pPr>
              <a:endParaRPr sz="1800">
                <a:solidFill>
                  <a:schemeClr val="dk1"/>
                </a:solidFill>
                <a:latin typeface="Century Gothic"/>
                <a:ea typeface="Century Gothic"/>
                <a:cs typeface="Century Gothic"/>
                <a:sym typeface="Century Gothic"/>
              </a:endParaRPr>
            </a:p>
          </p:txBody>
        </p:sp>
        <p:sp>
          <p:nvSpPr>
            <p:cNvPr id="219" name="Google Shape;219;p37"/>
            <p:cNvSpPr/>
            <p:nvPr/>
          </p:nvSpPr>
          <p:spPr>
            <a:xfrm>
              <a:off x="622871" y="3939999"/>
              <a:ext cx="658707" cy="251013"/>
            </a:xfrm>
            <a:custGeom>
              <a:avLst/>
              <a:gdLst/>
              <a:ahLst/>
              <a:cxnLst/>
              <a:rect l="l" t="t" r="r" b="b"/>
              <a:pathLst>
                <a:path w="21458" h="8177" extrusionOk="0">
                  <a:moveTo>
                    <a:pt x="1874" y="0"/>
                  </a:moveTo>
                  <a:lnTo>
                    <a:pt x="0" y="1873"/>
                  </a:lnTo>
                  <a:lnTo>
                    <a:pt x="4426" y="6299"/>
                  </a:lnTo>
                  <a:lnTo>
                    <a:pt x="4426" y="6303"/>
                  </a:lnTo>
                  <a:lnTo>
                    <a:pt x="6298" y="8177"/>
                  </a:lnTo>
                  <a:lnTo>
                    <a:pt x="6298" y="8172"/>
                  </a:lnTo>
                  <a:lnTo>
                    <a:pt x="6304" y="8177"/>
                  </a:lnTo>
                  <a:lnTo>
                    <a:pt x="8176" y="6303"/>
                  </a:lnTo>
                  <a:lnTo>
                    <a:pt x="8172" y="6299"/>
                  </a:lnTo>
                  <a:lnTo>
                    <a:pt x="10728" y="3747"/>
                  </a:lnTo>
                  <a:lnTo>
                    <a:pt x="13286" y="6299"/>
                  </a:lnTo>
                  <a:lnTo>
                    <a:pt x="13281" y="6303"/>
                  </a:lnTo>
                  <a:lnTo>
                    <a:pt x="15154" y="8177"/>
                  </a:lnTo>
                  <a:lnTo>
                    <a:pt x="15158" y="8172"/>
                  </a:lnTo>
                  <a:lnTo>
                    <a:pt x="15158" y="8177"/>
                  </a:lnTo>
                  <a:lnTo>
                    <a:pt x="17032" y="6303"/>
                  </a:lnTo>
                  <a:lnTo>
                    <a:pt x="17032" y="6299"/>
                  </a:lnTo>
                  <a:lnTo>
                    <a:pt x="21458" y="1873"/>
                  </a:lnTo>
                  <a:lnTo>
                    <a:pt x="19584" y="0"/>
                  </a:lnTo>
                  <a:lnTo>
                    <a:pt x="15158" y="4426"/>
                  </a:lnTo>
                  <a:lnTo>
                    <a:pt x="10728" y="0"/>
                  </a:lnTo>
                  <a:lnTo>
                    <a:pt x="6298" y="4426"/>
                  </a:lnTo>
                  <a:lnTo>
                    <a:pt x="1874" y="0"/>
                  </a:lnTo>
                  <a:close/>
                </a:path>
              </a:pathLst>
            </a:custGeom>
            <a:solidFill>
              <a:srgbClr val="F3F3F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entury Gothic"/>
                <a:buNone/>
              </a:pPr>
              <a:endParaRPr sz="1800">
                <a:solidFill>
                  <a:schemeClr val="dk1"/>
                </a:solidFill>
                <a:latin typeface="Century Gothic"/>
                <a:ea typeface="Century Gothic"/>
                <a:cs typeface="Century Gothic"/>
                <a:sym typeface="Century Gothic"/>
              </a:endParaRPr>
            </a:p>
          </p:txBody>
        </p:sp>
        <p:sp>
          <p:nvSpPr>
            <p:cNvPr id="220" name="Google Shape;220;p37"/>
            <p:cNvSpPr/>
            <p:nvPr/>
          </p:nvSpPr>
          <p:spPr>
            <a:xfrm>
              <a:off x="975877" y="3460636"/>
              <a:ext cx="93750" cy="293529"/>
            </a:xfrm>
            <a:custGeom>
              <a:avLst/>
              <a:gdLst/>
              <a:ahLst/>
              <a:cxnLst/>
              <a:rect l="l" t="t" r="r" b="b"/>
              <a:pathLst>
                <a:path w="3054" h="9562" extrusionOk="0">
                  <a:moveTo>
                    <a:pt x="2603" y="1"/>
                  </a:moveTo>
                  <a:lnTo>
                    <a:pt x="1" y="9562"/>
                  </a:lnTo>
                  <a:lnTo>
                    <a:pt x="451" y="9562"/>
                  </a:lnTo>
                  <a:lnTo>
                    <a:pt x="3054" y="1"/>
                  </a:lnTo>
                  <a:close/>
                </a:path>
              </a:pathLst>
            </a:custGeom>
            <a:solidFill>
              <a:srgbClr val="65A2E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entury Gothic"/>
                <a:buNone/>
              </a:pPr>
              <a:endParaRPr sz="1800">
                <a:solidFill>
                  <a:schemeClr val="dk1"/>
                </a:solidFill>
                <a:latin typeface="Century Gothic"/>
                <a:ea typeface="Century Gothic"/>
                <a:cs typeface="Century Gothic"/>
                <a:sym typeface="Century Gothic"/>
              </a:endParaRPr>
            </a:p>
          </p:txBody>
        </p:sp>
        <p:sp>
          <p:nvSpPr>
            <p:cNvPr id="221" name="Google Shape;221;p37"/>
            <p:cNvSpPr/>
            <p:nvPr/>
          </p:nvSpPr>
          <p:spPr>
            <a:xfrm>
              <a:off x="929553" y="3524582"/>
              <a:ext cx="13752" cy="229587"/>
            </a:xfrm>
            <a:custGeom>
              <a:avLst/>
              <a:gdLst/>
              <a:ahLst/>
              <a:cxnLst/>
              <a:rect l="l" t="t" r="r" b="b"/>
              <a:pathLst>
                <a:path w="448" h="7479" extrusionOk="0">
                  <a:moveTo>
                    <a:pt x="0" y="0"/>
                  </a:moveTo>
                  <a:lnTo>
                    <a:pt x="0" y="7479"/>
                  </a:lnTo>
                  <a:lnTo>
                    <a:pt x="447" y="7479"/>
                  </a:lnTo>
                  <a:lnTo>
                    <a:pt x="447" y="0"/>
                  </a:lnTo>
                  <a:close/>
                </a:path>
              </a:pathLst>
            </a:custGeom>
            <a:solidFill>
              <a:srgbClr val="65A2E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entury Gothic"/>
                <a:buNone/>
              </a:pPr>
              <a:endParaRPr sz="1800">
                <a:solidFill>
                  <a:schemeClr val="dk1"/>
                </a:solidFill>
                <a:latin typeface="Century Gothic"/>
                <a:ea typeface="Century Gothic"/>
                <a:cs typeface="Century Gothic"/>
                <a:sym typeface="Century Gothic"/>
              </a:endParaRPr>
            </a:p>
          </p:txBody>
        </p:sp>
        <p:sp>
          <p:nvSpPr>
            <p:cNvPr id="222" name="Google Shape;222;p37"/>
            <p:cNvSpPr/>
            <p:nvPr/>
          </p:nvSpPr>
          <p:spPr>
            <a:xfrm>
              <a:off x="892468" y="3456307"/>
              <a:ext cx="87918" cy="88010"/>
            </a:xfrm>
            <a:custGeom>
              <a:avLst/>
              <a:gdLst/>
              <a:ahLst/>
              <a:cxnLst/>
              <a:rect l="l" t="t" r="r" b="b"/>
              <a:pathLst>
                <a:path w="2864" h="2867" extrusionOk="0">
                  <a:moveTo>
                    <a:pt x="1432" y="0"/>
                  </a:moveTo>
                  <a:cubicBezTo>
                    <a:pt x="639" y="0"/>
                    <a:pt x="0" y="643"/>
                    <a:pt x="0" y="1431"/>
                  </a:cubicBezTo>
                  <a:cubicBezTo>
                    <a:pt x="0" y="2224"/>
                    <a:pt x="639" y="2866"/>
                    <a:pt x="1432" y="2866"/>
                  </a:cubicBezTo>
                  <a:cubicBezTo>
                    <a:pt x="2225" y="2866"/>
                    <a:pt x="2863" y="2224"/>
                    <a:pt x="2863" y="1431"/>
                  </a:cubicBezTo>
                  <a:cubicBezTo>
                    <a:pt x="2863" y="643"/>
                    <a:pt x="2225" y="0"/>
                    <a:pt x="1432" y="0"/>
                  </a:cubicBezTo>
                  <a:close/>
                </a:path>
              </a:pathLst>
            </a:custGeom>
            <a:solidFill>
              <a:srgbClr val="FF3C68"/>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entury Gothic"/>
                <a:buNone/>
              </a:pPr>
              <a:endParaRPr sz="1800">
                <a:solidFill>
                  <a:schemeClr val="dk1"/>
                </a:solidFill>
                <a:latin typeface="Century Gothic"/>
                <a:ea typeface="Century Gothic"/>
                <a:cs typeface="Century Gothic"/>
                <a:sym typeface="Century Gothic"/>
              </a:endParaRPr>
            </a:p>
          </p:txBody>
        </p:sp>
        <p:sp>
          <p:nvSpPr>
            <p:cNvPr id="223" name="Google Shape;223;p37"/>
            <p:cNvSpPr/>
            <p:nvPr/>
          </p:nvSpPr>
          <p:spPr>
            <a:xfrm>
              <a:off x="1018272" y="3402400"/>
              <a:ext cx="87887" cy="87918"/>
            </a:xfrm>
            <a:custGeom>
              <a:avLst/>
              <a:gdLst/>
              <a:ahLst/>
              <a:cxnLst/>
              <a:rect l="l" t="t" r="r" b="b"/>
              <a:pathLst>
                <a:path w="2863" h="2864" extrusionOk="0">
                  <a:moveTo>
                    <a:pt x="1431" y="1"/>
                  </a:moveTo>
                  <a:cubicBezTo>
                    <a:pt x="643" y="1"/>
                    <a:pt x="0" y="640"/>
                    <a:pt x="0" y="1433"/>
                  </a:cubicBezTo>
                  <a:cubicBezTo>
                    <a:pt x="0" y="2221"/>
                    <a:pt x="643" y="2863"/>
                    <a:pt x="1431" y="2863"/>
                  </a:cubicBezTo>
                  <a:cubicBezTo>
                    <a:pt x="2224" y="2863"/>
                    <a:pt x="2863" y="2221"/>
                    <a:pt x="2863" y="1433"/>
                  </a:cubicBezTo>
                  <a:cubicBezTo>
                    <a:pt x="2863" y="640"/>
                    <a:pt x="2224" y="1"/>
                    <a:pt x="1431" y="1"/>
                  </a:cubicBezTo>
                  <a:close/>
                </a:path>
              </a:pathLst>
            </a:custGeom>
            <a:solidFill>
              <a:srgbClr val="FF3C68"/>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entury Gothic"/>
                <a:buNone/>
              </a:pPr>
              <a:endParaRPr sz="1800">
                <a:solidFill>
                  <a:schemeClr val="dk1"/>
                </a:solidFill>
                <a:latin typeface="Century Gothic"/>
                <a:ea typeface="Century Gothic"/>
                <a:cs typeface="Century Gothic"/>
                <a:sym typeface="Century Gothic"/>
              </a:endParaRPr>
            </a:p>
          </p:txBody>
        </p:sp>
      </p:grpSp>
      <p:sp>
        <p:nvSpPr>
          <p:cNvPr id="224" name="Google Shape;224;p37"/>
          <p:cNvSpPr txBox="1">
            <a:spLocks noGrp="1"/>
          </p:cNvSpPr>
          <p:nvPr>
            <p:ph type="ctrTitle"/>
          </p:nvPr>
        </p:nvSpPr>
        <p:spPr>
          <a:xfrm flipH="1">
            <a:off x="5902850" y="1855694"/>
            <a:ext cx="5842110" cy="1974864"/>
          </a:xfrm>
          <a:prstGeom prst="rect">
            <a:avLst/>
          </a:prstGeom>
          <a:noFill/>
          <a:ln>
            <a:noFill/>
          </a:ln>
        </p:spPr>
        <p:txBody>
          <a:bodyPr spcFirstLastPara="1" wrap="square" lIns="68575" tIns="34275" rIns="68575" bIns="34275" anchor="t" anchorCtr="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5" name="Google Shape;225;p37"/>
          <p:cNvSpPr txBox="1">
            <a:spLocks noGrp="1"/>
          </p:cNvSpPr>
          <p:nvPr>
            <p:ph type="body" idx="1"/>
          </p:nvPr>
        </p:nvSpPr>
        <p:spPr>
          <a:xfrm>
            <a:off x="4946650" y="782320"/>
            <a:ext cx="742950" cy="1419225"/>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6400"/>
              <a:buNone/>
              <a:defRPr sz="8000" b="0" i="0">
                <a:solidFill>
                  <a:schemeClr val="accent2"/>
                </a:solidFill>
                <a:latin typeface="Century Gothic"/>
                <a:ea typeface="Century Gothic"/>
                <a:cs typeface="Century Gothic"/>
                <a:sym typeface="Century Gothic"/>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226" name="Google Shape;226;p37"/>
          <p:cNvSpPr/>
          <p:nvPr/>
        </p:nvSpPr>
        <p:spPr>
          <a:xfrm>
            <a:off x="8966200" y="1098296"/>
            <a:ext cx="2149948" cy="461665"/>
          </a:xfrm>
          <a:prstGeom prst="rect">
            <a:avLst/>
          </a:prstGeom>
          <a:solidFill>
            <a:schemeClr val="lt1"/>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b="1" cap="none">
                <a:solidFill>
                  <a:srgbClr val="164D90"/>
                </a:solidFill>
                <a:latin typeface="Montserrat"/>
                <a:ea typeface="Montserrat"/>
                <a:cs typeface="Montserrat"/>
                <a:sym typeface="Montserrat"/>
              </a:rPr>
              <a:t>Self-Healing</a:t>
            </a:r>
            <a:endParaRPr/>
          </a:p>
        </p:txBody>
      </p:sp>
      <p:pic>
        <p:nvPicPr>
          <p:cNvPr id="227" name="Google Shape;227;p37"/>
          <p:cNvPicPr preferRelativeResize="0"/>
          <p:nvPr/>
        </p:nvPicPr>
        <p:blipFill rotWithShape="1">
          <a:blip r:embed="rId2">
            <a:alphaModFix/>
          </a:blip>
          <a:srcRect/>
          <a:stretch/>
        </p:blipFill>
        <p:spPr>
          <a:xfrm>
            <a:off x="5953650" y="1098296"/>
            <a:ext cx="2930254" cy="420694"/>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8"/>
        <p:cNvGrpSpPr/>
        <p:nvPr/>
      </p:nvGrpSpPr>
      <p:grpSpPr>
        <a:xfrm>
          <a:off x="0" y="0"/>
          <a:ext cx="0" cy="0"/>
          <a:chOff x="0" y="0"/>
          <a:chExt cx="0" cy="0"/>
        </a:xfrm>
      </p:grpSpPr>
      <p:sp>
        <p:nvSpPr>
          <p:cNvPr id="19" name="Google Shape;19;p29"/>
          <p:cNvSpPr txBox="1">
            <a:spLocks noGrp="1"/>
          </p:cNvSpPr>
          <p:nvPr>
            <p:ph type="title"/>
          </p:nvPr>
        </p:nvSpPr>
        <p:spPr>
          <a:xfrm>
            <a:off x="1154953" y="332318"/>
            <a:ext cx="9868647" cy="70696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164D90"/>
              </a:buClr>
              <a:buSzPts val="3600"/>
              <a:buFont typeface="Century Gothic"/>
              <a:buNone/>
              <a:defRPr b="1">
                <a:solidFill>
                  <a:srgbClr val="164D90"/>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9"/>
          <p:cNvSpPr txBox="1">
            <a:spLocks noGrp="1"/>
          </p:cNvSpPr>
          <p:nvPr>
            <p:ph type="body" idx="1"/>
          </p:nvPr>
        </p:nvSpPr>
        <p:spPr>
          <a:xfrm>
            <a:off x="1154955" y="1654175"/>
            <a:ext cx="9868645" cy="3416300"/>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21" name="Google Shape;21;p29"/>
          <p:cNvSpPr/>
          <p:nvPr/>
        </p:nvSpPr>
        <p:spPr>
          <a:xfrm>
            <a:off x="1274505" y="1245128"/>
            <a:ext cx="1088571" cy="87086"/>
          </a:xfrm>
          <a:prstGeom prst="rect">
            <a:avLst/>
          </a:prstGeom>
          <a:solidFill>
            <a:srgbClr val="00499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2"/>
        <p:cNvGrpSpPr/>
        <p:nvPr/>
      </p:nvGrpSpPr>
      <p:grpSpPr>
        <a:xfrm>
          <a:off x="0" y="0"/>
          <a:ext cx="0" cy="0"/>
          <a:chOff x="0" y="0"/>
          <a:chExt cx="0" cy="0"/>
        </a:xfrm>
      </p:grpSpPr>
      <p:sp>
        <p:nvSpPr>
          <p:cNvPr id="23" name="Google Shape;23;p30"/>
          <p:cNvSpPr txBox="1">
            <a:spLocks noGrp="1"/>
          </p:cNvSpPr>
          <p:nvPr>
            <p:ph type="title"/>
          </p:nvPr>
        </p:nvSpPr>
        <p:spPr>
          <a:xfrm>
            <a:off x="1154953" y="973668"/>
            <a:ext cx="8761413" cy="70696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30"/>
          <p:cNvSpPr txBox="1">
            <a:spLocks noGrp="1"/>
          </p:cNvSpPr>
          <p:nvPr>
            <p:ph type="body" idx="1"/>
          </p:nvPr>
        </p:nvSpPr>
        <p:spPr>
          <a:xfrm>
            <a:off x="1154954" y="2603500"/>
            <a:ext cx="4825158" cy="3416301"/>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25" name="Google Shape;25;p30"/>
          <p:cNvSpPr txBox="1">
            <a:spLocks noGrp="1"/>
          </p:cNvSpPr>
          <p:nvPr>
            <p:ph type="body" idx="2"/>
          </p:nvPr>
        </p:nvSpPr>
        <p:spPr>
          <a:xfrm>
            <a:off x="6208712" y="2603500"/>
            <a:ext cx="4825159" cy="3416300"/>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26" name="Google Shape;26;p30"/>
          <p:cNvSpPr txBox="1">
            <a:spLocks noGrp="1"/>
          </p:cNvSpPr>
          <p:nvPr>
            <p:ph type="dt" idx="10"/>
          </p:nvPr>
        </p:nvSpPr>
        <p:spPr>
          <a:xfrm>
            <a:off x="10650938" y="6394061"/>
            <a:ext cx="990599" cy="304799"/>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27" name="Google Shape;27;p30"/>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b="0" i="0" u="none" strike="noStrike" cap="none">
                <a:solidFill>
                  <a:schemeClr val="dk1"/>
                </a:solidFill>
                <a:latin typeface="Century Gothic"/>
                <a:ea typeface="Century Gothic"/>
                <a:cs typeface="Century Gothic"/>
                <a:sym typeface="Century Gothic"/>
              </a:defRPr>
            </a:lvl1pPr>
            <a:lvl2pPr marL="0" marR="0" lvl="1" indent="0" algn="l" rtl="0">
              <a:spcBef>
                <a:spcPts val="0"/>
              </a:spcBef>
              <a:buNone/>
              <a:defRPr sz="1800" b="0" i="0" u="none" strike="noStrike" cap="none">
                <a:solidFill>
                  <a:schemeClr val="dk1"/>
                </a:solidFill>
                <a:latin typeface="Century Gothic"/>
                <a:ea typeface="Century Gothic"/>
                <a:cs typeface="Century Gothic"/>
                <a:sym typeface="Century Gothic"/>
              </a:defRPr>
            </a:lvl2pPr>
            <a:lvl3pPr marL="0" marR="0" lvl="2" indent="0" algn="l" rtl="0">
              <a:spcBef>
                <a:spcPts val="0"/>
              </a:spcBef>
              <a:buNone/>
              <a:defRPr sz="1800" b="0" i="0" u="none" strike="noStrike" cap="none">
                <a:solidFill>
                  <a:schemeClr val="dk1"/>
                </a:solidFill>
                <a:latin typeface="Century Gothic"/>
                <a:ea typeface="Century Gothic"/>
                <a:cs typeface="Century Gothic"/>
                <a:sym typeface="Century Gothic"/>
              </a:defRPr>
            </a:lvl3pPr>
            <a:lvl4pPr marL="0" marR="0" lvl="3" indent="0" algn="l" rtl="0">
              <a:spcBef>
                <a:spcPts val="0"/>
              </a:spcBef>
              <a:buNone/>
              <a:defRPr sz="1800" b="0" i="0" u="none" strike="noStrike" cap="none">
                <a:solidFill>
                  <a:schemeClr val="dk1"/>
                </a:solidFill>
                <a:latin typeface="Century Gothic"/>
                <a:ea typeface="Century Gothic"/>
                <a:cs typeface="Century Gothic"/>
                <a:sym typeface="Century Gothic"/>
              </a:defRPr>
            </a:lvl4pPr>
            <a:lvl5pPr marL="0" marR="0" lvl="4" indent="0" algn="l" rtl="0">
              <a:spcBef>
                <a:spcPts val="0"/>
              </a:spcBef>
              <a:buNone/>
              <a:defRPr sz="1800" b="0" i="0" u="none" strike="noStrike" cap="none">
                <a:solidFill>
                  <a:schemeClr val="dk1"/>
                </a:solidFill>
                <a:latin typeface="Century Gothic"/>
                <a:ea typeface="Century Gothic"/>
                <a:cs typeface="Century Gothic"/>
                <a:sym typeface="Century Gothic"/>
              </a:defRPr>
            </a:lvl5pPr>
            <a:lvl6pPr marL="0" marR="0" lvl="5" indent="0" algn="l" rtl="0">
              <a:spcBef>
                <a:spcPts val="0"/>
              </a:spcBef>
              <a:buNone/>
              <a:defRPr sz="1800" b="0" i="0" u="none" strike="noStrike" cap="none">
                <a:solidFill>
                  <a:schemeClr val="dk1"/>
                </a:solidFill>
                <a:latin typeface="Century Gothic"/>
                <a:ea typeface="Century Gothic"/>
                <a:cs typeface="Century Gothic"/>
                <a:sym typeface="Century Gothic"/>
              </a:defRPr>
            </a:lvl6pPr>
            <a:lvl7pPr marL="0" marR="0" lvl="6" indent="0" algn="l" rtl="0">
              <a:spcBef>
                <a:spcPts val="0"/>
              </a:spcBef>
              <a:buNone/>
              <a:defRPr sz="1800" b="0" i="0" u="none" strike="noStrike" cap="none">
                <a:solidFill>
                  <a:schemeClr val="dk1"/>
                </a:solidFill>
                <a:latin typeface="Century Gothic"/>
                <a:ea typeface="Century Gothic"/>
                <a:cs typeface="Century Gothic"/>
                <a:sym typeface="Century Gothic"/>
              </a:defRPr>
            </a:lvl7pPr>
            <a:lvl8pPr marL="0" marR="0" lvl="7" indent="0" algn="l" rtl="0">
              <a:spcBef>
                <a:spcPts val="0"/>
              </a:spcBef>
              <a:buNone/>
              <a:defRPr sz="1800" b="0" i="0" u="none" strike="noStrike" cap="none">
                <a:solidFill>
                  <a:schemeClr val="dk1"/>
                </a:solidFill>
                <a:latin typeface="Century Gothic"/>
                <a:ea typeface="Century Gothic"/>
                <a:cs typeface="Century Gothic"/>
                <a:sym typeface="Century Gothic"/>
              </a:defRPr>
            </a:lvl8pPr>
            <a:lvl9pPr marL="0" marR="0" lvl="8" indent="0" algn="l" rtl="0">
              <a:spcBef>
                <a:spcPts val="0"/>
              </a:spcBef>
              <a:buNone/>
              <a:defRPr sz="1800" b="0" i="0" u="none" strike="noStrike" cap="none">
                <a:solidFill>
                  <a:schemeClr val="dk1"/>
                </a:solidFill>
                <a:latin typeface="Century Gothic"/>
                <a:ea typeface="Century Gothic"/>
                <a:cs typeface="Century Gothic"/>
                <a:sym typeface="Century Gothic"/>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28"/>
        <p:cNvGrpSpPr/>
        <p:nvPr/>
      </p:nvGrpSpPr>
      <p:grpSpPr>
        <a:xfrm>
          <a:off x="0" y="0"/>
          <a:ext cx="0" cy="0"/>
          <a:chOff x="0" y="0"/>
          <a:chExt cx="0" cy="0"/>
        </a:xfrm>
      </p:grpSpPr>
      <p:sp>
        <p:nvSpPr>
          <p:cNvPr id="29" name="Google Shape;29;p31"/>
          <p:cNvSpPr txBox="1">
            <a:spLocks noGrp="1"/>
          </p:cNvSpPr>
          <p:nvPr>
            <p:ph type="title"/>
          </p:nvPr>
        </p:nvSpPr>
        <p:spPr>
          <a:xfrm>
            <a:off x="1154953" y="973668"/>
            <a:ext cx="8761413" cy="70696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chemeClr val="lt2"/>
              </a:buClr>
              <a:buSzPts val="3600"/>
              <a:buFont typeface="Century Gothic"/>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31"/>
          <p:cNvSpPr txBox="1">
            <a:spLocks noGrp="1"/>
          </p:cNvSpPr>
          <p:nvPr>
            <p:ph type="body" idx="1"/>
          </p:nvPr>
        </p:nvSpPr>
        <p:spPr>
          <a:xfrm>
            <a:off x="1154954" y="2603500"/>
            <a:ext cx="4825157"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None/>
              <a:defRPr sz="2400" b="0">
                <a:solidFill>
                  <a:schemeClr val="accent1"/>
                </a:solidFill>
              </a:defRPr>
            </a:lvl1pPr>
            <a:lvl2pPr marL="914400" lvl="1" indent="-228600" algn="l">
              <a:spcBef>
                <a:spcPts val="1000"/>
              </a:spcBef>
              <a:spcAft>
                <a:spcPts val="0"/>
              </a:spcAft>
              <a:buSzPts val="1600"/>
              <a:buNone/>
              <a:defRPr sz="2000" b="1"/>
            </a:lvl2pPr>
            <a:lvl3pPr marL="1371600" lvl="2" indent="-228600" algn="l">
              <a:spcBef>
                <a:spcPts val="1000"/>
              </a:spcBef>
              <a:spcAft>
                <a:spcPts val="0"/>
              </a:spcAft>
              <a:buSzPts val="1440"/>
              <a:buNone/>
              <a:defRPr sz="1800" b="1"/>
            </a:lvl3pPr>
            <a:lvl4pPr marL="1828800" lvl="3" indent="-228600" algn="l">
              <a:spcBef>
                <a:spcPts val="1000"/>
              </a:spcBef>
              <a:spcAft>
                <a:spcPts val="0"/>
              </a:spcAft>
              <a:buSzPts val="1280"/>
              <a:buNone/>
              <a:defRPr sz="1600" b="1"/>
            </a:lvl4pPr>
            <a:lvl5pPr marL="2286000" lvl="4" indent="-228600" algn="l">
              <a:spcBef>
                <a:spcPts val="1000"/>
              </a:spcBef>
              <a:spcAft>
                <a:spcPts val="0"/>
              </a:spcAft>
              <a:buSzPts val="1280"/>
              <a:buNone/>
              <a:defRPr sz="1600" b="1"/>
            </a:lvl5pPr>
            <a:lvl6pPr marL="2743200" lvl="5" indent="-228600" algn="l">
              <a:spcBef>
                <a:spcPts val="1000"/>
              </a:spcBef>
              <a:spcAft>
                <a:spcPts val="0"/>
              </a:spcAft>
              <a:buSzPts val="1280"/>
              <a:buNone/>
              <a:defRPr sz="1600" b="1"/>
            </a:lvl6pPr>
            <a:lvl7pPr marL="3200400" lvl="6" indent="-228600" algn="l">
              <a:spcBef>
                <a:spcPts val="1000"/>
              </a:spcBef>
              <a:spcAft>
                <a:spcPts val="0"/>
              </a:spcAft>
              <a:buSzPts val="1280"/>
              <a:buNone/>
              <a:defRPr sz="1600" b="1"/>
            </a:lvl7pPr>
            <a:lvl8pPr marL="3657600" lvl="7" indent="-228600" algn="l">
              <a:spcBef>
                <a:spcPts val="1000"/>
              </a:spcBef>
              <a:spcAft>
                <a:spcPts val="0"/>
              </a:spcAft>
              <a:buSzPts val="1280"/>
              <a:buNone/>
              <a:defRPr sz="1600" b="1"/>
            </a:lvl8pPr>
            <a:lvl9pPr marL="4114800" lvl="8" indent="-228600" algn="l">
              <a:spcBef>
                <a:spcPts val="1000"/>
              </a:spcBef>
              <a:spcAft>
                <a:spcPts val="0"/>
              </a:spcAft>
              <a:buSzPts val="1280"/>
              <a:buNone/>
              <a:defRPr sz="1600" b="1"/>
            </a:lvl9pPr>
          </a:lstStyle>
          <a:p>
            <a:endParaRPr/>
          </a:p>
        </p:txBody>
      </p:sp>
      <p:sp>
        <p:nvSpPr>
          <p:cNvPr id="31" name="Google Shape;31;p31"/>
          <p:cNvSpPr txBox="1">
            <a:spLocks noGrp="1"/>
          </p:cNvSpPr>
          <p:nvPr>
            <p:ph type="body" idx="2"/>
          </p:nvPr>
        </p:nvSpPr>
        <p:spPr>
          <a:xfrm>
            <a:off x="1154954" y="3179762"/>
            <a:ext cx="4825158" cy="2840039"/>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32" name="Google Shape;32;p31"/>
          <p:cNvSpPr txBox="1">
            <a:spLocks noGrp="1"/>
          </p:cNvSpPr>
          <p:nvPr>
            <p:ph type="body" idx="3"/>
          </p:nvPr>
        </p:nvSpPr>
        <p:spPr>
          <a:xfrm>
            <a:off x="6208712" y="2603500"/>
            <a:ext cx="4825159"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None/>
              <a:defRPr sz="2400" b="0">
                <a:solidFill>
                  <a:schemeClr val="accent1"/>
                </a:solidFill>
              </a:defRPr>
            </a:lvl1pPr>
            <a:lvl2pPr marL="914400" lvl="1" indent="-228600" algn="l">
              <a:spcBef>
                <a:spcPts val="1000"/>
              </a:spcBef>
              <a:spcAft>
                <a:spcPts val="0"/>
              </a:spcAft>
              <a:buSzPts val="1600"/>
              <a:buNone/>
              <a:defRPr sz="2000" b="1"/>
            </a:lvl2pPr>
            <a:lvl3pPr marL="1371600" lvl="2" indent="-228600" algn="l">
              <a:spcBef>
                <a:spcPts val="1000"/>
              </a:spcBef>
              <a:spcAft>
                <a:spcPts val="0"/>
              </a:spcAft>
              <a:buSzPts val="1440"/>
              <a:buNone/>
              <a:defRPr sz="1800" b="1"/>
            </a:lvl3pPr>
            <a:lvl4pPr marL="1828800" lvl="3" indent="-228600" algn="l">
              <a:spcBef>
                <a:spcPts val="1000"/>
              </a:spcBef>
              <a:spcAft>
                <a:spcPts val="0"/>
              </a:spcAft>
              <a:buSzPts val="1280"/>
              <a:buNone/>
              <a:defRPr sz="1600" b="1"/>
            </a:lvl4pPr>
            <a:lvl5pPr marL="2286000" lvl="4" indent="-228600" algn="l">
              <a:spcBef>
                <a:spcPts val="1000"/>
              </a:spcBef>
              <a:spcAft>
                <a:spcPts val="0"/>
              </a:spcAft>
              <a:buSzPts val="1280"/>
              <a:buNone/>
              <a:defRPr sz="1600" b="1"/>
            </a:lvl5pPr>
            <a:lvl6pPr marL="2743200" lvl="5" indent="-228600" algn="l">
              <a:spcBef>
                <a:spcPts val="1000"/>
              </a:spcBef>
              <a:spcAft>
                <a:spcPts val="0"/>
              </a:spcAft>
              <a:buSzPts val="1280"/>
              <a:buNone/>
              <a:defRPr sz="1600" b="1"/>
            </a:lvl6pPr>
            <a:lvl7pPr marL="3200400" lvl="6" indent="-228600" algn="l">
              <a:spcBef>
                <a:spcPts val="1000"/>
              </a:spcBef>
              <a:spcAft>
                <a:spcPts val="0"/>
              </a:spcAft>
              <a:buSzPts val="1280"/>
              <a:buNone/>
              <a:defRPr sz="1600" b="1"/>
            </a:lvl7pPr>
            <a:lvl8pPr marL="3657600" lvl="7" indent="-228600" algn="l">
              <a:spcBef>
                <a:spcPts val="1000"/>
              </a:spcBef>
              <a:spcAft>
                <a:spcPts val="0"/>
              </a:spcAft>
              <a:buSzPts val="1280"/>
              <a:buNone/>
              <a:defRPr sz="1600" b="1"/>
            </a:lvl8pPr>
            <a:lvl9pPr marL="4114800" lvl="8" indent="-228600" algn="l">
              <a:spcBef>
                <a:spcPts val="1000"/>
              </a:spcBef>
              <a:spcAft>
                <a:spcPts val="0"/>
              </a:spcAft>
              <a:buSzPts val="1280"/>
              <a:buNone/>
              <a:defRPr sz="1600" b="1"/>
            </a:lvl9pPr>
          </a:lstStyle>
          <a:p>
            <a:endParaRPr/>
          </a:p>
        </p:txBody>
      </p:sp>
      <p:sp>
        <p:nvSpPr>
          <p:cNvPr id="33" name="Google Shape;33;p31"/>
          <p:cNvSpPr txBox="1">
            <a:spLocks noGrp="1"/>
          </p:cNvSpPr>
          <p:nvPr>
            <p:ph type="body" idx="4"/>
          </p:nvPr>
        </p:nvSpPr>
        <p:spPr>
          <a:xfrm>
            <a:off x="6208710" y="3179762"/>
            <a:ext cx="4825159" cy="2840039"/>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34" name="Google Shape;34;p31"/>
          <p:cNvSpPr txBox="1">
            <a:spLocks noGrp="1"/>
          </p:cNvSpPr>
          <p:nvPr>
            <p:ph type="dt" idx="10"/>
          </p:nvPr>
        </p:nvSpPr>
        <p:spPr>
          <a:xfrm>
            <a:off x="10650938" y="6394061"/>
            <a:ext cx="990599" cy="304799"/>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35" name="Google Shape;35;p31"/>
          <p:cNvSpPr txBox="1">
            <a:spLocks noGrp="1"/>
          </p:cNvSpPr>
          <p:nvPr>
            <p:ph type="ftr" idx="11"/>
          </p:nvPr>
        </p:nvSpPr>
        <p:spPr>
          <a:xfrm>
            <a:off x="528358" y="6391838"/>
            <a:ext cx="3859795" cy="304801"/>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36" name="Google Shape;36;p31"/>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entury Gothic"/>
                <a:ea typeface="Century Gothic"/>
                <a:cs typeface="Century Gothic"/>
                <a:sym typeface="Century Gothic"/>
              </a:defRPr>
            </a:lvl1pPr>
            <a:lvl2pPr marL="0" marR="0" lvl="1" indent="0" algn="l" rtl="0">
              <a:spcBef>
                <a:spcPts val="0"/>
              </a:spcBef>
              <a:buNone/>
              <a:defRPr sz="1800">
                <a:solidFill>
                  <a:schemeClr val="dk1"/>
                </a:solidFill>
                <a:latin typeface="Century Gothic"/>
                <a:ea typeface="Century Gothic"/>
                <a:cs typeface="Century Gothic"/>
                <a:sym typeface="Century Gothic"/>
              </a:defRPr>
            </a:lvl2pPr>
            <a:lvl3pPr marL="0" marR="0" lvl="2" indent="0" algn="l" rtl="0">
              <a:spcBef>
                <a:spcPts val="0"/>
              </a:spcBef>
              <a:buNone/>
              <a:defRPr sz="1800">
                <a:solidFill>
                  <a:schemeClr val="dk1"/>
                </a:solidFill>
                <a:latin typeface="Century Gothic"/>
                <a:ea typeface="Century Gothic"/>
                <a:cs typeface="Century Gothic"/>
                <a:sym typeface="Century Gothic"/>
              </a:defRPr>
            </a:lvl3pPr>
            <a:lvl4pPr marL="0" marR="0" lvl="3" indent="0" algn="l" rtl="0">
              <a:spcBef>
                <a:spcPts val="0"/>
              </a:spcBef>
              <a:buNone/>
              <a:defRPr sz="1800">
                <a:solidFill>
                  <a:schemeClr val="dk1"/>
                </a:solidFill>
                <a:latin typeface="Century Gothic"/>
                <a:ea typeface="Century Gothic"/>
                <a:cs typeface="Century Gothic"/>
                <a:sym typeface="Century Gothic"/>
              </a:defRPr>
            </a:lvl4pPr>
            <a:lvl5pPr marL="0" marR="0" lvl="4" indent="0" algn="l" rtl="0">
              <a:spcBef>
                <a:spcPts val="0"/>
              </a:spcBef>
              <a:buNone/>
              <a:defRPr sz="1800">
                <a:solidFill>
                  <a:schemeClr val="dk1"/>
                </a:solidFill>
                <a:latin typeface="Century Gothic"/>
                <a:ea typeface="Century Gothic"/>
                <a:cs typeface="Century Gothic"/>
                <a:sym typeface="Century Gothic"/>
              </a:defRPr>
            </a:lvl5pPr>
            <a:lvl6pPr marL="0" marR="0" lvl="5" indent="0" algn="l" rtl="0">
              <a:spcBef>
                <a:spcPts val="0"/>
              </a:spcBef>
              <a:buNone/>
              <a:defRPr sz="1800">
                <a:solidFill>
                  <a:schemeClr val="dk1"/>
                </a:solidFill>
                <a:latin typeface="Century Gothic"/>
                <a:ea typeface="Century Gothic"/>
                <a:cs typeface="Century Gothic"/>
                <a:sym typeface="Century Gothic"/>
              </a:defRPr>
            </a:lvl6pPr>
            <a:lvl7pPr marL="0" marR="0" lvl="6" indent="0" algn="l" rtl="0">
              <a:spcBef>
                <a:spcPts val="0"/>
              </a:spcBef>
              <a:buNone/>
              <a:defRPr sz="1800">
                <a:solidFill>
                  <a:schemeClr val="dk1"/>
                </a:solidFill>
                <a:latin typeface="Century Gothic"/>
                <a:ea typeface="Century Gothic"/>
                <a:cs typeface="Century Gothic"/>
                <a:sym typeface="Century Gothic"/>
              </a:defRPr>
            </a:lvl7pPr>
            <a:lvl8pPr marL="0" marR="0" lvl="7" indent="0" algn="l" rtl="0">
              <a:spcBef>
                <a:spcPts val="0"/>
              </a:spcBef>
              <a:buNone/>
              <a:defRPr sz="1800">
                <a:solidFill>
                  <a:schemeClr val="dk1"/>
                </a:solidFill>
                <a:latin typeface="Century Gothic"/>
                <a:ea typeface="Century Gothic"/>
                <a:cs typeface="Century Gothic"/>
                <a:sym typeface="Century Gothic"/>
              </a:defRPr>
            </a:lvl8pPr>
            <a:lvl9pPr marL="0" marR="0" lvl="8" indent="0" algn="l" rtl="0">
              <a:spcBef>
                <a:spcPts val="0"/>
              </a:spcBef>
              <a:buNone/>
              <a:defRPr sz="1800">
                <a:solidFill>
                  <a:schemeClr val="dk1"/>
                </a:solidFill>
                <a:latin typeface="Century Gothic"/>
                <a:ea typeface="Century Gothic"/>
                <a:cs typeface="Century Gothic"/>
                <a:sym typeface="Century Gothic"/>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7"/>
        <p:cNvGrpSpPr/>
        <p:nvPr/>
      </p:nvGrpSpPr>
      <p:grpSpPr>
        <a:xfrm>
          <a:off x="0" y="0"/>
          <a:ext cx="0" cy="0"/>
          <a:chOff x="0" y="0"/>
          <a:chExt cx="0" cy="0"/>
        </a:xfrm>
      </p:grpSpPr>
      <p:sp>
        <p:nvSpPr>
          <p:cNvPr id="38" name="Google Shape;38;p32"/>
          <p:cNvSpPr txBox="1">
            <a:spLocks noGrp="1"/>
          </p:cNvSpPr>
          <p:nvPr>
            <p:ph type="title"/>
          </p:nvPr>
        </p:nvSpPr>
        <p:spPr>
          <a:xfrm>
            <a:off x="1154953" y="973668"/>
            <a:ext cx="8761413" cy="70696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32"/>
          <p:cNvSpPr txBox="1">
            <a:spLocks noGrp="1"/>
          </p:cNvSpPr>
          <p:nvPr>
            <p:ph type="dt" idx="10"/>
          </p:nvPr>
        </p:nvSpPr>
        <p:spPr>
          <a:xfrm>
            <a:off x="10650938" y="6394061"/>
            <a:ext cx="990599" cy="304799"/>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40" name="Google Shape;40;p32"/>
          <p:cNvSpPr txBox="1">
            <a:spLocks noGrp="1"/>
          </p:cNvSpPr>
          <p:nvPr>
            <p:ph type="ftr" idx="11"/>
          </p:nvPr>
        </p:nvSpPr>
        <p:spPr>
          <a:xfrm>
            <a:off x="528358" y="6391838"/>
            <a:ext cx="3859795" cy="304801"/>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41" name="Google Shape;41;p32"/>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entury Gothic"/>
                <a:ea typeface="Century Gothic"/>
                <a:cs typeface="Century Gothic"/>
                <a:sym typeface="Century Gothic"/>
              </a:defRPr>
            </a:lvl1pPr>
            <a:lvl2pPr marL="0" marR="0" lvl="1" indent="0" algn="l" rtl="0">
              <a:spcBef>
                <a:spcPts val="0"/>
              </a:spcBef>
              <a:buNone/>
              <a:defRPr sz="1800">
                <a:solidFill>
                  <a:schemeClr val="dk1"/>
                </a:solidFill>
                <a:latin typeface="Century Gothic"/>
                <a:ea typeface="Century Gothic"/>
                <a:cs typeface="Century Gothic"/>
                <a:sym typeface="Century Gothic"/>
              </a:defRPr>
            </a:lvl2pPr>
            <a:lvl3pPr marL="0" marR="0" lvl="2" indent="0" algn="l" rtl="0">
              <a:spcBef>
                <a:spcPts val="0"/>
              </a:spcBef>
              <a:buNone/>
              <a:defRPr sz="1800">
                <a:solidFill>
                  <a:schemeClr val="dk1"/>
                </a:solidFill>
                <a:latin typeface="Century Gothic"/>
                <a:ea typeface="Century Gothic"/>
                <a:cs typeface="Century Gothic"/>
                <a:sym typeface="Century Gothic"/>
              </a:defRPr>
            </a:lvl3pPr>
            <a:lvl4pPr marL="0" marR="0" lvl="3" indent="0" algn="l" rtl="0">
              <a:spcBef>
                <a:spcPts val="0"/>
              </a:spcBef>
              <a:buNone/>
              <a:defRPr sz="1800">
                <a:solidFill>
                  <a:schemeClr val="dk1"/>
                </a:solidFill>
                <a:latin typeface="Century Gothic"/>
                <a:ea typeface="Century Gothic"/>
                <a:cs typeface="Century Gothic"/>
                <a:sym typeface="Century Gothic"/>
              </a:defRPr>
            </a:lvl4pPr>
            <a:lvl5pPr marL="0" marR="0" lvl="4" indent="0" algn="l" rtl="0">
              <a:spcBef>
                <a:spcPts val="0"/>
              </a:spcBef>
              <a:buNone/>
              <a:defRPr sz="1800">
                <a:solidFill>
                  <a:schemeClr val="dk1"/>
                </a:solidFill>
                <a:latin typeface="Century Gothic"/>
                <a:ea typeface="Century Gothic"/>
                <a:cs typeface="Century Gothic"/>
                <a:sym typeface="Century Gothic"/>
              </a:defRPr>
            </a:lvl5pPr>
            <a:lvl6pPr marL="0" marR="0" lvl="5" indent="0" algn="l" rtl="0">
              <a:spcBef>
                <a:spcPts val="0"/>
              </a:spcBef>
              <a:buNone/>
              <a:defRPr sz="1800">
                <a:solidFill>
                  <a:schemeClr val="dk1"/>
                </a:solidFill>
                <a:latin typeface="Century Gothic"/>
                <a:ea typeface="Century Gothic"/>
                <a:cs typeface="Century Gothic"/>
                <a:sym typeface="Century Gothic"/>
              </a:defRPr>
            </a:lvl6pPr>
            <a:lvl7pPr marL="0" marR="0" lvl="6" indent="0" algn="l" rtl="0">
              <a:spcBef>
                <a:spcPts val="0"/>
              </a:spcBef>
              <a:buNone/>
              <a:defRPr sz="1800">
                <a:solidFill>
                  <a:schemeClr val="dk1"/>
                </a:solidFill>
                <a:latin typeface="Century Gothic"/>
                <a:ea typeface="Century Gothic"/>
                <a:cs typeface="Century Gothic"/>
                <a:sym typeface="Century Gothic"/>
              </a:defRPr>
            </a:lvl7pPr>
            <a:lvl8pPr marL="0" marR="0" lvl="7" indent="0" algn="l" rtl="0">
              <a:spcBef>
                <a:spcPts val="0"/>
              </a:spcBef>
              <a:buNone/>
              <a:defRPr sz="1800">
                <a:solidFill>
                  <a:schemeClr val="dk1"/>
                </a:solidFill>
                <a:latin typeface="Century Gothic"/>
                <a:ea typeface="Century Gothic"/>
                <a:cs typeface="Century Gothic"/>
                <a:sym typeface="Century Gothic"/>
              </a:defRPr>
            </a:lvl8pPr>
            <a:lvl9pPr marL="0" marR="0" lvl="8" indent="0" algn="l" rtl="0">
              <a:spcBef>
                <a:spcPts val="0"/>
              </a:spcBef>
              <a:buNone/>
              <a:defRPr sz="1800">
                <a:solidFill>
                  <a:schemeClr val="dk1"/>
                </a:solidFill>
                <a:latin typeface="Century Gothic"/>
                <a:ea typeface="Century Gothic"/>
                <a:cs typeface="Century Gothic"/>
                <a:sym typeface="Century Gothic"/>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3 Column">
  <p:cSld name="3 Column">
    <p:spTree>
      <p:nvGrpSpPr>
        <p:cNvPr id="1" name="Shape 42"/>
        <p:cNvGrpSpPr/>
        <p:nvPr/>
      </p:nvGrpSpPr>
      <p:grpSpPr>
        <a:xfrm>
          <a:off x="0" y="0"/>
          <a:ext cx="0" cy="0"/>
          <a:chOff x="0" y="0"/>
          <a:chExt cx="0" cy="0"/>
        </a:xfrm>
      </p:grpSpPr>
      <p:sp>
        <p:nvSpPr>
          <p:cNvPr id="43" name="Google Shape;43;p33"/>
          <p:cNvSpPr txBox="1">
            <a:spLocks noGrp="1"/>
          </p:cNvSpPr>
          <p:nvPr>
            <p:ph type="title"/>
          </p:nvPr>
        </p:nvSpPr>
        <p:spPr>
          <a:xfrm>
            <a:off x="1154953" y="973668"/>
            <a:ext cx="8761413" cy="70696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chemeClr val="lt2"/>
              </a:buClr>
              <a:buSzPts val="3600"/>
              <a:buFont typeface="Century Gothic"/>
              <a:buNone/>
              <a:defRPr sz="36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33"/>
          <p:cNvSpPr txBox="1">
            <a:spLocks noGrp="1"/>
          </p:cNvSpPr>
          <p:nvPr>
            <p:ph type="body" idx="1"/>
          </p:nvPr>
        </p:nvSpPr>
        <p:spPr>
          <a:xfrm>
            <a:off x="1154954" y="2617299"/>
            <a:ext cx="3129168"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None/>
              <a:defRPr sz="2400" b="0">
                <a:solidFill>
                  <a:schemeClr val="accent1"/>
                </a:solidFill>
              </a:defRPr>
            </a:lvl1pPr>
            <a:lvl2pPr marL="914400" lvl="1" indent="-228600" algn="l">
              <a:spcBef>
                <a:spcPts val="1000"/>
              </a:spcBef>
              <a:spcAft>
                <a:spcPts val="0"/>
              </a:spcAft>
              <a:buSzPts val="1600"/>
              <a:buNone/>
              <a:defRPr sz="2000" b="1"/>
            </a:lvl2pPr>
            <a:lvl3pPr marL="1371600" lvl="2" indent="-228600" algn="l">
              <a:spcBef>
                <a:spcPts val="1000"/>
              </a:spcBef>
              <a:spcAft>
                <a:spcPts val="0"/>
              </a:spcAft>
              <a:buSzPts val="1440"/>
              <a:buNone/>
              <a:defRPr sz="1800" b="1"/>
            </a:lvl3pPr>
            <a:lvl4pPr marL="1828800" lvl="3" indent="-228600" algn="l">
              <a:spcBef>
                <a:spcPts val="1000"/>
              </a:spcBef>
              <a:spcAft>
                <a:spcPts val="0"/>
              </a:spcAft>
              <a:buSzPts val="1280"/>
              <a:buNone/>
              <a:defRPr sz="1600" b="1"/>
            </a:lvl4pPr>
            <a:lvl5pPr marL="2286000" lvl="4" indent="-228600" algn="l">
              <a:spcBef>
                <a:spcPts val="1000"/>
              </a:spcBef>
              <a:spcAft>
                <a:spcPts val="0"/>
              </a:spcAft>
              <a:buSzPts val="1280"/>
              <a:buNone/>
              <a:defRPr sz="1600" b="1"/>
            </a:lvl5pPr>
            <a:lvl6pPr marL="2743200" lvl="5" indent="-228600" algn="l">
              <a:spcBef>
                <a:spcPts val="1000"/>
              </a:spcBef>
              <a:spcAft>
                <a:spcPts val="0"/>
              </a:spcAft>
              <a:buSzPts val="1280"/>
              <a:buNone/>
              <a:defRPr sz="1600" b="1"/>
            </a:lvl6pPr>
            <a:lvl7pPr marL="3200400" lvl="6" indent="-228600" algn="l">
              <a:spcBef>
                <a:spcPts val="1000"/>
              </a:spcBef>
              <a:spcAft>
                <a:spcPts val="0"/>
              </a:spcAft>
              <a:buSzPts val="1280"/>
              <a:buNone/>
              <a:defRPr sz="1600" b="1"/>
            </a:lvl7pPr>
            <a:lvl8pPr marL="3657600" lvl="7" indent="-228600" algn="l">
              <a:spcBef>
                <a:spcPts val="1000"/>
              </a:spcBef>
              <a:spcAft>
                <a:spcPts val="0"/>
              </a:spcAft>
              <a:buSzPts val="1280"/>
              <a:buNone/>
              <a:defRPr sz="1600" b="1"/>
            </a:lvl8pPr>
            <a:lvl9pPr marL="4114800" lvl="8" indent="-228600" algn="l">
              <a:spcBef>
                <a:spcPts val="1000"/>
              </a:spcBef>
              <a:spcAft>
                <a:spcPts val="0"/>
              </a:spcAft>
              <a:buSzPts val="1280"/>
              <a:buNone/>
              <a:defRPr sz="1600" b="1"/>
            </a:lvl9pPr>
          </a:lstStyle>
          <a:p>
            <a:endParaRPr/>
          </a:p>
        </p:txBody>
      </p:sp>
      <p:sp>
        <p:nvSpPr>
          <p:cNvPr id="45" name="Google Shape;45;p33"/>
          <p:cNvSpPr txBox="1">
            <a:spLocks noGrp="1"/>
          </p:cNvSpPr>
          <p:nvPr>
            <p:ph type="body" idx="2"/>
          </p:nvPr>
        </p:nvSpPr>
        <p:spPr>
          <a:xfrm>
            <a:off x="1154954" y="3193561"/>
            <a:ext cx="3129168" cy="2833496"/>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120"/>
              <a:buNone/>
              <a:defRPr sz="1400"/>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sp>
        <p:nvSpPr>
          <p:cNvPr id="46" name="Google Shape;46;p33"/>
          <p:cNvSpPr txBox="1">
            <a:spLocks noGrp="1"/>
          </p:cNvSpPr>
          <p:nvPr>
            <p:ph type="body" idx="3"/>
          </p:nvPr>
        </p:nvSpPr>
        <p:spPr>
          <a:xfrm>
            <a:off x="4512721" y="2603502"/>
            <a:ext cx="3145380"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None/>
              <a:defRPr sz="2400" b="0">
                <a:solidFill>
                  <a:schemeClr val="accent1"/>
                </a:solidFill>
              </a:defRPr>
            </a:lvl1pPr>
            <a:lvl2pPr marL="914400" lvl="1" indent="-228600" algn="l">
              <a:spcBef>
                <a:spcPts val="1000"/>
              </a:spcBef>
              <a:spcAft>
                <a:spcPts val="0"/>
              </a:spcAft>
              <a:buSzPts val="1600"/>
              <a:buNone/>
              <a:defRPr sz="2000" b="1"/>
            </a:lvl2pPr>
            <a:lvl3pPr marL="1371600" lvl="2" indent="-228600" algn="l">
              <a:spcBef>
                <a:spcPts val="1000"/>
              </a:spcBef>
              <a:spcAft>
                <a:spcPts val="0"/>
              </a:spcAft>
              <a:buSzPts val="1440"/>
              <a:buNone/>
              <a:defRPr sz="1800" b="1"/>
            </a:lvl3pPr>
            <a:lvl4pPr marL="1828800" lvl="3" indent="-228600" algn="l">
              <a:spcBef>
                <a:spcPts val="1000"/>
              </a:spcBef>
              <a:spcAft>
                <a:spcPts val="0"/>
              </a:spcAft>
              <a:buSzPts val="1280"/>
              <a:buNone/>
              <a:defRPr sz="1600" b="1"/>
            </a:lvl4pPr>
            <a:lvl5pPr marL="2286000" lvl="4" indent="-228600" algn="l">
              <a:spcBef>
                <a:spcPts val="1000"/>
              </a:spcBef>
              <a:spcAft>
                <a:spcPts val="0"/>
              </a:spcAft>
              <a:buSzPts val="1280"/>
              <a:buNone/>
              <a:defRPr sz="1600" b="1"/>
            </a:lvl5pPr>
            <a:lvl6pPr marL="2743200" lvl="5" indent="-228600" algn="l">
              <a:spcBef>
                <a:spcPts val="1000"/>
              </a:spcBef>
              <a:spcAft>
                <a:spcPts val="0"/>
              </a:spcAft>
              <a:buSzPts val="1280"/>
              <a:buNone/>
              <a:defRPr sz="1600" b="1"/>
            </a:lvl6pPr>
            <a:lvl7pPr marL="3200400" lvl="6" indent="-228600" algn="l">
              <a:spcBef>
                <a:spcPts val="1000"/>
              </a:spcBef>
              <a:spcAft>
                <a:spcPts val="0"/>
              </a:spcAft>
              <a:buSzPts val="1280"/>
              <a:buNone/>
              <a:defRPr sz="1600" b="1"/>
            </a:lvl7pPr>
            <a:lvl8pPr marL="3657600" lvl="7" indent="-228600" algn="l">
              <a:spcBef>
                <a:spcPts val="1000"/>
              </a:spcBef>
              <a:spcAft>
                <a:spcPts val="0"/>
              </a:spcAft>
              <a:buSzPts val="1280"/>
              <a:buNone/>
              <a:defRPr sz="1600" b="1"/>
            </a:lvl8pPr>
            <a:lvl9pPr marL="4114800" lvl="8" indent="-228600" algn="l">
              <a:spcBef>
                <a:spcPts val="1000"/>
              </a:spcBef>
              <a:spcAft>
                <a:spcPts val="0"/>
              </a:spcAft>
              <a:buSzPts val="1280"/>
              <a:buNone/>
              <a:defRPr sz="1600" b="1"/>
            </a:lvl9pPr>
          </a:lstStyle>
          <a:p>
            <a:endParaRPr/>
          </a:p>
        </p:txBody>
      </p:sp>
      <p:sp>
        <p:nvSpPr>
          <p:cNvPr id="47" name="Google Shape;47;p33"/>
          <p:cNvSpPr txBox="1">
            <a:spLocks noGrp="1"/>
          </p:cNvSpPr>
          <p:nvPr>
            <p:ph type="body" idx="4"/>
          </p:nvPr>
        </p:nvSpPr>
        <p:spPr>
          <a:xfrm>
            <a:off x="4512721" y="3193561"/>
            <a:ext cx="3145380" cy="2833495"/>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120"/>
              <a:buNone/>
              <a:defRPr sz="1400"/>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sp>
        <p:nvSpPr>
          <p:cNvPr id="48" name="Google Shape;48;p33"/>
          <p:cNvSpPr txBox="1">
            <a:spLocks noGrp="1"/>
          </p:cNvSpPr>
          <p:nvPr>
            <p:ph type="body" idx="5"/>
          </p:nvPr>
        </p:nvSpPr>
        <p:spPr>
          <a:xfrm>
            <a:off x="7886700" y="2617299"/>
            <a:ext cx="3161029" cy="576261"/>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None/>
              <a:defRPr sz="2400" b="0">
                <a:solidFill>
                  <a:schemeClr val="accent1"/>
                </a:solidFill>
              </a:defRPr>
            </a:lvl1pPr>
            <a:lvl2pPr marL="914400" lvl="1" indent="-228600" algn="l">
              <a:spcBef>
                <a:spcPts val="1000"/>
              </a:spcBef>
              <a:spcAft>
                <a:spcPts val="0"/>
              </a:spcAft>
              <a:buSzPts val="1600"/>
              <a:buNone/>
              <a:defRPr sz="2000" b="1"/>
            </a:lvl2pPr>
            <a:lvl3pPr marL="1371600" lvl="2" indent="-228600" algn="l">
              <a:spcBef>
                <a:spcPts val="1000"/>
              </a:spcBef>
              <a:spcAft>
                <a:spcPts val="0"/>
              </a:spcAft>
              <a:buSzPts val="1440"/>
              <a:buNone/>
              <a:defRPr sz="1800" b="1"/>
            </a:lvl3pPr>
            <a:lvl4pPr marL="1828800" lvl="3" indent="-228600" algn="l">
              <a:spcBef>
                <a:spcPts val="1000"/>
              </a:spcBef>
              <a:spcAft>
                <a:spcPts val="0"/>
              </a:spcAft>
              <a:buSzPts val="1280"/>
              <a:buNone/>
              <a:defRPr sz="1600" b="1"/>
            </a:lvl4pPr>
            <a:lvl5pPr marL="2286000" lvl="4" indent="-228600" algn="l">
              <a:spcBef>
                <a:spcPts val="1000"/>
              </a:spcBef>
              <a:spcAft>
                <a:spcPts val="0"/>
              </a:spcAft>
              <a:buSzPts val="1280"/>
              <a:buNone/>
              <a:defRPr sz="1600" b="1"/>
            </a:lvl5pPr>
            <a:lvl6pPr marL="2743200" lvl="5" indent="-228600" algn="l">
              <a:spcBef>
                <a:spcPts val="1000"/>
              </a:spcBef>
              <a:spcAft>
                <a:spcPts val="0"/>
              </a:spcAft>
              <a:buSzPts val="1280"/>
              <a:buNone/>
              <a:defRPr sz="1600" b="1"/>
            </a:lvl6pPr>
            <a:lvl7pPr marL="3200400" lvl="6" indent="-228600" algn="l">
              <a:spcBef>
                <a:spcPts val="1000"/>
              </a:spcBef>
              <a:spcAft>
                <a:spcPts val="0"/>
              </a:spcAft>
              <a:buSzPts val="1280"/>
              <a:buNone/>
              <a:defRPr sz="1600" b="1"/>
            </a:lvl7pPr>
            <a:lvl8pPr marL="3657600" lvl="7" indent="-228600" algn="l">
              <a:spcBef>
                <a:spcPts val="1000"/>
              </a:spcBef>
              <a:spcAft>
                <a:spcPts val="0"/>
              </a:spcAft>
              <a:buSzPts val="1280"/>
              <a:buNone/>
              <a:defRPr sz="1600" b="1"/>
            </a:lvl8pPr>
            <a:lvl9pPr marL="4114800" lvl="8" indent="-228600" algn="l">
              <a:spcBef>
                <a:spcPts val="1000"/>
              </a:spcBef>
              <a:spcAft>
                <a:spcPts val="0"/>
              </a:spcAft>
              <a:buSzPts val="1280"/>
              <a:buNone/>
              <a:defRPr sz="1600" b="1"/>
            </a:lvl9pPr>
          </a:lstStyle>
          <a:p>
            <a:endParaRPr/>
          </a:p>
        </p:txBody>
      </p:sp>
      <p:sp>
        <p:nvSpPr>
          <p:cNvPr id="49" name="Google Shape;49;p33"/>
          <p:cNvSpPr txBox="1">
            <a:spLocks noGrp="1"/>
          </p:cNvSpPr>
          <p:nvPr>
            <p:ph type="body" idx="6"/>
          </p:nvPr>
        </p:nvSpPr>
        <p:spPr>
          <a:xfrm>
            <a:off x="7886700" y="3193561"/>
            <a:ext cx="3164719" cy="2833493"/>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120"/>
              <a:buNone/>
              <a:defRPr sz="1400"/>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cxnSp>
        <p:nvCxnSpPr>
          <p:cNvPr id="50" name="Google Shape;50;p33"/>
          <p:cNvCxnSpPr/>
          <p:nvPr/>
        </p:nvCxnSpPr>
        <p:spPr>
          <a:xfrm>
            <a:off x="4403971" y="2569633"/>
            <a:ext cx="0" cy="3492499"/>
          </a:xfrm>
          <a:prstGeom prst="straightConnector1">
            <a:avLst/>
          </a:prstGeom>
          <a:noFill/>
          <a:ln w="12700" cap="flat" cmpd="sng">
            <a:solidFill>
              <a:schemeClr val="accent1">
                <a:alpha val="40784"/>
              </a:schemeClr>
            </a:solidFill>
            <a:prstDash val="solid"/>
            <a:round/>
            <a:headEnd type="none" w="sm" len="sm"/>
            <a:tailEnd type="none" w="sm" len="sm"/>
          </a:ln>
        </p:spPr>
      </p:cxnSp>
      <p:cxnSp>
        <p:nvCxnSpPr>
          <p:cNvPr id="51" name="Google Shape;51;p33"/>
          <p:cNvCxnSpPr/>
          <p:nvPr/>
        </p:nvCxnSpPr>
        <p:spPr>
          <a:xfrm>
            <a:off x="7772401" y="2569633"/>
            <a:ext cx="0" cy="3492499"/>
          </a:xfrm>
          <a:prstGeom prst="straightConnector1">
            <a:avLst/>
          </a:prstGeom>
          <a:noFill/>
          <a:ln w="12700" cap="flat" cmpd="sng">
            <a:solidFill>
              <a:schemeClr val="accent1">
                <a:alpha val="40784"/>
              </a:schemeClr>
            </a:solidFill>
            <a:prstDash val="solid"/>
            <a:round/>
            <a:headEnd type="none" w="sm" len="sm"/>
            <a:tailEnd type="none" w="sm" len="sm"/>
          </a:ln>
        </p:spPr>
      </p:cxnSp>
      <p:sp>
        <p:nvSpPr>
          <p:cNvPr id="52" name="Google Shape;52;p33"/>
          <p:cNvSpPr txBox="1">
            <a:spLocks noGrp="1"/>
          </p:cNvSpPr>
          <p:nvPr>
            <p:ph type="dt" idx="10"/>
          </p:nvPr>
        </p:nvSpPr>
        <p:spPr>
          <a:xfrm>
            <a:off x="10650938" y="6394061"/>
            <a:ext cx="990599" cy="304799"/>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53" name="Google Shape;53;p33"/>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entury Gothic"/>
                <a:ea typeface="Century Gothic"/>
                <a:cs typeface="Century Gothic"/>
                <a:sym typeface="Century Gothic"/>
              </a:defRPr>
            </a:lvl1pPr>
            <a:lvl2pPr marL="0" marR="0" lvl="1" indent="0" algn="l" rtl="0">
              <a:spcBef>
                <a:spcPts val="0"/>
              </a:spcBef>
              <a:buNone/>
              <a:defRPr sz="1800">
                <a:solidFill>
                  <a:schemeClr val="dk1"/>
                </a:solidFill>
                <a:latin typeface="Century Gothic"/>
                <a:ea typeface="Century Gothic"/>
                <a:cs typeface="Century Gothic"/>
                <a:sym typeface="Century Gothic"/>
              </a:defRPr>
            </a:lvl2pPr>
            <a:lvl3pPr marL="0" marR="0" lvl="2" indent="0" algn="l" rtl="0">
              <a:spcBef>
                <a:spcPts val="0"/>
              </a:spcBef>
              <a:buNone/>
              <a:defRPr sz="1800">
                <a:solidFill>
                  <a:schemeClr val="dk1"/>
                </a:solidFill>
                <a:latin typeface="Century Gothic"/>
                <a:ea typeface="Century Gothic"/>
                <a:cs typeface="Century Gothic"/>
                <a:sym typeface="Century Gothic"/>
              </a:defRPr>
            </a:lvl3pPr>
            <a:lvl4pPr marL="0" marR="0" lvl="3" indent="0" algn="l" rtl="0">
              <a:spcBef>
                <a:spcPts val="0"/>
              </a:spcBef>
              <a:buNone/>
              <a:defRPr sz="1800">
                <a:solidFill>
                  <a:schemeClr val="dk1"/>
                </a:solidFill>
                <a:latin typeface="Century Gothic"/>
                <a:ea typeface="Century Gothic"/>
                <a:cs typeface="Century Gothic"/>
                <a:sym typeface="Century Gothic"/>
              </a:defRPr>
            </a:lvl4pPr>
            <a:lvl5pPr marL="0" marR="0" lvl="4" indent="0" algn="l" rtl="0">
              <a:spcBef>
                <a:spcPts val="0"/>
              </a:spcBef>
              <a:buNone/>
              <a:defRPr sz="1800">
                <a:solidFill>
                  <a:schemeClr val="dk1"/>
                </a:solidFill>
                <a:latin typeface="Century Gothic"/>
                <a:ea typeface="Century Gothic"/>
                <a:cs typeface="Century Gothic"/>
                <a:sym typeface="Century Gothic"/>
              </a:defRPr>
            </a:lvl5pPr>
            <a:lvl6pPr marL="0" marR="0" lvl="5" indent="0" algn="l" rtl="0">
              <a:spcBef>
                <a:spcPts val="0"/>
              </a:spcBef>
              <a:buNone/>
              <a:defRPr sz="1800">
                <a:solidFill>
                  <a:schemeClr val="dk1"/>
                </a:solidFill>
                <a:latin typeface="Century Gothic"/>
                <a:ea typeface="Century Gothic"/>
                <a:cs typeface="Century Gothic"/>
                <a:sym typeface="Century Gothic"/>
              </a:defRPr>
            </a:lvl6pPr>
            <a:lvl7pPr marL="0" marR="0" lvl="6" indent="0" algn="l" rtl="0">
              <a:spcBef>
                <a:spcPts val="0"/>
              </a:spcBef>
              <a:buNone/>
              <a:defRPr sz="1800">
                <a:solidFill>
                  <a:schemeClr val="dk1"/>
                </a:solidFill>
                <a:latin typeface="Century Gothic"/>
                <a:ea typeface="Century Gothic"/>
                <a:cs typeface="Century Gothic"/>
                <a:sym typeface="Century Gothic"/>
              </a:defRPr>
            </a:lvl7pPr>
            <a:lvl8pPr marL="0" marR="0" lvl="7" indent="0" algn="l" rtl="0">
              <a:spcBef>
                <a:spcPts val="0"/>
              </a:spcBef>
              <a:buNone/>
              <a:defRPr sz="1800">
                <a:solidFill>
                  <a:schemeClr val="dk1"/>
                </a:solidFill>
                <a:latin typeface="Century Gothic"/>
                <a:ea typeface="Century Gothic"/>
                <a:cs typeface="Century Gothic"/>
                <a:sym typeface="Century Gothic"/>
              </a:defRPr>
            </a:lvl8pPr>
            <a:lvl9pPr marL="0" marR="0" lvl="8" indent="0" algn="l" rtl="0">
              <a:spcBef>
                <a:spcPts val="0"/>
              </a:spcBef>
              <a:buNone/>
              <a:defRPr sz="1800">
                <a:solidFill>
                  <a:schemeClr val="dk1"/>
                </a:solidFill>
                <a:latin typeface="Century Gothic"/>
                <a:ea typeface="Century Gothic"/>
                <a:cs typeface="Century Gothic"/>
                <a:sym typeface="Century Gothic"/>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3 Picture Column">
  <p:cSld name="3 Picture Column">
    <p:spTree>
      <p:nvGrpSpPr>
        <p:cNvPr id="1" name="Shape 54"/>
        <p:cNvGrpSpPr/>
        <p:nvPr/>
      </p:nvGrpSpPr>
      <p:grpSpPr>
        <a:xfrm>
          <a:off x="0" y="0"/>
          <a:ext cx="0" cy="0"/>
          <a:chOff x="0" y="0"/>
          <a:chExt cx="0" cy="0"/>
        </a:xfrm>
      </p:grpSpPr>
      <p:sp>
        <p:nvSpPr>
          <p:cNvPr id="55" name="Google Shape;55;p34"/>
          <p:cNvSpPr txBox="1">
            <a:spLocks noGrp="1"/>
          </p:cNvSpPr>
          <p:nvPr>
            <p:ph type="title"/>
          </p:nvPr>
        </p:nvSpPr>
        <p:spPr>
          <a:xfrm>
            <a:off x="1154953" y="973668"/>
            <a:ext cx="8761413" cy="70696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chemeClr val="lt2"/>
              </a:buClr>
              <a:buSzPts val="3600"/>
              <a:buFont typeface="Century Gothic"/>
              <a:buNone/>
              <a:defRPr sz="36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34"/>
          <p:cNvSpPr txBox="1">
            <a:spLocks noGrp="1"/>
          </p:cNvSpPr>
          <p:nvPr>
            <p:ph type="body" idx="1"/>
          </p:nvPr>
        </p:nvSpPr>
        <p:spPr>
          <a:xfrm>
            <a:off x="1154952" y="4532845"/>
            <a:ext cx="3050439"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None/>
              <a:defRPr sz="2400" b="0">
                <a:solidFill>
                  <a:schemeClr val="accent1"/>
                </a:solidFill>
              </a:defRPr>
            </a:lvl1pPr>
            <a:lvl2pPr marL="914400" lvl="1" indent="-228600" algn="l">
              <a:spcBef>
                <a:spcPts val="1000"/>
              </a:spcBef>
              <a:spcAft>
                <a:spcPts val="0"/>
              </a:spcAft>
              <a:buSzPts val="1600"/>
              <a:buNone/>
              <a:defRPr sz="2000" b="1"/>
            </a:lvl2pPr>
            <a:lvl3pPr marL="1371600" lvl="2" indent="-228600" algn="l">
              <a:spcBef>
                <a:spcPts val="1000"/>
              </a:spcBef>
              <a:spcAft>
                <a:spcPts val="0"/>
              </a:spcAft>
              <a:buSzPts val="1440"/>
              <a:buNone/>
              <a:defRPr sz="1800" b="1"/>
            </a:lvl3pPr>
            <a:lvl4pPr marL="1828800" lvl="3" indent="-228600" algn="l">
              <a:spcBef>
                <a:spcPts val="1000"/>
              </a:spcBef>
              <a:spcAft>
                <a:spcPts val="0"/>
              </a:spcAft>
              <a:buSzPts val="1280"/>
              <a:buNone/>
              <a:defRPr sz="1600" b="1"/>
            </a:lvl4pPr>
            <a:lvl5pPr marL="2286000" lvl="4" indent="-228600" algn="l">
              <a:spcBef>
                <a:spcPts val="1000"/>
              </a:spcBef>
              <a:spcAft>
                <a:spcPts val="0"/>
              </a:spcAft>
              <a:buSzPts val="1280"/>
              <a:buNone/>
              <a:defRPr sz="1600" b="1"/>
            </a:lvl5pPr>
            <a:lvl6pPr marL="2743200" lvl="5" indent="-228600" algn="l">
              <a:spcBef>
                <a:spcPts val="1000"/>
              </a:spcBef>
              <a:spcAft>
                <a:spcPts val="0"/>
              </a:spcAft>
              <a:buSzPts val="1280"/>
              <a:buNone/>
              <a:defRPr sz="1600" b="1"/>
            </a:lvl6pPr>
            <a:lvl7pPr marL="3200400" lvl="6" indent="-228600" algn="l">
              <a:spcBef>
                <a:spcPts val="1000"/>
              </a:spcBef>
              <a:spcAft>
                <a:spcPts val="0"/>
              </a:spcAft>
              <a:buSzPts val="1280"/>
              <a:buNone/>
              <a:defRPr sz="1600" b="1"/>
            </a:lvl7pPr>
            <a:lvl8pPr marL="3657600" lvl="7" indent="-228600" algn="l">
              <a:spcBef>
                <a:spcPts val="1000"/>
              </a:spcBef>
              <a:spcAft>
                <a:spcPts val="0"/>
              </a:spcAft>
              <a:buSzPts val="1280"/>
              <a:buNone/>
              <a:defRPr sz="1600" b="1"/>
            </a:lvl8pPr>
            <a:lvl9pPr marL="4114800" lvl="8" indent="-228600" algn="l">
              <a:spcBef>
                <a:spcPts val="1000"/>
              </a:spcBef>
              <a:spcAft>
                <a:spcPts val="0"/>
              </a:spcAft>
              <a:buSzPts val="1280"/>
              <a:buNone/>
              <a:defRPr sz="1600" b="1"/>
            </a:lvl9pPr>
          </a:lstStyle>
          <a:p>
            <a:endParaRPr/>
          </a:p>
        </p:txBody>
      </p:sp>
      <p:sp>
        <p:nvSpPr>
          <p:cNvPr id="57" name="Google Shape;57;p34"/>
          <p:cNvSpPr>
            <a:spLocks noGrp="1"/>
          </p:cNvSpPr>
          <p:nvPr>
            <p:ph type="pic" idx="2"/>
          </p:nvPr>
        </p:nvSpPr>
        <p:spPr>
          <a:xfrm>
            <a:off x="1334552" y="2603500"/>
            <a:ext cx="2691242" cy="1591510"/>
          </a:xfrm>
          <a:prstGeom prst="roundRect">
            <a:avLst>
              <a:gd name="adj" fmla="val 1858"/>
            </a:avLst>
          </a:prstGeom>
          <a:noFill/>
          <a:ln>
            <a:noFill/>
          </a:ln>
          <a:effectLst>
            <a:outerShdw blurRad="50800" dist="50800" dir="5400000" algn="tl" rotWithShape="0">
              <a:srgbClr val="000000">
                <a:alpha val="42745"/>
              </a:srgbClr>
            </a:outerShdw>
          </a:effectLst>
        </p:spPr>
        <p:txBody>
          <a:bodyPr spcFirstLastPara="1" wrap="square" lIns="91425" tIns="45700" rIns="91425" bIns="45700" anchor="t" anchorCtr="0">
            <a:normAutofit/>
          </a:bodyPr>
          <a:lstStyle>
            <a:lvl1pPr marR="0" lvl="0" algn="ctr" rtl="0">
              <a:spcBef>
                <a:spcPts val="1000"/>
              </a:spcBef>
              <a:spcAft>
                <a:spcPts val="0"/>
              </a:spcAft>
              <a:buClr>
                <a:schemeClr val="accent1"/>
              </a:buClr>
              <a:buSzPts val="1280"/>
              <a:buFont typeface="Noto Sans Symbols"/>
              <a:buNone/>
              <a:defRPr sz="1600" b="0" i="0" u="none" strike="noStrike" cap="none">
                <a:solidFill>
                  <a:srgbClr val="3F3F3F"/>
                </a:solidFill>
                <a:latin typeface="Century Gothic"/>
                <a:ea typeface="Century Gothic"/>
                <a:cs typeface="Century Gothic"/>
                <a:sym typeface="Century Gothic"/>
              </a:defRPr>
            </a:lvl1pPr>
            <a:lvl2pPr marR="0" lvl="1" algn="l" rtl="0">
              <a:spcBef>
                <a:spcPts val="1000"/>
              </a:spcBef>
              <a:spcAft>
                <a:spcPts val="0"/>
              </a:spcAft>
              <a:buClr>
                <a:schemeClr val="accent1"/>
              </a:buClr>
              <a:buSzPts val="1280"/>
              <a:buFont typeface="Noto Sans Symbols"/>
              <a:buNone/>
              <a:defRPr sz="1600" b="0" i="0" u="none" strike="noStrike" cap="none">
                <a:solidFill>
                  <a:srgbClr val="3F3F3F"/>
                </a:solidFill>
                <a:latin typeface="Century Gothic"/>
                <a:ea typeface="Century Gothic"/>
                <a:cs typeface="Century Gothic"/>
                <a:sym typeface="Century Gothic"/>
              </a:defRPr>
            </a:lvl2pPr>
            <a:lvl3pPr marR="0" lvl="2" algn="l" rtl="0">
              <a:spcBef>
                <a:spcPts val="1000"/>
              </a:spcBef>
              <a:spcAft>
                <a:spcPts val="0"/>
              </a:spcAft>
              <a:buClr>
                <a:schemeClr val="accent1"/>
              </a:buClr>
              <a:buSzPts val="1280"/>
              <a:buFont typeface="Noto Sans Symbols"/>
              <a:buNone/>
              <a:defRPr sz="1600" b="0" i="0" u="none" strike="noStrike" cap="none">
                <a:solidFill>
                  <a:srgbClr val="3F3F3F"/>
                </a:solidFill>
                <a:latin typeface="Century Gothic"/>
                <a:ea typeface="Century Gothic"/>
                <a:cs typeface="Century Gothic"/>
                <a:sym typeface="Century Gothic"/>
              </a:defRPr>
            </a:lvl3pPr>
            <a:lvl4pPr marR="0" lvl="3" algn="l" rtl="0">
              <a:spcBef>
                <a:spcPts val="1000"/>
              </a:spcBef>
              <a:spcAft>
                <a:spcPts val="0"/>
              </a:spcAft>
              <a:buClr>
                <a:schemeClr val="accent1"/>
              </a:buClr>
              <a:buSzPts val="1280"/>
              <a:buFont typeface="Noto Sans Symbols"/>
              <a:buNone/>
              <a:defRPr sz="1600" b="0" i="0" u="none" strike="noStrike" cap="none">
                <a:solidFill>
                  <a:srgbClr val="3F3F3F"/>
                </a:solidFill>
                <a:latin typeface="Century Gothic"/>
                <a:ea typeface="Century Gothic"/>
                <a:cs typeface="Century Gothic"/>
                <a:sym typeface="Century Gothic"/>
              </a:defRPr>
            </a:lvl4pPr>
            <a:lvl5pPr marR="0" lvl="4" algn="l" rtl="0">
              <a:spcBef>
                <a:spcPts val="1000"/>
              </a:spcBef>
              <a:spcAft>
                <a:spcPts val="0"/>
              </a:spcAft>
              <a:buClr>
                <a:schemeClr val="accent1"/>
              </a:buClr>
              <a:buSzPts val="1280"/>
              <a:buFont typeface="Noto Sans Symbols"/>
              <a:buNone/>
              <a:defRPr sz="1600" b="0" i="0" u="none" strike="noStrike" cap="none">
                <a:solidFill>
                  <a:srgbClr val="3F3F3F"/>
                </a:solidFill>
                <a:latin typeface="Century Gothic"/>
                <a:ea typeface="Century Gothic"/>
                <a:cs typeface="Century Gothic"/>
                <a:sym typeface="Century Gothic"/>
              </a:defRPr>
            </a:lvl5pPr>
            <a:lvl6pPr marR="0" lvl="5" algn="l" rtl="0">
              <a:spcBef>
                <a:spcPts val="1000"/>
              </a:spcBef>
              <a:spcAft>
                <a:spcPts val="0"/>
              </a:spcAft>
              <a:buClr>
                <a:schemeClr val="accent1"/>
              </a:buClr>
              <a:buSzPts val="1280"/>
              <a:buFont typeface="Noto Sans Symbols"/>
              <a:buNone/>
              <a:defRPr sz="1600" b="0" i="0" u="none" strike="noStrike" cap="none">
                <a:solidFill>
                  <a:srgbClr val="3F3F3F"/>
                </a:solidFill>
                <a:latin typeface="Century Gothic"/>
                <a:ea typeface="Century Gothic"/>
                <a:cs typeface="Century Gothic"/>
                <a:sym typeface="Century Gothic"/>
              </a:defRPr>
            </a:lvl6pPr>
            <a:lvl7pPr marR="0" lvl="6" algn="l" rtl="0">
              <a:spcBef>
                <a:spcPts val="1000"/>
              </a:spcBef>
              <a:spcAft>
                <a:spcPts val="0"/>
              </a:spcAft>
              <a:buClr>
                <a:schemeClr val="accent1"/>
              </a:buClr>
              <a:buSzPts val="1280"/>
              <a:buFont typeface="Noto Sans Symbols"/>
              <a:buNone/>
              <a:defRPr sz="1600" b="0" i="0" u="none" strike="noStrike" cap="none">
                <a:solidFill>
                  <a:srgbClr val="3F3F3F"/>
                </a:solidFill>
                <a:latin typeface="Century Gothic"/>
                <a:ea typeface="Century Gothic"/>
                <a:cs typeface="Century Gothic"/>
                <a:sym typeface="Century Gothic"/>
              </a:defRPr>
            </a:lvl7pPr>
            <a:lvl8pPr marR="0" lvl="7" algn="l" rtl="0">
              <a:spcBef>
                <a:spcPts val="1000"/>
              </a:spcBef>
              <a:spcAft>
                <a:spcPts val="0"/>
              </a:spcAft>
              <a:buClr>
                <a:schemeClr val="accent1"/>
              </a:buClr>
              <a:buSzPts val="1280"/>
              <a:buFont typeface="Noto Sans Symbols"/>
              <a:buNone/>
              <a:defRPr sz="1600" b="0" i="0" u="none" strike="noStrike" cap="none">
                <a:solidFill>
                  <a:srgbClr val="3F3F3F"/>
                </a:solidFill>
                <a:latin typeface="Century Gothic"/>
                <a:ea typeface="Century Gothic"/>
                <a:cs typeface="Century Gothic"/>
                <a:sym typeface="Century Gothic"/>
              </a:defRPr>
            </a:lvl8pPr>
            <a:lvl9pPr marR="0" lvl="8" algn="l" rtl="0">
              <a:spcBef>
                <a:spcPts val="1000"/>
              </a:spcBef>
              <a:spcAft>
                <a:spcPts val="0"/>
              </a:spcAft>
              <a:buClr>
                <a:schemeClr val="accent1"/>
              </a:buClr>
              <a:buSzPts val="1280"/>
              <a:buFont typeface="Noto Sans Symbols"/>
              <a:buNone/>
              <a:defRPr sz="1600" b="0" i="0" u="none" strike="noStrike" cap="none">
                <a:solidFill>
                  <a:srgbClr val="3F3F3F"/>
                </a:solidFill>
                <a:latin typeface="Century Gothic"/>
                <a:ea typeface="Century Gothic"/>
                <a:cs typeface="Century Gothic"/>
                <a:sym typeface="Century Gothic"/>
              </a:defRPr>
            </a:lvl9pPr>
          </a:lstStyle>
          <a:p>
            <a:endParaRPr/>
          </a:p>
        </p:txBody>
      </p:sp>
      <p:sp>
        <p:nvSpPr>
          <p:cNvPr id="58" name="Google Shape;58;p34"/>
          <p:cNvSpPr txBox="1">
            <a:spLocks noGrp="1"/>
          </p:cNvSpPr>
          <p:nvPr>
            <p:ph type="body" idx="3"/>
          </p:nvPr>
        </p:nvSpPr>
        <p:spPr>
          <a:xfrm>
            <a:off x="1154953" y="5109107"/>
            <a:ext cx="3050437" cy="917949"/>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120"/>
              <a:buNone/>
              <a:defRPr sz="1400"/>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sp>
        <p:nvSpPr>
          <p:cNvPr id="59" name="Google Shape;59;p34"/>
          <p:cNvSpPr txBox="1">
            <a:spLocks noGrp="1"/>
          </p:cNvSpPr>
          <p:nvPr>
            <p:ph type="body" idx="4"/>
          </p:nvPr>
        </p:nvSpPr>
        <p:spPr>
          <a:xfrm>
            <a:off x="4572537" y="4532846"/>
            <a:ext cx="3046766" cy="651156"/>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None/>
              <a:defRPr sz="2400" b="0">
                <a:solidFill>
                  <a:schemeClr val="accent1"/>
                </a:solidFill>
              </a:defRPr>
            </a:lvl1pPr>
            <a:lvl2pPr marL="914400" lvl="1" indent="-228600" algn="l">
              <a:spcBef>
                <a:spcPts val="1000"/>
              </a:spcBef>
              <a:spcAft>
                <a:spcPts val="0"/>
              </a:spcAft>
              <a:buSzPts val="1600"/>
              <a:buNone/>
              <a:defRPr sz="2000" b="1"/>
            </a:lvl2pPr>
            <a:lvl3pPr marL="1371600" lvl="2" indent="-228600" algn="l">
              <a:spcBef>
                <a:spcPts val="1000"/>
              </a:spcBef>
              <a:spcAft>
                <a:spcPts val="0"/>
              </a:spcAft>
              <a:buSzPts val="1440"/>
              <a:buNone/>
              <a:defRPr sz="1800" b="1"/>
            </a:lvl3pPr>
            <a:lvl4pPr marL="1828800" lvl="3" indent="-228600" algn="l">
              <a:spcBef>
                <a:spcPts val="1000"/>
              </a:spcBef>
              <a:spcAft>
                <a:spcPts val="0"/>
              </a:spcAft>
              <a:buSzPts val="1280"/>
              <a:buNone/>
              <a:defRPr sz="1600" b="1"/>
            </a:lvl4pPr>
            <a:lvl5pPr marL="2286000" lvl="4" indent="-228600" algn="l">
              <a:spcBef>
                <a:spcPts val="1000"/>
              </a:spcBef>
              <a:spcAft>
                <a:spcPts val="0"/>
              </a:spcAft>
              <a:buSzPts val="1280"/>
              <a:buNone/>
              <a:defRPr sz="1600" b="1"/>
            </a:lvl5pPr>
            <a:lvl6pPr marL="2743200" lvl="5" indent="-228600" algn="l">
              <a:spcBef>
                <a:spcPts val="1000"/>
              </a:spcBef>
              <a:spcAft>
                <a:spcPts val="0"/>
              </a:spcAft>
              <a:buSzPts val="1280"/>
              <a:buNone/>
              <a:defRPr sz="1600" b="1"/>
            </a:lvl6pPr>
            <a:lvl7pPr marL="3200400" lvl="6" indent="-228600" algn="l">
              <a:spcBef>
                <a:spcPts val="1000"/>
              </a:spcBef>
              <a:spcAft>
                <a:spcPts val="0"/>
              </a:spcAft>
              <a:buSzPts val="1280"/>
              <a:buNone/>
              <a:defRPr sz="1600" b="1"/>
            </a:lvl7pPr>
            <a:lvl8pPr marL="3657600" lvl="7" indent="-228600" algn="l">
              <a:spcBef>
                <a:spcPts val="1000"/>
              </a:spcBef>
              <a:spcAft>
                <a:spcPts val="0"/>
              </a:spcAft>
              <a:buSzPts val="1280"/>
              <a:buNone/>
              <a:defRPr sz="1600" b="1"/>
            </a:lvl8pPr>
            <a:lvl9pPr marL="4114800" lvl="8" indent="-228600" algn="l">
              <a:spcBef>
                <a:spcPts val="1000"/>
              </a:spcBef>
              <a:spcAft>
                <a:spcPts val="0"/>
              </a:spcAft>
              <a:buSzPts val="1280"/>
              <a:buNone/>
              <a:defRPr sz="1600" b="1"/>
            </a:lvl9pPr>
          </a:lstStyle>
          <a:p>
            <a:endParaRPr/>
          </a:p>
        </p:txBody>
      </p:sp>
      <p:sp>
        <p:nvSpPr>
          <p:cNvPr id="60" name="Google Shape;60;p34"/>
          <p:cNvSpPr>
            <a:spLocks noGrp="1"/>
          </p:cNvSpPr>
          <p:nvPr>
            <p:ph type="pic" idx="5"/>
          </p:nvPr>
        </p:nvSpPr>
        <p:spPr>
          <a:xfrm>
            <a:off x="4748463" y="2603500"/>
            <a:ext cx="2691241" cy="1591510"/>
          </a:xfrm>
          <a:prstGeom prst="roundRect">
            <a:avLst>
              <a:gd name="adj" fmla="val 1858"/>
            </a:avLst>
          </a:prstGeom>
          <a:noFill/>
          <a:ln>
            <a:noFill/>
          </a:ln>
          <a:effectLst>
            <a:outerShdw blurRad="50800" dist="50800" dir="5400000" algn="tl" rotWithShape="0">
              <a:srgbClr val="000000">
                <a:alpha val="42745"/>
              </a:srgbClr>
            </a:outerShdw>
          </a:effectLst>
        </p:spPr>
        <p:txBody>
          <a:bodyPr spcFirstLastPara="1" wrap="square" lIns="91425" tIns="45700" rIns="91425" bIns="45700" anchor="t" anchorCtr="0">
            <a:normAutofit/>
          </a:bodyPr>
          <a:lstStyle>
            <a:lvl1pPr marR="0" lvl="0" algn="ctr" rtl="0">
              <a:spcBef>
                <a:spcPts val="1000"/>
              </a:spcBef>
              <a:spcAft>
                <a:spcPts val="0"/>
              </a:spcAft>
              <a:buClr>
                <a:schemeClr val="accent1"/>
              </a:buClr>
              <a:buSzPts val="1280"/>
              <a:buFont typeface="Noto Sans Symbols"/>
              <a:buNone/>
              <a:defRPr sz="1600" b="0" i="0" u="none" strike="noStrike" cap="none">
                <a:solidFill>
                  <a:srgbClr val="3F3F3F"/>
                </a:solidFill>
                <a:latin typeface="Century Gothic"/>
                <a:ea typeface="Century Gothic"/>
                <a:cs typeface="Century Gothic"/>
                <a:sym typeface="Century Gothic"/>
              </a:defRPr>
            </a:lvl1pPr>
            <a:lvl2pPr marR="0" lvl="1" algn="l" rtl="0">
              <a:spcBef>
                <a:spcPts val="1000"/>
              </a:spcBef>
              <a:spcAft>
                <a:spcPts val="0"/>
              </a:spcAft>
              <a:buClr>
                <a:schemeClr val="accent1"/>
              </a:buClr>
              <a:buSzPts val="1280"/>
              <a:buFont typeface="Noto Sans Symbols"/>
              <a:buNone/>
              <a:defRPr sz="1600" b="0" i="0" u="none" strike="noStrike" cap="none">
                <a:solidFill>
                  <a:srgbClr val="3F3F3F"/>
                </a:solidFill>
                <a:latin typeface="Century Gothic"/>
                <a:ea typeface="Century Gothic"/>
                <a:cs typeface="Century Gothic"/>
                <a:sym typeface="Century Gothic"/>
              </a:defRPr>
            </a:lvl2pPr>
            <a:lvl3pPr marR="0" lvl="2" algn="l" rtl="0">
              <a:spcBef>
                <a:spcPts val="1000"/>
              </a:spcBef>
              <a:spcAft>
                <a:spcPts val="0"/>
              </a:spcAft>
              <a:buClr>
                <a:schemeClr val="accent1"/>
              </a:buClr>
              <a:buSzPts val="1280"/>
              <a:buFont typeface="Noto Sans Symbols"/>
              <a:buNone/>
              <a:defRPr sz="1600" b="0" i="0" u="none" strike="noStrike" cap="none">
                <a:solidFill>
                  <a:srgbClr val="3F3F3F"/>
                </a:solidFill>
                <a:latin typeface="Century Gothic"/>
                <a:ea typeface="Century Gothic"/>
                <a:cs typeface="Century Gothic"/>
                <a:sym typeface="Century Gothic"/>
              </a:defRPr>
            </a:lvl3pPr>
            <a:lvl4pPr marR="0" lvl="3" algn="l" rtl="0">
              <a:spcBef>
                <a:spcPts val="1000"/>
              </a:spcBef>
              <a:spcAft>
                <a:spcPts val="0"/>
              </a:spcAft>
              <a:buClr>
                <a:schemeClr val="accent1"/>
              </a:buClr>
              <a:buSzPts val="1280"/>
              <a:buFont typeface="Noto Sans Symbols"/>
              <a:buNone/>
              <a:defRPr sz="1600" b="0" i="0" u="none" strike="noStrike" cap="none">
                <a:solidFill>
                  <a:srgbClr val="3F3F3F"/>
                </a:solidFill>
                <a:latin typeface="Century Gothic"/>
                <a:ea typeface="Century Gothic"/>
                <a:cs typeface="Century Gothic"/>
                <a:sym typeface="Century Gothic"/>
              </a:defRPr>
            </a:lvl4pPr>
            <a:lvl5pPr marR="0" lvl="4" algn="l" rtl="0">
              <a:spcBef>
                <a:spcPts val="1000"/>
              </a:spcBef>
              <a:spcAft>
                <a:spcPts val="0"/>
              </a:spcAft>
              <a:buClr>
                <a:schemeClr val="accent1"/>
              </a:buClr>
              <a:buSzPts val="1280"/>
              <a:buFont typeface="Noto Sans Symbols"/>
              <a:buNone/>
              <a:defRPr sz="1600" b="0" i="0" u="none" strike="noStrike" cap="none">
                <a:solidFill>
                  <a:srgbClr val="3F3F3F"/>
                </a:solidFill>
                <a:latin typeface="Century Gothic"/>
                <a:ea typeface="Century Gothic"/>
                <a:cs typeface="Century Gothic"/>
                <a:sym typeface="Century Gothic"/>
              </a:defRPr>
            </a:lvl5pPr>
            <a:lvl6pPr marR="0" lvl="5" algn="l" rtl="0">
              <a:spcBef>
                <a:spcPts val="1000"/>
              </a:spcBef>
              <a:spcAft>
                <a:spcPts val="0"/>
              </a:spcAft>
              <a:buClr>
                <a:schemeClr val="accent1"/>
              </a:buClr>
              <a:buSzPts val="1280"/>
              <a:buFont typeface="Noto Sans Symbols"/>
              <a:buNone/>
              <a:defRPr sz="1600" b="0" i="0" u="none" strike="noStrike" cap="none">
                <a:solidFill>
                  <a:srgbClr val="3F3F3F"/>
                </a:solidFill>
                <a:latin typeface="Century Gothic"/>
                <a:ea typeface="Century Gothic"/>
                <a:cs typeface="Century Gothic"/>
                <a:sym typeface="Century Gothic"/>
              </a:defRPr>
            </a:lvl6pPr>
            <a:lvl7pPr marR="0" lvl="6" algn="l" rtl="0">
              <a:spcBef>
                <a:spcPts val="1000"/>
              </a:spcBef>
              <a:spcAft>
                <a:spcPts val="0"/>
              </a:spcAft>
              <a:buClr>
                <a:schemeClr val="accent1"/>
              </a:buClr>
              <a:buSzPts val="1280"/>
              <a:buFont typeface="Noto Sans Symbols"/>
              <a:buNone/>
              <a:defRPr sz="1600" b="0" i="0" u="none" strike="noStrike" cap="none">
                <a:solidFill>
                  <a:srgbClr val="3F3F3F"/>
                </a:solidFill>
                <a:latin typeface="Century Gothic"/>
                <a:ea typeface="Century Gothic"/>
                <a:cs typeface="Century Gothic"/>
                <a:sym typeface="Century Gothic"/>
              </a:defRPr>
            </a:lvl7pPr>
            <a:lvl8pPr marR="0" lvl="7" algn="l" rtl="0">
              <a:spcBef>
                <a:spcPts val="1000"/>
              </a:spcBef>
              <a:spcAft>
                <a:spcPts val="0"/>
              </a:spcAft>
              <a:buClr>
                <a:schemeClr val="accent1"/>
              </a:buClr>
              <a:buSzPts val="1280"/>
              <a:buFont typeface="Noto Sans Symbols"/>
              <a:buNone/>
              <a:defRPr sz="1600" b="0" i="0" u="none" strike="noStrike" cap="none">
                <a:solidFill>
                  <a:srgbClr val="3F3F3F"/>
                </a:solidFill>
                <a:latin typeface="Century Gothic"/>
                <a:ea typeface="Century Gothic"/>
                <a:cs typeface="Century Gothic"/>
                <a:sym typeface="Century Gothic"/>
              </a:defRPr>
            </a:lvl8pPr>
            <a:lvl9pPr marR="0" lvl="8" algn="l" rtl="0">
              <a:spcBef>
                <a:spcPts val="1000"/>
              </a:spcBef>
              <a:spcAft>
                <a:spcPts val="0"/>
              </a:spcAft>
              <a:buClr>
                <a:schemeClr val="accent1"/>
              </a:buClr>
              <a:buSzPts val="1280"/>
              <a:buFont typeface="Noto Sans Symbols"/>
              <a:buNone/>
              <a:defRPr sz="1600" b="0" i="0" u="none" strike="noStrike" cap="none">
                <a:solidFill>
                  <a:srgbClr val="3F3F3F"/>
                </a:solidFill>
                <a:latin typeface="Century Gothic"/>
                <a:ea typeface="Century Gothic"/>
                <a:cs typeface="Century Gothic"/>
                <a:sym typeface="Century Gothic"/>
              </a:defRPr>
            </a:lvl9pPr>
          </a:lstStyle>
          <a:p>
            <a:endParaRPr/>
          </a:p>
        </p:txBody>
      </p:sp>
      <p:sp>
        <p:nvSpPr>
          <p:cNvPr id="61" name="Google Shape;61;p34"/>
          <p:cNvSpPr txBox="1">
            <a:spLocks noGrp="1"/>
          </p:cNvSpPr>
          <p:nvPr>
            <p:ph type="body" idx="6"/>
          </p:nvPr>
        </p:nvSpPr>
        <p:spPr>
          <a:xfrm>
            <a:off x="4568865" y="5184002"/>
            <a:ext cx="3050438" cy="843056"/>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120"/>
              <a:buNone/>
              <a:defRPr sz="1400"/>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sp>
        <p:nvSpPr>
          <p:cNvPr id="62" name="Google Shape;62;p34"/>
          <p:cNvSpPr txBox="1">
            <a:spLocks noGrp="1"/>
          </p:cNvSpPr>
          <p:nvPr>
            <p:ph type="body" idx="7"/>
          </p:nvPr>
        </p:nvSpPr>
        <p:spPr>
          <a:xfrm>
            <a:off x="7983434" y="4532847"/>
            <a:ext cx="3050438" cy="651154"/>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None/>
              <a:defRPr sz="2400" b="0">
                <a:solidFill>
                  <a:schemeClr val="accent1"/>
                </a:solidFill>
              </a:defRPr>
            </a:lvl1pPr>
            <a:lvl2pPr marL="914400" lvl="1" indent="-228600" algn="l">
              <a:spcBef>
                <a:spcPts val="1000"/>
              </a:spcBef>
              <a:spcAft>
                <a:spcPts val="0"/>
              </a:spcAft>
              <a:buSzPts val="1600"/>
              <a:buNone/>
              <a:defRPr sz="2000" b="1"/>
            </a:lvl2pPr>
            <a:lvl3pPr marL="1371600" lvl="2" indent="-228600" algn="l">
              <a:spcBef>
                <a:spcPts val="1000"/>
              </a:spcBef>
              <a:spcAft>
                <a:spcPts val="0"/>
              </a:spcAft>
              <a:buSzPts val="1440"/>
              <a:buNone/>
              <a:defRPr sz="1800" b="1"/>
            </a:lvl3pPr>
            <a:lvl4pPr marL="1828800" lvl="3" indent="-228600" algn="l">
              <a:spcBef>
                <a:spcPts val="1000"/>
              </a:spcBef>
              <a:spcAft>
                <a:spcPts val="0"/>
              </a:spcAft>
              <a:buSzPts val="1280"/>
              <a:buNone/>
              <a:defRPr sz="1600" b="1"/>
            </a:lvl4pPr>
            <a:lvl5pPr marL="2286000" lvl="4" indent="-228600" algn="l">
              <a:spcBef>
                <a:spcPts val="1000"/>
              </a:spcBef>
              <a:spcAft>
                <a:spcPts val="0"/>
              </a:spcAft>
              <a:buSzPts val="1280"/>
              <a:buNone/>
              <a:defRPr sz="1600" b="1"/>
            </a:lvl5pPr>
            <a:lvl6pPr marL="2743200" lvl="5" indent="-228600" algn="l">
              <a:spcBef>
                <a:spcPts val="1000"/>
              </a:spcBef>
              <a:spcAft>
                <a:spcPts val="0"/>
              </a:spcAft>
              <a:buSzPts val="1280"/>
              <a:buNone/>
              <a:defRPr sz="1600" b="1"/>
            </a:lvl6pPr>
            <a:lvl7pPr marL="3200400" lvl="6" indent="-228600" algn="l">
              <a:spcBef>
                <a:spcPts val="1000"/>
              </a:spcBef>
              <a:spcAft>
                <a:spcPts val="0"/>
              </a:spcAft>
              <a:buSzPts val="1280"/>
              <a:buNone/>
              <a:defRPr sz="1600" b="1"/>
            </a:lvl7pPr>
            <a:lvl8pPr marL="3657600" lvl="7" indent="-228600" algn="l">
              <a:spcBef>
                <a:spcPts val="1000"/>
              </a:spcBef>
              <a:spcAft>
                <a:spcPts val="0"/>
              </a:spcAft>
              <a:buSzPts val="1280"/>
              <a:buNone/>
              <a:defRPr sz="1600" b="1"/>
            </a:lvl8pPr>
            <a:lvl9pPr marL="4114800" lvl="8" indent="-228600" algn="l">
              <a:spcBef>
                <a:spcPts val="1000"/>
              </a:spcBef>
              <a:spcAft>
                <a:spcPts val="0"/>
              </a:spcAft>
              <a:buSzPts val="1280"/>
              <a:buNone/>
              <a:defRPr sz="1600" b="1"/>
            </a:lvl9pPr>
          </a:lstStyle>
          <a:p>
            <a:endParaRPr/>
          </a:p>
        </p:txBody>
      </p:sp>
      <p:sp>
        <p:nvSpPr>
          <p:cNvPr id="63" name="Google Shape;63;p34"/>
          <p:cNvSpPr>
            <a:spLocks noGrp="1"/>
          </p:cNvSpPr>
          <p:nvPr>
            <p:ph type="pic" idx="8"/>
          </p:nvPr>
        </p:nvSpPr>
        <p:spPr>
          <a:xfrm>
            <a:off x="8163031" y="2603500"/>
            <a:ext cx="2691242" cy="1591510"/>
          </a:xfrm>
          <a:prstGeom prst="roundRect">
            <a:avLst>
              <a:gd name="adj" fmla="val 1858"/>
            </a:avLst>
          </a:prstGeom>
          <a:noFill/>
          <a:ln>
            <a:noFill/>
          </a:ln>
          <a:effectLst>
            <a:outerShdw blurRad="50800" dist="50800" dir="5400000" algn="tl" rotWithShape="0">
              <a:srgbClr val="000000">
                <a:alpha val="42745"/>
              </a:srgbClr>
            </a:outerShdw>
          </a:effectLst>
        </p:spPr>
        <p:txBody>
          <a:bodyPr spcFirstLastPara="1" wrap="square" lIns="91425" tIns="45700" rIns="91425" bIns="45700" anchor="t" anchorCtr="0">
            <a:normAutofit/>
          </a:bodyPr>
          <a:lstStyle>
            <a:lvl1pPr marR="0" lvl="0" algn="ctr" rtl="0">
              <a:spcBef>
                <a:spcPts val="1000"/>
              </a:spcBef>
              <a:spcAft>
                <a:spcPts val="0"/>
              </a:spcAft>
              <a:buClr>
                <a:schemeClr val="accent1"/>
              </a:buClr>
              <a:buSzPts val="1280"/>
              <a:buFont typeface="Noto Sans Symbols"/>
              <a:buNone/>
              <a:defRPr sz="1600" b="0" i="0" u="none" strike="noStrike" cap="none">
                <a:solidFill>
                  <a:srgbClr val="3F3F3F"/>
                </a:solidFill>
                <a:latin typeface="Century Gothic"/>
                <a:ea typeface="Century Gothic"/>
                <a:cs typeface="Century Gothic"/>
                <a:sym typeface="Century Gothic"/>
              </a:defRPr>
            </a:lvl1pPr>
            <a:lvl2pPr marR="0" lvl="1" algn="l" rtl="0">
              <a:spcBef>
                <a:spcPts val="1000"/>
              </a:spcBef>
              <a:spcAft>
                <a:spcPts val="0"/>
              </a:spcAft>
              <a:buClr>
                <a:schemeClr val="accent1"/>
              </a:buClr>
              <a:buSzPts val="1280"/>
              <a:buFont typeface="Noto Sans Symbols"/>
              <a:buNone/>
              <a:defRPr sz="1600" b="0" i="0" u="none" strike="noStrike" cap="none">
                <a:solidFill>
                  <a:srgbClr val="3F3F3F"/>
                </a:solidFill>
                <a:latin typeface="Century Gothic"/>
                <a:ea typeface="Century Gothic"/>
                <a:cs typeface="Century Gothic"/>
                <a:sym typeface="Century Gothic"/>
              </a:defRPr>
            </a:lvl2pPr>
            <a:lvl3pPr marR="0" lvl="2" algn="l" rtl="0">
              <a:spcBef>
                <a:spcPts val="1000"/>
              </a:spcBef>
              <a:spcAft>
                <a:spcPts val="0"/>
              </a:spcAft>
              <a:buClr>
                <a:schemeClr val="accent1"/>
              </a:buClr>
              <a:buSzPts val="1280"/>
              <a:buFont typeface="Noto Sans Symbols"/>
              <a:buNone/>
              <a:defRPr sz="1600" b="0" i="0" u="none" strike="noStrike" cap="none">
                <a:solidFill>
                  <a:srgbClr val="3F3F3F"/>
                </a:solidFill>
                <a:latin typeface="Century Gothic"/>
                <a:ea typeface="Century Gothic"/>
                <a:cs typeface="Century Gothic"/>
                <a:sym typeface="Century Gothic"/>
              </a:defRPr>
            </a:lvl3pPr>
            <a:lvl4pPr marR="0" lvl="3" algn="l" rtl="0">
              <a:spcBef>
                <a:spcPts val="1000"/>
              </a:spcBef>
              <a:spcAft>
                <a:spcPts val="0"/>
              </a:spcAft>
              <a:buClr>
                <a:schemeClr val="accent1"/>
              </a:buClr>
              <a:buSzPts val="1280"/>
              <a:buFont typeface="Noto Sans Symbols"/>
              <a:buNone/>
              <a:defRPr sz="1600" b="0" i="0" u="none" strike="noStrike" cap="none">
                <a:solidFill>
                  <a:srgbClr val="3F3F3F"/>
                </a:solidFill>
                <a:latin typeface="Century Gothic"/>
                <a:ea typeface="Century Gothic"/>
                <a:cs typeface="Century Gothic"/>
                <a:sym typeface="Century Gothic"/>
              </a:defRPr>
            </a:lvl4pPr>
            <a:lvl5pPr marR="0" lvl="4" algn="l" rtl="0">
              <a:spcBef>
                <a:spcPts val="1000"/>
              </a:spcBef>
              <a:spcAft>
                <a:spcPts val="0"/>
              </a:spcAft>
              <a:buClr>
                <a:schemeClr val="accent1"/>
              </a:buClr>
              <a:buSzPts val="1280"/>
              <a:buFont typeface="Noto Sans Symbols"/>
              <a:buNone/>
              <a:defRPr sz="1600" b="0" i="0" u="none" strike="noStrike" cap="none">
                <a:solidFill>
                  <a:srgbClr val="3F3F3F"/>
                </a:solidFill>
                <a:latin typeface="Century Gothic"/>
                <a:ea typeface="Century Gothic"/>
                <a:cs typeface="Century Gothic"/>
                <a:sym typeface="Century Gothic"/>
              </a:defRPr>
            </a:lvl5pPr>
            <a:lvl6pPr marR="0" lvl="5" algn="l" rtl="0">
              <a:spcBef>
                <a:spcPts val="1000"/>
              </a:spcBef>
              <a:spcAft>
                <a:spcPts val="0"/>
              </a:spcAft>
              <a:buClr>
                <a:schemeClr val="accent1"/>
              </a:buClr>
              <a:buSzPts val="1280"/>
              <a:buFont typeface="Noto Sans Symbols"/>
              <a:buNone/>
              <a:defRPr sz="1600" b="0" i="0" u="none" strike="noStrike" cap="none">
                <a:solidFill>
                  <a:srgbClr val="3F3F3F"/>
                </a:solidFill>
                <a:latin typeface="Century Gothic"/>
                <a:ea typeface="Century Gothic"/>
                <a:cs typeface="Century Gothic"/>
                <a:sym typeface="Century Gothic"/>
              </a:defRPr>
            </a:lvl6pPr>
            <a:lvl7pPr marR="0" lvl="6" algn="l" rtl="0">
              <a:spcBef>
                <a:spcPts val="1000"/>
              </a:spcBef>
              <a:spcAft>
                <a:spcPts val="0"/>
              </a:spcAft>
              <a:buClr>
                <a:schemeClr val="accent1"/>
              </a:buClr>
              <a:buSzPts val="1280"/>
              <a:buFont typeface="Noto Sans Symbols"/>
              <a:buNone/>
              <a:defRPr sz="1600" b="0" i="0" u="none" strike="noStrike" cap="none">
                <a:solidFill>
                  <a:srgbClr val="3F3F3F"/>
                </a:solidFill>
                <a:latin typeface="Century Gothic"/>
                <a:ea typeface="Century Gothic"/>
                <a:cs typeface="Century Gothic"/>
                <a:sym typeface="Century Gothic"/>
              </a:defRPr>
            </a:lvl7pPr>
            <a:lvl8pPr marR="0" lvl="7" algn="l" rtl="0">
              <a:spcBef>
                <a:spcPts val="1000"/>
              </a:spcBef>
              <a:spcAft>
                <a:spcPts val="0"/>
              </a:spcAft>
              <a:buClr>
                <a:schemeClr val="accent1"/>
              </a:buClr>
              <a:buSzPts val="1280"/>
              <a:buFont typeface="Noto Sans Symbols"/>
              <a:buNone/>
              <a:defRPr sz="1600" b="0" i="0" u="none" strike="noStrike" cap="none">
                <a:solidFill>
                  <a:srgbClr val="3F3F3F"/>
                </a:solidFill>
                <a:latin typeface="Century Gothic"/>
                <a:ea typeface="Century Gothic"/>
                <a:cs typeface="Century Gothic"/>
                <a:sym typeface="Century Gothic"/>
              </a:defRPr>
            </a:lvl8pPr>
            <a:lvl9pPr marR="0" lvl="8" algn="l" rtl="0">
              <a:spcBef>
                <a:spcPts val="1000"/>
              </a:spcBef>
              <a:spcAft>
                <a:spcPts val="0"/>
              </a:spcAft>
              <a:buClr>
                <a:schemeClr val="accent1"/>
              </a:buClr>
              <a:buSzPts val="1280"/>
              <a:buFont typeface="Noto Sans Symbols"/>
              <a:buNone/>
              <a:defRPr sz="1600" b="0" i="0" u="none" strike="noStrike" cap="none">
                <a:solidFill>
                  <a:srgbClr val="3F3F3F"/>
                </a:solidFill>
                <a:latin typeface="Century Gothic"/>
                <a:ea typeface="Century Gothic"/>
                <a:cs typeface="Century Gothic"/>
                <a:sym typeface="Century Gothic"/>
              </a:defRPr>
            </a:lvl9pPr>
          </a:lstStyle>
          <a:p>
            <a:endParaRPr/>
          </a:p>
        </p:txBody>
      </p:sp>
      <p:sp>
        <p:nvSpPr>
          <p:cNvPr id="64" name="Google Shape;64;p34"/>
          <p:cNvSpPr txBox="1">
            <a:spLocks noGrp="1"/>
          </p:cNvSpPr>
          <p:nvPr>
            <p:ph type="body" idx="9"/>
          </p:nvPr>
        </p:nvSpPr>
        <p:spPr>
          <a:xfrm>
            <a:off x="7983434" y="5184001"/>
            <a:ext cx="3050437" cy="843054"/>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120"/>
              <a:buNone/>
              <a:defRPr sz="1400"/>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cxnSp>
        <p:nvCxnSpPr>
          <p:cNvPr id="65" name="Google Shape;65;p34"/>
          <p:cNvCxnSpPr/>
          <p:nvPr/>
        </p:nvCxnSpPr>
        <p:spPr>
          <a:xfrm>
            <a:off x="4388153" y="2603500"/>
            <a:ext cx="0" cy="3517594"/>
          </a:xfrm>
          <a:prstGeom prst="straightConnector1">
            <a:avLst/>
          </a:prstGeom>
          <a:noFill/>
          <a:ln w="12700" cap="flat" cmpd="sng">
            <a:solidFill>
              <a:schemeClr val="accent1">
                <a:alpha val="40000"/>
              </a:schemeClr>
            </a:solidFill>
            <a:prstDash val="solid"/>
            <a:round/>
            <a:headEnd type="none" w="sm" len="sm"/>
            <a:tailEnd type="none" w="sm" len="sm"/>
          </a:ln>
        </p:spPr>
      </p:cxnSp>
      <p:cxnSp>
        <p:nvCxnSpPr>
          <p:cNvPr id="66" name="Google Shape;66;p34"/>
          <p:cNvCxnSpPr/>
          <p:nvPr/>
        </p:nvCxnSpPr>
        <p:spPr>
          <a:xfrm>
            <a:off x="7801905" y="2603500"/>
            <a:ext cx="0" cy="3492500"/>
          </a:xfrm>
          <a:prstGeom prst="straightConnector1">
            <a:avLst/>
          </a:prstGeom>
          <a:noFill/>
          <a:ln w="12700" cap="flat" cmpd="sng">
            <a:solidFill>
              <a:schemeClr val="accent1">
                <a:alpha val="40000"/>
              </a:schemeClr>
            </a:solidFill>
            <a:prstDash val="solid"/>
            <a:round/>
            <a:headEnd type="none" w="sm" len="sm"/>
            <a:tailEnd type="none" w="sm" len="sm"/>
          </a:ln>
        </p:spPr>
      </p:cxnSp>
      <p:sp>
        <p:nvSpPr>
          <p:cNvPr id="67" name="Google Shape;67;p34"/>
          <p:cNvSpPr txBox="1">
            <a:spLocks noGrp="1"/>
          </p:cNvSpPr>
          <p:nvPr>
            <p:ph type="dt" idx="10"/>
          </p:nvPr>
        </p:nvSpPr>
        <p:spPr>
          <a:xfrm>
            <a:off x="10650938" y="6394061"/>
            <a:ext cx="990599" cy="304799"/>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68" name="Google Shape;68;p34"/>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entury Gothic"/>
                <a:ea typeface="Century Gothic"/>
                <a:cs typeface="Century Gothic"/>
                <a:sym typeface="Century Gothic"/>
              </a:defRPr>
            </a:lvl1pPr>
            <a:lvl2pPr marL="0" marR="0" lvl="1" indent="0" algn="l" rtl="0">
              <a:spcBef>
                <a:spcPts val="0"/>
              </a:spcBef>
              <a:buNone/>
              <a:defRPr sz="1800">
                <a:solidFill>
                  <a:schemeClr val="dk1"/>
                </a:solidFill>
                <a:latin typeface="Century Gothic"/>
                <a:ea typeface="Century Gothic"/>
                <a:cs typeface="Century Gothic"/>
                <a:sym typeface="Century Gothic"/>
              </a:defRPr>
            </a:lvl2pPr>
            <a:lvl3pPr marL="0" marR="0" lvl="2" indent="0" algn="l" rtl="0">
              <a:spcBef>
                <a:spcPts val="0"/>
              </a:spcBef>
              <a:buNone/>
              <a:defRPr sz="1800">
                <a:solidFill>
                  <a:schemeClr val="dk1"/>
                </a:solidFill>
                <a:latin typeface="Century Gothic"/>
                <a:ea typeface="Century Gothic"/>
                <a:cs typeface="Century Gothic"/>
                <a:sym typeface="Century Gothic"/>
              </a:defRPr>
            </a:lvl3pPr>
            <a:lvl4pPr marL="0" marR="0" lvl="3" indent="0" algn="l" rtl="0">
              <a:spcBef>
                <a:spcPts val="0"/>
              </a:spcBef>
              <a:buNone/>
              <a:defRPr sz="1800">
                <a:solidFill>
                  <a:schemeClr val="dk1"/>
                </a:solidFill>
                <a:latin typeface="Century Gothic"/>
                <a:ea typeface="Century Gothic"/>
                <a:cs typeface="Century Gothic"/>
                <a:sym typeface="Century Gothic"/>
              </a:defRPr>
            </a:lvl4pPr>
            <a:lvl5pPr marL="0" marR="0" lvl="4" indent="0" algn="l" rtl="0">
              <a:spcBef>
                <a:spcPts val="0"/>
              </a:spcBef>
              <a:buNone/>
              <a:defRPr sz="1800">
                <a:solidFill>
                  <a:schemeClr val="dk1"/>
                </a:solidFill>
                <a:latin typeface="Century Gothic"/>
                <a:ea typeface="Century Gothic"/>
                <a:cs typeface="Century Gothic"/>
                <a:sym typeface="Century Gothic"/>
              </a:defRPr>
            </a:lvl5pPr>
            <a:lvl6pPr marL="0" marR="0" lvl="5" indent="0" algn="l" rtl="0">
              <a:spcBef>
                <a:spcPts val="0"/>
              </a:spcBef>
              <a:buNone/>
              <a:defRPr sz="1800">
                <a:solidFill>
                  <a:schemeClr val="dk1"/>
                </a:solidFill>
                <a:latin typeface="Century Gothic"/>
                <a:ea typeface="Century Gothic"/>
                <a:cs typeface="Century Gothic"/>
                <a:sym typeface="Century Gothic"/>
              </a:defRPr>
            </a:lvl6pPr>
            <a:lvl7pPr marL="0" marR="0" lvl="6" indent="0" algn="l" rtl="0">
              <a:spcBef>
                <a:spcPts val="0"/>
              </a:spcBef>
              <a:buNone/>
              <a:defRPr sz="1800">
                <a:solidFill>
                  <a:schemeClr val="dk1"/>
                </a:solidFill>
                <a:latin typeface="Century Gothic"/>
                <a:ea typeface="Century Gothic"/>
                <a:cs typeface="Century Gothic"/>
                <a:sym typeface="Century Gothic"/>
              </a:defRPr>
            </a:lvl7pPr>
            <a:lvl8pPr marL="0" marR="0" lvl="7" indent="0" algn="l" rtl="0">
              <a:spcBef>
                <a:spcPts val="0"/>
              </a:spcBef>
              <a:buNone/>
              <a:defRPr sz="1800">
                <a:solidFill>
                  <a:schemeClr val="dk1"/>
                </a:solidFill>
                <a:latin typeface="Century Gothic"/>
                <a:ea typeface="Century Gothic"/>
                <a:cs typeface="Century Gothic"/>
                <a:sym typeface="Century Gothic"/>
              </a:defRPr>
            </a:lvl8pPr>
            <a:lvl9pPr marL="0" marR="0" lvl="8" indent="0" algn="l" rtl="0">
              <a:spcBef>
                <a:spcPts val="0"/>
              </a:spcBef>
              <a:buNone/>
              <a:defRPr sz="1800">
                <a:solidFill>
                  <a:schemeClr val="dk1"/>
                </a:solidFill>
                <a:latin typeface="Century Gothic"/>
                <a:ea typeface="Century Gothic"/>
                <a:cs typeface="Century Gothic"/>
                <a:sym typeface="Century Gothic"/>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9"/>
        <p:cNvGrpSpPr/>
        <p:nvPr/>
      </p:nvGrpSpPr>
      <p:grpSpPr>
        <a:xfrm>
          <a:off x="0" y="0"/>
          <a:ext cx="0" cy="0"/>
          <a:chOff x="0" y="0"/>
          <a:chExt cx="0" cy="0"/>
        </a:xfrm>
      </p:grpSpPr>
      <p:sp>
        <p:nvSpPr>
          <p:cNvPr id="70" name="Google Shape;70;p35"/>
          <p:cNvSpPr txBox="1">
            <a:spLocks noGrp="1"/>
          </p:cNvSpPr>
          <p:nvPr>
            <p:ph type="title"/>
          </p:nvPr>
        </p:nvSpPr>
        <p:spPr>
          <a:xfrm>
            <a:off x="1154953" y="973668"/>
            <a:ext cx="8825660" cy="70696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35"/>
          <p:cNvSpPr txBox="1">
            <a:spLocks noGrp="1"/>
          </p:cNvSpPr>
          <p:nvPr>
            <p:ph type="body" idx="1"/>
          </p:nvPr>
        </p:nvSpPr>
        <p:spPr>
          <a:xfrm rot="5400000">
            <a:off x="4386263" y="-627808"/>
            <a:ext cx="3416300" cy="9878916"/>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72" name="Google Shape;72;p35"/>
          <p:cNvSpPr txBox="1">
            <a:spLocks noGrp="1"/>
          </p:cNvSpPr>
          <p:nvPr>
            <p:ph type="dt" idx="10"/>
          </p:nvPr>
        </p:nvSpPr>
        <p:spPr>
          <a:xfrm>
            <a:off x="10650938" y="6394061"/>
            <a:ext cx="990599" cy="304799"/>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73" name="Google Shape;73;p35"/>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entury Gothic"/>
                <a:ea typeface="Century Gothic"/>
                <a:cs typeface="Century Gothic"/>
                <a:sym typeface="Century Gothic"/>
              </a:defRPr>
            </a:lvl1pPr>
            <a:lvl2pPr marL="0" marR="0" lvl="1" indent="0" algn="l" rtl="0">
              <a:spcBef>
                <a:spcPts val="0"/>
              </a:spcBef>
              <a:buNone/>
              <a:defRPr sz="1800">
                <a:solidFill>
                  <a:schemeClr val="dk1"/>
                </a:solidFill>
                <a:latin typeface="Century Gothic"/>
                <a:ea typeface="Century Gothic"/>
                <a:cs typeface="Century Gothic"/>
                <a:sym typeface="Century Gothic"/>
              </a:defRPr>
            </a:lvl2pPr>
            <a:lvl3pPr marL="0" marR="0" lvl="2" indent="0" algn="l" rtl="0">
              <a:spcBef>
                <a:spcPts val="0"/>
              </a:spcBef>
              <a:buNone/>
              <a:defRPr sz="1800">
                <a:solidFill>
                  <a:schemeClr val="dk1"/>
                </a:solidFill>
                <a:latin typeface="Century Gothic"/>
                <a:ea typeface="Century Gothic"/>
                <a:cs typeface="Century Gothic"/>
                <a:sym typeface="Century Gothic"/>
              </a:defRPr>
            </a:lvl3pPr>
            <a:lvl4pPr marL="0" marR="0" lvl="3" indent="0" algn="l" rtl="0">
              <a:spcBef>
                <a:spcPts val="0"/>
              </a:spcBef>
              <a:buNone/>
              <a:defRPr sz="1800">
                <a:solidFill>
                  <a:schemeClr val="dk1"/>
                </a:solidFill>
                <a:latin typeface="Century Gothic"/>
                <a:ea typeface="Century Gothic"/>
                <a:cs typeface="Century Gothic"/>
                <a:sym typeface="Century Gothic"/>
              </a:defRPr>
            </a:lvl4pPr>
            <a:lvl5pPr marL="0" marR="0" lvl="4" indent="0" algn="l" rtl="0">
              <a:spcBef>
                <a:spcPts val="0"/>
              </a:spcBef>
              <a:buNone/>
              <a:defRPr sz="1800">
                <a:solidFill>
                  <a:schemeClr val="dk1"/>
                </a:solidFill>
                <a:latin typeface="Century Gothic"/>
                <a:ea typeface="Century Gothic"/>
                <a:cs typeface="Century Gothic"/>
                <a:sym typeface="Century Gothic"/>
              </a:defRPr>
            </a:lvl5pPr>
            <a:lvl6pPr marL="0" marR="0" lvl="5" indent="0" algn="l" rtl="0">
              <a:spcBef>
                <a:spcPts val="0"/>
              </a:spcBef>
              <a:buNone/>
              <a:defRPr sz="1800">
                <a:solidFill>
                  <a:schemeClr val="dk1"/>
                </a:solidFill>
                <a:latin typeface="Century Gothic"/>
                <a:ea typeface="Century Gothic"/>
                <a:cs typeface="Century Gothic"/>
                <a:sym typeface="Century Gothic"/>
              </a:defRPr>
            </a:lvl6pPr>
            <a:lvl7pPr marL="0" marR="0" lvl="6" indent="0" algn="l" rtl="0">
              <a:spcBef>
                <a:spcPts val="0"/>
              </a:spcBef>
              <a:buNone/>
              <a:defRPr sz="1800">
                <a:solidFill>
                  <a:schemeClr val="dk1"/>
                </a:solidFill>
                <a:latin typeface="Century Gothic"/>
                <a:ea typeface="Century Gothic"/>
                <a:cs typeface="Century Gothic"/>
                <a:sym typeface="Century Gothic"/>
              </a:defRPr>
            </a:lvl7pPr>
            <a:lvl8pPr marL="0" marR="0" lvl="7" indent="0" algn="l" rtl="0">
              <a:spcBef>
                <a:spcPts val="0"/>
              </a:spcBef>
              <a:buNone/>
              <a:defRPr sz="1800">
                <a:solidFill>
                  <a:schemeClr val="dk1"/>
                </a:solidFill>
                <a:latin typeface="Century Gothic"/>
                <a:ea typeface="Century Gothic"/>
                <a:cs typeface="Century Gothic"/>
                <a:sym typeface="Century Gothic"/>
              </a:defRPr>
            </a:lvl8pPr>
            <a:lvl9pPr marL="0" marR="0" lvl="8" indent="0" algn="l" rtl="0">
              <a:spcBef>
                <a:spcPts val="0"/>
              </a:spcBef>
              <a:buNone/>
              <a:defRPr sz="1800">
                <a:solidFill>
                  <a:schemeClr val="dk1"/>
                </a:solidFill>
                <a:latin typeface="Century Gothic"/>
                <a:ea typeface="Century Gothic"/>
                <a:cs typeface="Century Gothic"/>
                <a:sym typeface="Century Gothic"/>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74"/>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hyperlink" Target="http://www.logigear.com/" TargetMode="Externa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7"/>
          <p:cNvSpPr txBox="1">
            <a:spLocks noGrp="1"/>
          </p:cNvSpPr>
          <p:nvPr>
            <p:ph type="title"/>
          </p:nvPr>
        </p:nvSpPr>
        <p:spPr>
          <a:xfrm>
            <a:off x="1154953" y="973668"/>
            <a:ext cx="8761413" cy="706964"/>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Clr>
                <a:schemeClr val="lt2"/>
              </a:buClr>
              <a:buSzPts val="3600"/>
              <a:buFont typeface="Century Gothic"/>
              <a:buNone/>
              <a:defRPr sz="3600" b="0" i="0" u="none" strike="noStrike" cap="none">
                <a:solidFill>
                  <a:schemeClr val="lt2"/>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11" name="Google Shape;11;p27"/>
          <p:cNvSpPr txBox="1">
            <a:spLocks noGrp="1"/>
          </p:cNvSpPr>
          <p:nvPr>
            <p:ph type="body" idx="1"/>
          </p:nvPr>
        </p:nvSpPr>
        <p:spPr>
          <a:xfrm>
            <a:off x="1154955" y="2603500"/>
            <a:ext cx="9878916" cy="3416300"/>
          </a:xfrm>
          <a:prstGeom prst="rect">
            <a:avLst/>
          </a:prstGeom>
          <a:noFill/>
          <a:ln>
            <a:noFill/>
          </a:ln>
        </p:spPr>
        <p:txBody>
          <a:bodyPr spcFirstLastPara="1" wrap="square" lIns="91425" tIns="45700" rIns="91425" bIns="45700" anchor="t" anchorCtr="0">
            <a:normAutofit/>
          </a:bodyPr>
          <a:lstStyle>
            <a:lvl1pPr marL="457200" marR="0" lvl="0" indent="-320040" algn="l" rtl="0">
              <a:spcBef>
                <a:spcPts val="1000"/>
              </a:spcBef>
              <a:spcAft>
                <a:spcPts val="0"/>
              </a:spcAft>
              <a:buClr>
                <a:schemeClr val="accent1"/>
              </a:buClr>
              <a:buSzPts val="1440"/>
              <a:buFont typeface="Noto Sans Symbols"/>
              <a:buChar char="►"/>
              <a:defRPr sz="1800" b="0" i="0" u="none" strike="noStrike" cap="none">
                <a:solidFill>
                  <a:srgbClr val="3F3F3F"/>
                </a:solidFill>
                <a:latin typeface="Century Gothic"/>
                <a:ea typeface="Century Gothic"/>
                <a:cs typeface="Century Gothic"/>
                <a:sym typeface="Century Gothic"/>
              </a:defRPr>
            </a:lvl1pPr>
            <a:lvl2pPr marL="914400" marR="0" lvl="1" indent="-309880" algn="l" rtl="0">
              <a:spcBef>
                <a:spcPts val="1000"/>
              </a:spcBef>
              <a:spcAft>
                <a:spcPts val="0"/>
              </a:spcAft>
              <a:buClr>
                <a:schemeClr val="accent1"/>
              </a:buClr>
              <a:buSzPts val="1280"/>
              <a:buFont typeface="Noto Sans Symbols"/>
              <a:buChar char="►"/>
              <a:defRPr sz="1600" b="0" i="0" u="none" strike="noStrike" cap="none">
                <a:solidFill>
                  <a:srgbClr val="3F3F3F"/>
                </a:solidFill>
                <a:latin typeface="Century Gothic"/>
                <a:ea typeface="Century Gothic"/>
                <a:cs typeface="Century Gothic"/>
                <a:sym typeface="Century Gothic"/>
              </a:defRPr>
            </a:lvl2pPr>
            <a:lvl3pPr marL="1371600" marR="0" lvl="2" indent="-299719" algn="l" rtl="0">
              <a:spcBef>
                <a:spcPts val="1000"/>
              </a:spcBef>
              <a:spcAft>
                <a:spcPts val="0"/>
              </a:spcAft>
              <a:buClr>
                <a:schemeClr val="accent1"/>
              </a:buClr>
              <a:buSzPts val="1120"/>
              <a:buFont typeface="Noto Sans Symbols"/>
              <a:buChar char="►"/>
              <a:defRPr sz="1400" b="0" i="0" u="none" strike="noStrike" cap="none">
                <a:solidFill>
                  <a:srgbClr val="3F3F3F"/>
                </a:solidFill>
                <a:latin typeface="Century Gothic"/>
                <a:ea typeface="Century Gothic"/>
                <a:cs typeface="Century Gothic"/>
                <a:sym typeface="Century Gothic"/>
              </a:defRPr>
            </a:lvl3pPr>
            <a:lvl4pPr marL="1828800" marR="0" lvl="3"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Century Gothic"/>
                <a:ea typeface="Century Gothic"/>
                <a:cs typeface="Century Gothic"/>
                <a:sym typeface="Century Gothic"/>
              </a:defRPr>
            </a:lvl4pPr>
            <a:lvl5pPr marL="2286000" marR="0" lvl="4"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Century Gothic"/>
                <a:ea typeface="Century Gothic"/>
                <a:cs typeface="Century Gothic"/>
                <a:sym typeface="Century Gothic"/>
              </a:defRPr>
            </a:lvl5pPr>
            <a:lvl6pPr marL="2743200" marR="0" lvl="5"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Century Gothic"/>
                <a:ea typeface="Century Gothic"/>
                <a:cs typeface="Century Gothic"/>
                <a:sym typeface="Century Gothic"/>
              </a:defRPr>
            </a:lvl6pPr>
            <a:lvl7pPr marL="3200400" marR="0" lvl="6"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Century Gothic"/>
                <a:ea typeface="Century Gothic"/>
                <a:cs typeface="Century Gothic"/>
                <a:sym typeface="Century Gothic"/>
              </a:defRPr>
            </a:lvl7pPr>
            <a:lvl8pPr marL="3657600" marR="0" lvl="7" indent="-289559" algn="l" rtl="0">
              <a:spcBef>
                <a:spcPts val="1000"/>
              </a:spcBef>
              <a:spcAft>
                <a:spcPts val="0"/>
              </a:spcAft>
              <a:buClr>
                <a:schemeClr val="accent1"/>
              </a:buClr>
              <a:buSzPts val="960"/>
              <a:buFont typeface="Noto Sans Symbols"/>
              <a:buChar char="►"/>
              <a:defRPr sz="1200" b="0" i="0" u="none" strike="noStrike" cap="none">
                <a:solidFill>
                  <a:srgbClr val="3F3F3F"/>
                </a:solidFill>
                <a:latin typeface="Century Gothic"/>
                <a:ea typeface="Century Gothic"/>
                <a:cs typeface="Century Gothic"/>
                <a:sym typeface="Century Gothic"/>
              </a:defRPr>
            </a:lvl8pPr>
            <a:lvl9pPr marL="4114800" marR="0" lvl="8" indent="-289559" algn="l" rtl="0">
              <a:spcBef>
                <a:spcPts val="1000"/>
              </a:spcBef>
              <a:spcAft>
                <a:spcPts val="0"/>
              </a:spcAft>
              <a:buClr>
                <a:schemeClr val="accent1"/>
              </a:buClr>
              <a:buSzPts val="960"/>
              <a:buFont typeface="Noto Sans Symbols"/>
              <a:buChar char="►"/>
              <a:defRPr sz="1200" b="0" i="0" u="none" strike="noStrike" cap="none">
                <a:solidFill>
                  <a:srgbClr val="3F3F3F"/>
                </a:solidFill>
                <a:latin typeface="Century Gothic"/>
                <a:ea typeface="Century Gothic"/>
                <a:cs typeface="Century Gothic"/>
                <a:sym typeface="Century Gothic"/>
              </a:defRPr>
            </a:lvl9pPr>
          </a:lstStyle>
          <a:p>
            <a:endParaRPr/>
          </a:p>
        </p:txBody>
      </p:sp>
      <p:sp>
        <p:nvSpPr>
          <p:cNvPr id="12" name="Google Shape;12;p27"/>
          <p:cNvSpPr txBox="1"/>
          <p:nvPr/>
        </p:nvSpPr>
        <p:spPr>
          <a:xfrm>
            <a:off x="7978588" y="6422280"/>
            <a:ext cx="3055283" cy="246221"/>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US" sz="1000" b="0" i="0" u="sng" strike="noStrike" cap="none">
                <a:solidFill>
                  <a:srgbClr val="1E4C8F"/>
                </a:solidFill>
                <a:latin typeface="Century Gothic"/>
                <a:ea typeface="Century Gothic"/>
                <a:cs typeface="Century Gothic"/>
                <a:sym typeface="Century Gothic"/>
                <a:hlinkClick r:id="rId12">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www.logigear.com</a:t>
            </a:r>
            <a:endParaRPr sz="1000" b="0" i="0" u="none" strike="noStrike" cap="none">
              <a:solidFill>
                <a:srgbClr val="1E4C8F"/>
              </a:solidFill>
              <a:latin typeface="Century Gothic"/>
              <a:ea typeface="Century Gothic"/>
              <a:cs typeface="Century Gothic"/>
              <a:sym typeface="Century Gothic"/>
            </a:endParaRPr>
          </a:p>
        </p:txBody>
      </p:sp>
      <p:pic>
        <p:nvPicPr>
          <p:cNvPr id="13" name="Google Shape;13;p27"/>
          <p:cNvPicPr preferRelativeResize="0"/>
          <p:nvPr/>
        </p:nvPicPr>
        <p:blipFill rotWithShape="1">
          <a:blip r:embed="rId13">
            <a:alphaModFix/>
          </a:blip>
          <a:srcRect b="25895"/>
          <a:stretch/>
        </p:blipFill>
        <p:spPr>
          <a:xfrm>
            <a:off x="1154953" y="6386993"/>
            <a:ext cx="763057" cy="223357"/>
          </a:xfrm>
          <a:prstGeom prst="rect">
            <a:avLst/>
          </a:prstGeom>
          <a:noFill/>
          <a:ln>
            <a:noFill/>
          </a:ln>
        </p:spPr>
      </p:pic>
      <p:sp>
        <p:nvSpPr>
          <p:cNvPr id="14" name="Google Shape;14;p27"/>
          <p:cNvSpPr txBox="1"/>
          <p:nvPr/>
        </p:nvSpPr>
        <p:spPr>
          <a:xfrm>
            <a:off x="4528692" y="6386993"/>
            <a:ext cx="3126299" cy="24622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000" b="0" i="0" u="none" strike="noStrike" cap="none">
                <a:solidFill>
                  <a:srgbClr val="1E4C8F"/>
                </a:solidFill>
                <a:latin typeface="Century Gothic"/>
                <a:ea typeface="Century Gothic"/>
                <a:cs typeface="Century Gothic"/>
                <a:sym typeface="Century Gothic"/>
              </a:rPr>
              <a:t>Silicon Valley Testing Expertise</a:t>
            </a:r>
            <a:endParaRPr sz="1000" b="0" i="0" u="none" strike="noStrike" cap="none">
              <a:solidFill>
                <a:srgbClr val="1E4C8F"/>
              </a:solidFill>
              <a:latin typeface="Century Gothic"/>
              <a:ea typeface="Century Gothic"/>
              <a:cs typeface="Century Gothic"/>
              <a:sym typeface="Century Gothic"/>
            </a:endParaRPr>
          </a:p>
        </p:txBody>
      </p:sp>
      <p:pic>
        <p:nvPicPr>
          <p:cNvPr id="15" name="Google Shape;15;p27"/>
          <p:cNvPicPr preferRelativeResize="0"/>
          <p:nvPr/>
        </p:nvPicPr>
        <p:blipFill rotWithShape="1">
          <a:blip r:embed="rId14">
            <a:alphaModFix/>
          </a:blip>
          <a:srcRect/>
          <a:stretch/>
        </p:blipFill>
        <p:spPr>
          <a:xfrm>
            <a:off x="2045746" y="6408062"/>
            <a:ext cx="1262231" cy="181217"/>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angular.io/guide/glossary#view"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angular.io/guide/glossary#view" TargetMode="External"/><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angular.io/guide/glossary#lifecycle-hook" TargetMode="External"/><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4.xml.rels><?xml version="1.0" encoding="UTF-8" standalone="yes"?>
<Relationships xmlns="http://schemas.openxmlformats.org/package/2006/relationships"><Relationship Id="rId3" Type="http://schemas.openxmlformats.org/officeDocument/2006/relationships/hyperlink" Target="https://www.madewithangular.com/categories/google/"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angular.io/guide/styleguide"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1"/>
          <p:cNvSpPr txBox="1"/>
          <p:nvPr/>
        </p:nvSpPr>
        <p:spPr>
          <a:xfrm>
            <a:off x="3429486" y="2708579"/>
            <a:ext cx="5333100" cy="224672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4400" b="1" i="0" u="none" strike="noStrike" cap="none" dirty="0">
                <a:solidFill>
                  <a:srgbClr val="164D90"/>
                </a:solidFill>
                <a:latin typeface="Open Sans"/>
                <a:ea typeface="Open Sans"/>
                <a:cs typeface="Open Sans"/>
                <a:sym typeface="Open Sans"/>
              </a:rPr>
              <a:t>Angular </a:t>
            </a:r>
            <a:r>
              <a:rPr lang="en-US" sz="4400" b="1" i="0" u="none" strike="noStrike" cap="none" dirty="0" smtClean="0">
                <a:solidFill>
                  <a:srgbClr val="164D90"/>
                </a:solidFill>
                <a:latin typeface="Open Sans"/>
                <a:ea typeface="Open Sans"/>
                <a:cs typeface="Open Sans"/>
                <a:sym typeface="Open Sans"/>
              </a:rPr>
              <a:t>Quick Start</a:t>
            </a:r>
            <a:endParaRPr sz="2000" b="1" i="0" u="none" strike="noStrike" cap="none" dirty="0">
              <a:solidFill>
                <a:srgbClr val="164D90"/>
              </a:solidFill>
              <a:latin typeface="Open Sans"/>
              <a:ea typeface="Open Sans"/>
              <a:cs typeface="Open Sans"/>
              <a:sym typeface="Open Sans"/>
            </a:endParaRPr>
          </a:p>
          <a:p>
            <a:pPr marL="0" lvl="0" indent="0" algn="ctr" rtl="0">
              <a:spcBef>
                <a:spcPts val="0"/>
              </a:spcBef>
              <a:spcAft>
                <a:spcPts val="0"/>
              </a:spcAft>
              <a:buClr>
                <a:schemeClr val="dk1"/>
              </a:buClr>
              <a:buFont typeface="Arial"/>
              <a:buNone/>
            </a:pPr>
            <a:r>
              <a:rPr lang="en-US" sz="1600" dirty="0">
                <a:solidFill>
                  <a:srgbClr val="164D90"/>
                </a:solidFill>
                <a:latin typeface="Open Sans"/>
                <a:ea typeface="Open Sans"/>
                <a:cs typeface="Open Sans"/>
                <a:sym typeface="Open Sans"/>
              </a:rPr>
              <a:t>By CDO Team</a:t>
            </a:r>
            <a:endParaRPr dirty="0">
              <a:solidFill>
                <a:schemeClr val="dk1"/>
              </a:solidFill>
            </a:endParaRPr>
          </a:p>
          <a:p>
            <a:pPr marL="0" lvl="0" indent="0" algn="ctr" rtl="0">
              <a:spcBef>
                <a:spcPts val="0"/>
              </a:spcBef>
              <a:spcAft>
                <a:spcPts val="0"/>
              </a:spcAft>
              <a:buClr>
                <a:schemeClr val="dk1"/>
              </a:buClr>
              <a:buFont typeface="Arial"/>
              <a:buNone/>
            </a:pPr>
            <a:r>
              <a:rPr lang="en-US" sz="1600" dirty="0">
                <a:solidFill>
                  <a:srgbClr val="164D90"/>
                </a:solidFill>
                <a:latin typeface="Open Sans"/>
                <a:ea typeface="Open Sans"/>
                <a:cs typeface="Open Sans"/>
                <a:sym typeface="Open Sans"/>
              </a:rPr>
              <a:t>v1.0</a:t>
            </a:r>
            <a:endParaRPr sz="1600" dirty="0">
              <a:solidFill>
                <a:srgbClr val="164D90"/>
              </a:solidFill>
              <a:latin typeface="Open Sans"/>
              <a:ea typeface="Open Sans"/>
              <a:cs typeface="Open Sans"/>
              <a:sym typeface="Open Sans"/>
            </a:endParaRPr>
          </a:p>
          <a:p>
            <a:pPr marL="0" marR="0" lvl="0" indent="0" algn="ctr" rtl="0">
              <a:spcBef>
                <a:spcPts val="0"/>
              </a:spcBef>
              <a:spcAft>
                <a:spcPts val="0"/>
              </a:spcAft>
              <a:buNone/>
            </a:pPr>
            <a:endParaRPr sz="2000" b="1" dirty="0">
              <a:solidFill>
                <a:srgbClr val="164D90"/>
              </a:solidFill>
              <a:latin typeface="Open Sans"/>
              <a:ea typeface="Open Sans"/>
              <a:cs typeface="Open Sans"/>
              <a:sym typeface="Open Sans"/>
            </a:endParaRPr>
          </a:p>
        </p:txBody>
      </p:sp>
      <p:pic>
        <p:nvPicPr>
          <p:cNvPr id="233" name="Google Shape;233;p1"/>
          <p:cNvPicPr preferRelativeResize="0"/>
          <p:nvPr/>
        </p:nvPicPr>
        <p:blipFill rotWithShape="1">
          <a:blip r:embed="rId3">
            <a:alphaModFix/>
          </a:blip>
          <a:srcRect/>
          <a:stretch/>
        </p:blipFill>
        <p:spPr>
          <a:xfrm>
            <a:off x="5273431" y="1820306"/>
            <a:ext cx="1645139" cy="468397"/>
          </a:xfrm>
          <a:prstGeom prst="rect">
            <a:avLst/>
          </a:prstGeom>
          <a:noFill/>
          <a:ln>
            <a:noFill/>
          </a:ln>
        </p:spPr>
      </p:pic>
      <p:sp>
        <p:nvSpPr>
          <p:cNvPr id="234" name="Google Shape;234;p1"/>
          <p:cNvSpPr/>
          <p:nvPr/>
        </p:nvSpPr>
        <p:spPr>
          <a:xfrm>
            <a:off x="5551715" y="4876724"/>
            <a:ext cx="1088571" cy="87086"/>
          </a:xfrm>
          <a:prstGeom prst="rect">
            <a:avLst/>
          </a:prstGeom>
          <a:solidFill>
            <a:srgbClr val="00499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p6"/>
          <p:cNvSpPr txBox="1">
            <a:spLocks noGrp="1"/>
          </p:cNvSpPr>
          <p:nvPr>
            <p:ph type="title"/>
          </p:nvPr>
        </p:nvSpPr>
        <p:spPr>
          <a:xfrm>
            <a:off x="1154953" y="332318"/>
            <a:ext cx="9868647" cy="706964"/>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64D90"/>
              </a:buClr>
              <a:buSzPts val="3600"/>
              <a:buFont typeface="Century Gothic"/>
              <a:buNone/>
            </a:pPr>
            <a:r>
              <a:rPr lang="en-US"/>
              <a:t>Components</a:t>
            </a:r>
            <a:br>
              <a:rPr lang="en-US"/>
            </a:br>
            <a:r>
              <a:rPr lang="en-US" sz="2400"/>
              <a:t>Angular Architecture</a:t>
            </a:r>
            <a:endParaRPr/>
          </a:p>
        </p:txBody>
      </p:sp>
      <p:sp>
        <p:nvSpPr>
          <p:cNvPr id="306" name="Google Shape;306;p6"/>
          <p:cNvSpPr txBox="1">
            <a:spLocks noGrp="1"/>
          </p:cNvSpPr>
          <p:nvPr>
            <p:ph type="body" idx="1"/>
          </p:nvPr>
        </p:nvSpPr>
        <p:spPr>
          <a:xfrm>
            <a:off x="1154955" y="1453244"/>
            <a:ext cx="9868645" cy="4163785"/>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1440"/>
              <a:buChar char="►"/>
            </a:pPr>
            <a:r>
              <a:rPr lang="en-US">
                <a:latin typeface="Century Gothic"/>
                <a:ea typeface="Century Gothic"/>
                <a:cs typeface="Century Gothic"/>
                <a:sym typeface="Century Gothic"/>
              </a:rPr>
              <a:t>A </a:t>
            </a:r>
            <a:r>
              <a:rPr lang="en-US" i="1">
                <a:latin typeface="Century Gothic"/>
                <a:ea typeface="Century Gothic"/>
                <a:cs typeface="Century Gothic"/>
                <a:sym typeface="Century Gothic"/>
              </a:rPr>
              <a:t>component</a:t>
            </a:r>
            <a:r>
              <a:rPr lang="en-US">
                <a:latin typeface="Century Gothic"/>
                <a:ea typeface="Century Gothic"/>
                <a:cs typeface="Century Gothic"/>
                <a:sym typeface="Century Gothic"/>
              </a:rPr>
              <a:t> controls a patch of screen called a </a:t>
            </a:r>
            <a:r>
              <a:rPr lang="en-US" i="1" u="sng">
                <a:solidFill>
                  <a:schemeClr val="hlink"/>
                </a:solidFill>
                <a:latin typeface="Century Gothic"/>
                <a:ea typeface="Century Gothic"/>
                <a:cs typeface="Century Gothic"/>
                <a:sym typeface="Century Gothic"/>
                <a:hlinkClick r:id="rId3"/>
              </a:rPr>
              <a:t>view</a:t>
            </a:r>
            <a:r>
              <a:rPr lang="en-US">
                <a:latin typeface="Century Gothic"/>
                <a:ea typeface="Century Gothic"/>
                <a:cs typeface="Century Gothic"/>
                <a:sym typeface="Century Gothic"/>
              </a:rPr>
              <a:t>. For example, individual components define and control each of the following views from the Employee Demo:</a:t>
            </a:r>
            <a:endParaRPr/>
          </a:p>
          <a:p>
            <a:pPr marL="742950" lvl="1" indent="-285750" algn="l" rtl="0">
              <a:spcBef>
                <a:spcPts val="1000"/>
              </a:spcBef>
              <a:spcAft>
                <a:spcPts val="0"/>
              </a:spcAft>
              <a:buSzPts val="1280"/>
              <a:buChar char="►"/>
            </a:pPr>
            <a:r>
              <a:rPr lang="en-US">
                <a:latin typeface="Century Gothic"/>
                <a:ea typeface="Century Gothic"/>
                <a:cs typeface="Century Gothic"/>
                <a:sym typeface="Century Gothic"/>
              </a:rPr>
              <a:t>The app root with the navigation links.</a:t>
            </a:r>
            <a:endParaRPr/>
          </a:p>
          <a:p>
            <a:pPr marL="742950" lvl="1" indent="-285750" algn="l" rtl="0">
              <a:spcBef>
                <a:spcPts val="1000"/>
              </a:spcBef>
              <a:spcAft>
                <a:spcPts val="0"/>
              </a:spcAft>
              <a:buSzPts val="1280"/>
              <a:buChar char="►"/>
            </a:pPr>
            <a:r>
              <a:rPr lang="en-US">
                <a:latin typeface="Century Gothic"/>
                <a:ea typeface="Century Gothic"/>
                <a:cs typeface="Century Gothic"/>
                <a:sym typeface="Century Gothic"/>
              </a:rPr>
              <a:t>The list of employees.</a:t>
            </a:r>
            <a:endParaRPr/>
          </a:p>
          <a:p>
            <a:pPr marL="742950" lvl="1" indent="-285750" algn="l" rtl="0">
              <a:spcBef>
                <a:spcPts val="1000"/>
              </a:spcBef>
              <a:spcAft>
                <a:spcPts val="0"/>
              </a:spcAft>
              <a:buSzPts val="1280"/>
              <a:buChar char="►"/>
            </a:pPr>
            <a:r>
              <a:rPr lang="en-US">
                <a:latin typeface="Century Gothic"/>
                <a:ea typeface="Century Gothic"/>
                <a:cs typeface="Century Gothic"/>
                <a:sym typeface="Century Gothic"/>
              </a:rPr>
              <a:t>The employee editor.</a:t>
            </a:r>
            <a:endParaRPr/>
          </a:p>
          <a:p>
            <a:pPr marL="742950" lvl="1" indent="-285750" algn="l" rtl="0">
              <a:spcBef>
                <a:spcPts val="1000"/>
              </a:spcBef>
              <a:spcAft>
                <a:spcPts val="0"/>
              </a:spcAft>
              <a:buSzPts val="1280"/>
              <a:buChar char="►"/>
            </a:pPr>
            <a:r>
              <a:rPr lang="en-US">
                <a:latin typeface="Century Gothic"/>
                <a:ea typeface="Century Gothic"/>
                <a:cs typeface="Century Gothic"/>
                <a:sym typeface="Century Gothic"/>
              </a:rPr>
              <a:t>etc</a:t>
            </a:r>
            <a:endParaRPr>
              <a:latin typeface="Century Gothic"/>
              <a:ea typeface="Century Gothic"/>
              <a:cs typeface="Century Gothic"/>
              <a:sym typeface="Century Gothic"/>
            </a:endParaRPr>
          </a:p>
          <a:p>
            <a:pPr marL="342900" lvl="0" indent="-342900" algn="l" rtl="0">
              <a:spcBef>
                <a:spcPts val="1000"/>
              </a:spcBef>
              <a:spcAft>
                <a:spcPts val="0"/>
              </a:spcAft>
              <a:buSzPts val="1440"/>
              <a:buChar char="►"/>
            </a:pPr>
            <a:r>
              <a:rPr lang="en-US" b="0" i="0">
                <a:solidFill>
                  <a:srgbClr val="4A4A4A"/>
                </a:solidFill>
                <a:latin typeface="Century Gothic"/>
                <a:ea typeface="Century Gothic"/>
                <a:cs typeface="Century Gothic"/>
                <a:sym typeface="Century Gothic"/>
              </a:rPr>
              <a:t>Inside the component, y</a:t>
            </a:r>
            <a:r>
              <a:rPr lang="en-US">
                <a:latin typeface="Century Gothic"/>
                <a:ea typeface="Century Gothic"/>
                <a:cs typeface="Century Gothic"/>
                <a:sym typeface="Century Gothic"/>
              </a:rPr>
              <a:t>ou define a component's application logic—what it does to support the view—inside a class. The class interacts with the view through an API of properties and methods.</a:t>
            </a:r>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11"/>
        <p:cNvGrpSpPr/>
        <p:nvPr/>
      </p:nvGrpSpPr>
      <p:grpSpPr>
        <a:xfrm>
          <a:off x="0" y="0"/>
          <a:ext cx="0" cy="0"/>
          <a:chOff x="0" y="0"/>
          <a:chExt cx="0" cy="0"/>
        </a:xfrm>
      </p:grpSpPr>
      <p:sp>
        <p:nvSpPr>
          <p:cNvPr id="312" name="Google Shape;312;p7"/>
          <p:cNvSpPr txBox="1">
            <a:spLocks noGrp="1"/>
          </p:cNvSpPr>
          <p:nvPr>
            <p:ph type="title"/>
          </p:nvPr>
        </p:nvSpPr>
        <p:spPr>
          <a:xfrm>
            <a:off x="1154953" y="332318"/>
            <a:ext cx="9868647" cy="706964"/>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64D90"/>
              </a:buClr>
              <a:buSzPts val="3600"/>
              <a:buFont typeface="Century Gothic"/>
              <a:buNone/>
            </a:pPr>
            <a:r>
              <a:rPr lang="en-US"/>
              <a:t>Templates</a:t>
            </a:r>
            <a:br>
              <a:rPr lang="en-US"/>
            </a:br>
            <a:r>
              <a:rPr lang="en-US" sz="2400"/>
              <a:t>Angular Architecture</a:t>
            </a:r>
            <a:endParaRPr/>
          </a:p>
        </p:txBody>
      </p:sp>
      <p:sp>
        <p:nvSpPr>
          <p:cNvPr id="313" name="Google Shape;313;p7"/>
          <p:cNvSpPr txBox="1">
            <a:spLocks noGrp="1"/>
          </p:cNvSpPr>
          <p:nvPr>
            <p:ph type="body" idx="1"/>
          </p:nvPr>
        </p:nvSpPr>
        <p:spPr>
          <a:xfrm>
            <a:off x="1154955" y="1453244"/>
            <a:ext cx="9868645" cy="4163785"/>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1440"/>
              <a:buChar char="►"/>
            </a:pPr>
            <a:r>
              <a:rPr lang="en-US"/>
              <a:t>A snippet of the HTML code of a component</a:t>
            </a:r>
            <a:endParaRPr/>
          </a:p>
          <a:p>
            <a:pPr marL="742950" lvl="1" indent="-285750" algn="l" rtl="0">
              <a:spcBef>
                <a:spcPts val="1000"/>
              </a:spcBef>
              <a:spcAft>
                <a:spcPts val="0"/>
              </a:spcAft>
              <a:buSzPts val="1280"/>
              <a:buChar char="►"/>
            </a:pPr>
            <a:r>
              <a:rPr lang="en-US"/>
              <a:t>A component’s view is defined with its template</a:t>
            </a:r>
            <a:endParaRPr/>
          </a:p>
          <a:p>
            <a:pPr marL="342900" lvl="0" indent="-342900" algn="l" rtl="0">
              <a:spcBef>
                <a:spcPts val="1000"/>
              </a:spcBef>
              <a:spcAft>
                <a:spcPts val="0"/>
              </a:spcAft>
              <a:buSzPts val="1440"/>
              <a:buChar char="►"/>
            </a:pPr>
            <a:r>
              <a:rPr lang="en-US"/>
              <a:t>Uses Angular’s template syntax, with custom elements.</a:t>
            </a:r>
            <a:endParaRPr/>
          </a:p>
          <a:p>
            <a:pPr marL="342900" lvl="0" indent="-251459" algn="l" rtl="0">
              <a:spcBef>
                <a:spcPts val="1000"/>
              </a:spcBef>
              <a:spcAft>
                <a:spcPts val="0"/>
              </a:spcAft>
              <a:buSzPts val="1440"/>
              <a:buNone/>
            </a:pPr>
            <a:endParaRPr/>
          </a:p>
        </p:txBody>
      </p:sp>
      <p:pic>
        <p:nvPicPr>
          <p:cNvPr id="314" name="Google Shape;314;p7"/>
          <p:cNvPicPr preferRelativeResize="0"/>
          <p:nvPr/>
        </p:nvPicPr>
        <p:blipFill rotWithShape="1">
          <a:blip r:embed="rId3">
            <a:alphaModFix/>
          </a:blip>
          <a:srcRect/>
          <a:stretch/>
        </p:blipFill>
        <p:spPr>
          <a:xfrm>
            <a:off x="1606285" y="2861071"/>
            <a:ext cx="4116780" cy="3169920"/>
          </a:xfrm>
          <a:prstGeom prst="rect">
            <a:avLst/>
          </a:prstGeom>
          <a:noFill/>
          <a:ln>
            <a:noFill/>
          </a:ln>
        </p:spPr>
      </p:pic>
      <p:pic>
        <p:nvPicPr>
          <p:cNvPr id="315" name="Google Shape;315;p7"/>
          <p:cNvPicPr preferRelativeResize="0"/>
          <p:nvPr/>
        </p:nvPicPr>
        <p:blipFill rotWithShape="1">
          <a:blip r:embed="rId4">
            <a:alphaModFix/>
          </a:blip>
          <a:srcRect/>
          <a:stretch/>
        </p:blipFill>
        <p:spPr>
          <a:xfrm>
            <a:off x="6136899" y="2854693"/>
            <a:ext cx="4448816" cy="3169919"/>
          </a:xfrm>
          <a:prstGeom prst="rect">
            <a:avLst/>
          </a:prstGeom>
          <a:noFill/>
          <a:ln>
            <a:noFill/>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1" name="Google Shape;321;p8"/>
          <p:cNvSpPr txBox="1">
            <a:spLocks noGrp="1"/>
          </p:cNvSpPr>
          <p:nvPr>
            <p:ph type="title"/>
          </p:nvPr>
        </p:nvSpPr>
        <p:spPr>
          <a:xfrm>
            <a:off x="1154953" y="332318"/>
            <a:ext cx="9868647" cy="706964"/>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64D90"/>
              </a:buClr>
              <a:buSzPts val="3600"/>
              <a:buFont typeface="Century Gothic"/>
              <a:buNone/>
            </a:pPr>
            <a:r>
              <a:rPr lang="en-US"/>
              <a:t>Metadata</a:t>
            </a:r>
            <a:br>
              <a:rPr lang="en-US"/>
            </a:br>
            <a:r>
              <a:rPr lang="en-US" sz="2400"/>
              <a:t>Angular Architecture</a:t>
            </a:r>
            <a:endParaRPr/>
          </a:p>
        </p:txBody>
      </p:sp>
      <p:sp>
        <p:nvSpPr>
          <p:cNvPr id="322" name="Google Shape;322;p8"/>
          <p:cNvSpPr txBox="1">
            <a:spLocks noGrp="1"/>
          </p:cNvSpPr>
          <p:nvPr>
            <p:ph type="body" idx="1"/>
          </p:nvPr>
        </p:nvSpPr>
        <p:spPr>
          <a:xfrm>
            <a:off x="1161676" y="1453244"/>
            <a:ext cx="9868645" cy="4849585"/>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1440"/>
              <a:buChar char="►"/>
            </a:pPr>
            <a:r>
              <a:rPr lang="en-US"/>
              <a:t>Tells Angular how to process a class</a:t>
            </a:r>
            <a:endParaRPr/>
          </a:p>
          <a:p>
            <a:pPr marL="342900" lvl="0" indent="-342900" algn="l" rtl="0">
              <a:spcBef>
                <a:spcPts val="1000"/>
              </a:spcBef>
              <a:spcAft>
                <a:spcPts val="0"/>
              </a:spcAft>
              <a:buSzPts val="1440"/>
              <a:buChar char="►"/>
            </a:pPr>
            <a:r>
              <a:rPr lang="en-US"/>
              <a:t>Uses decorators to attach information to a class:</a:t>
            </a:r>
            <a:endParaRPr/>
          </a:p>
          <a:p>
            <a:pPr marL="742950" lvl="1" indent="-285750" algn="l" rtl="0">
              <a:spcBef>
                <a:spcPts val="1000"/>
              </a:spcBef>
              <a:spcAft>
                <a:spcPts val="0"/>
              </a:spcAft>
              <a:buSzPts val="1280"/>
              <a:buChar char="►"/>
            </a:pPr>
            <a:r>
              <a:rPr lang="en-US"/>
              <a:t>@Component: identifies the class below it as a component class, with options:</a:t>
            </a:r>
            <a:endParaRPr/>
          </a:p>
          <a:p>
            <a:pPr marL="1143000" lvl="2" indent="-228600" algn="l" rtl="0">
              <a:spcBef>
                <a:spcPts val="1000"/>
              </a:spcBef>
              <a:spcAft>
                <a:spcPts val="0"/>
              </a:spcAft>
              <a:buSzPts val="1120"/>
              <a:buFont typeface="Arial"/>
              <a:buChar char="•"/>
            </a:pPr>
            <a:r>
              <a:rPr lang="en-US"/>
              <a:t>selector: CSS selector for the template code</a:t>
            </a:r>
            <a:endParaRPr/>
          </a:p>
          <a:p>
            <a:pPr marL="1143000" lvl="2" indent="-228600" algn="l" rtl="0">
              <a:spcBef>
                <a:spcPts val="1000"/>
              </a:spcBef>
              <a:spcAft>
                <a:spcPts val="0"/>
              </a:spcAft>
              <a:buSzPts val="1120"/>
              <a:buFont typeface="Arial"/>
              <a:buChar char="•"/>
            </a:pPr>
            <a:r>
              <a:rPr lang="en-US"/>
              <a:t>templateURL: address of the component’s HTML template</a:t>
            </a:r>
            <a:endParaRPr/>
          </a:p>
          <a:p>
            <a:pPr marL="1143000" lvl="2" indent="-228600" algn="l" rtl="0">
              <a:spcBef>
                <a:spcPts val="1000"/>
              </a:spcBef>
              <a:spcAft>
                <a:spcPts val="0"/>
              </a:spcAft>
              <a:buSzPts val="1120"/>
              <a:buFont typeface="Arial"/>
              <a:buChar char="•"/>
            </a:pPr>
            <a:r>
              <a:rPr lang="en-US"/>
              <a:t>providers: array of dependency injection providers for services that the component requires</a:t>
            </a:r>
            <a:endParaRPr/>
          </a:p>
          <a:p>
            <a:pPr marL="1143000" lvl="2" indent="-228600" algn="l" rtl="0">
              <a:spcBef>
                <a:spcPts val="1000"/>
              </a:spcBef>
              <a:spcAft>
                <a:spcPts val="0"/>
              </a:spcAft>
              <a:buSzPts val="1120"/>
              <a:buFont typeface="Arial"/>
              <a:buChar char="•"/>
            </a:pPr>
            <a:r>
              <a:rPr lang="en-US"/>
              <a:t>styleUrls: the path of the CSS style sheet</a:t>
            </a:r>
            <a:endParaRPr/>
          </a:p>
          <a:p>
            <a:pPr marL="1143000" lvl="2" indent="-157480" algn="l" rtl="0">
              <a:spcBef>
                <a:spcPts val="1000"/>
              </a:spcBef>
              <a:spcAft>
                <a:spcPts val="0"/>
              </a:spcAft>
              <a:buSzPts val="1120"/>
              <a:buFont typeface="Arial"/>
              <a:buNone/>
            </a:pPr>
            <a:endParaRPr/>
          </a:p>
          <a:p>
            <a:pPr marL="1143000" lvl="2" indent="-157480" algn="l" rtl="0">
              <a:spcBef>
                <a:spcPts val="1000"/>
              </a:spcBef>
              <a:spcAft>
                <a:spcPts val="0"/>
              </a:spcAft>
              <a:buSzPts val="1120"/>
              <a:buFont typeface="Arial"/>
              <a:buNone/>
            </a:pPr>
            <a:endParaRPr/>
          </a:p>
          <a:p>
            <a:pPr marL="1143000" lvl="2" indent="-157480" algn="l" rtl="0">
              <a:spcBef>
                <a:spcPts val="1000"/>
              </a:spcBef>
              <a:spcAft>
                <a:spcPts val="0"/>
              </a:spcAft>
              <a:buSzPts val="1120"/>
              <a:buFont typeface="Arial"/>
              <a:buNone/>
            </a:pPr>
            <a:endParaRPr/>
          </a:p>
          <a:p>
            <a:pPr marL="1143000" lvl="2" indent="-157480" algn="l" rtl="0">
              <a:spcBef>
                <a:spcPts val="1000"/>
              </a:spcBef>
              <a:spcAft>
                <a:spcPts val="0"/>
              </a:spcAft>
              <a:buSzPts val="1120"/>
              <a:buFont typeface="Arial"/>
              <a:buNone/>
            </a:pPr>
            <a:endParaRPr/>
          </a:p>
          <a:p>
            <a:pPr marL="1143000" lvl="2" indent="-157480" algn="l" rtl="0">
              <a:spcBef>
                <a:spcPts val="1000"/>
              </a:spcBef>
              <a:spcAft>
                <a:spcPts val="0"/>
              </a:spcAft>
              <a:buSzPts val="1120"/>
              <a:buFont typeface="Arial"/>
              <a:buNone/>
            </a:pPr>
            <a:endParaRPr/>
          </a:p>
          <a:p>
            <a:pPr marL="742950" lvl="1" indent="-285750" algn="l" rtl="0">
              <a:spcBef>
                <a:spcPts val="1000"/>
              </a:spcBef>
              <a:spcAft>
                <a:spcPts val="0"/>
              </a:spcAft>
              <a:buSzPts val="1280"/>
              <a:buChar char="►"/>
            </a:pPr>
            <a:r>
              <a:rPr lang="en-US"/>
              <a:t>Other metadata decorators: @Injectable, @Input, @Output…</a:t>
            </a:r>
            <a:endParaRPr/>
          </a:p>
          <a:p>
            <a:pPr marL="342900" lvl="0" indent="-251459" algn="l" rtl="0">
              <a:spcBef>
                <a:spcPts val="1000"/>
              </a:spcBef>
              <a:spcAft>
                <a:spcPts val="0"/>
              </a:spcAft>
              <a:buSzPts val="1440"/>
              <a:buNone/>
            </a:pPr>
            <a:endParaRPr/>
          </a:p>
        </p:txBody>
      </p:sp>
      <p:pic>
        <p:nvPicPr>
          <p:cNvPr id="323" name="Google Shape;323;p8"/>
          <p:cNvPicPr preferRelativeResize="0"/>
          <p:nvPr/>
        </p:nvPicPr>
        <p:blipFill rotWithShape="1">
          <a:blip r:embed="rId3">
            <a:alphaModFix/>
          </a:blip>
          <a:srcRect/>
          <a:stretch/>
        </p:blipFill>
        <p:spPr>
          <a:xfrm>
            <a:off x="3578519" y="3989463"/>
            <a:ext cx="5034961" cy="1642707"/>
          </a:xfrm>
          <a:prstGeom prst="rect">
            <a:avLst/>
          </a:prstGeom>
          <a:noFill/>
          <a:ln>
            <a:noFill/>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p9"/>
          <p:cNvSpPr txBox="1">
            <a:spLocks noGrp="1"/>
          </p:cNvSpPr>
          <p:nvPr>
            <p:ph type="title"/>
          </p:nvPr>
        </p:nvSpPr>
        <p:spPr>
          <a:xfrm>
            <a:off x="1154953" y="332318"/>
            <a:ext cx="9868647" cy="706964"/>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64D90"/>
              </a:buClr>
              <a:buSzPts val="3600"/>
              <a:buFont typeface="Century Gothic"/>
              <a:buNone/>
            </a:pPr>
            <a:r>
              <a:rPr lang="en-US"/>
              <a:t>Data Binding</a:t>
            </a:r>
            <a:br>
              <a:rPr lang="en-US"/>
            </a:br>
            <a:r>
              <a:rPr lang="en-US" sz="2400"/>
              <a:t>Angular Architecture</a:t>
            </a:r>
            <a:endParaRPr/>
          </a:p>
        </p:txBody>
      </p:sp>
      <p:sp>
        <p:nvSpPr>
          <p:cNvPr id="329" name="Google Shape;329;p9"/>
          <p:cNvSpPr txBox="1">
            <a:spLocks noGrp="1"/>
          </p:cNvSpPr>
          <p:nvPr>
            <p:ph type="body" idx="1"/>
          </p:nvPr>
        </p:nvSpPr>
        <p:spPr>
          <a:xfrm>
            <a:off x="1154955" y="2323493"/>
            <a:ext cx="7074645" cy="3320524"/>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1440"/>
              <a:buChar char="►"/>
            </a:pPr>
            <a:r>
              <a:rPr lang="en-US"/>
              <a:t>The following diagram shows the four forms of data binding markup. Each form has a direction: to the DOM, from the DOM, or both.</a:t>
            </a:r>
            <a:endParaRPr/>
          </a:p>
          <a:p>
            <a:pPr marL="742950" lvl="1" indent="-285750" algn="l" rtl="0">
              <a:spcBef>
                <a:spcPts val="1000"/>
              </a:spcBef>
              <a:spcAft>
                <a:spcPts val="0"/>
              </a:spcAft>
              <a:buSzPts val="1280"/>
              <a:buChar char="►"/>
            </a:pPr>
            <a:r>
              <a:rPr lang="en-US" b="1" i="1"/>
              <a:t>interpolation</a:t>
            </a:r>
            <a:r>
              <a:rPr lang="en-US"/>
              <a:t> {{value}} displays the component's property value within the tag element.</a:t>
            </a:r>
            <a:endParaRPr/>
          </a:p>
          <a:p>
            <a:pPr marL="742950" lvl="1" indent="-285750" algn="l" rtl="0">
              <a:spcBef>
                <a:spcPts val="1000"/>
              </a:spcBef>
              <a:spcAft>
                <a:spcPts val="0"/>
              </a:spcAft>
              <a:buSzPts val="1280"/>
              <a:buChar char="►"/>
            </a:pPr>
            <a:r>
              <a:rPr lang="en-US" b="1" i="1"/>
              <a:t>property binding </a:t>
            </a:r>
            <a:r>
              <a:rPr lang="en-US"/>
              <a:t>[property] passes the value from the parent to the child</a:t>
            </a:r>
            <a:endParaRPr b="1" i="1"/>
          </a:p>
          <a:p>
            <a:pPr marL="742950" lvl="1" indent="-285750" algn="l" rtl="0">
              <a:spcBef>
                <a:spcPts val="1000"/>
              </a:spcBef>
              <a:spcAft>
                <a:spcPts val="0"/>
              </a:spcAft>
              <a:buSzPts val="1280"/>
              <a:buChar char="►"/>
            </a:pPr>
            <a:r>
              <a:rPr lang="en-US" b="1" i="1"/>
              <a:t>event binding </a:t>
            </a:r>
            <a:r>
              <a:rPr lang="en-US"/>
              <a:t>(click) calls the compnent’s method when user click on HTML</a:t>
            </a:r>
            <a:endParaRPr/>
          </a:p>
          <a:p>
            <a:pPr marL="742950" lvl="1" indent="-285750" algn="l" rtl="0">
              <a:spcBef>
                <a:spcPts val="1000"/>
              </a:spcBef>
              <a:spcAft>
                <a:spcPts val="0"/>
              </a:spcAft>
              <a:buSzPts val="1280"/>
              <a:buChar char="►"/>
            </a:pPr>
            <a:r>
              <a:rPr lang="en-US" b="1"/>
              <a:t>Two-way data binding</a:t>
            </a:r>
            <a:r>
              <a:rPr lang="en-US"/>
              <a:t> [(ngModel)] </a:t>
            </a:r>
            <a:endParaRPr/>
          </a:p>
        </p:txBody>
      </p:sp>
      <p:pic>
        <p:nvPicPr>
          <p:cNvPr id="330" name="Google Shape;330;p9"/>
          <p:cNvPicPr preferRelativeResize="0"/>
          <p:nvPr/>
        </p:nvPicPr>
        <p:blipFill rotWithShape="1">
          <a:blip r:embed="rId3">
            <a:alphaModFix/>
          </a:blip>
          <a:srcRect/>
          <a:stretch/>
        </p:blipFill>
        <p:spPr>
          <a:xfrm>
            <a:off x="8229600" y="2357891"/>
            <a:ext cx="3517747" cy="3286126"/>
          </a:xfrm>
          <a:prstGeom prst="rect">
            <a:avLst/>
          </a:prstGeom>
          <a:noFill/>
          <a:ln>
            <a:noFill/>
          </a:ln>
        </p:spPr>
      </p:pic>
      <p:sp>
        <p:nvSpPr>
          <p:cNvPr id="331" name="Google Shape;331;p9"/>
          <p:cNvSpPr txBox="1"/>
          <p:nvPr/>
        </p:nvSpPr>
        <p:spPr>
          <a:xfrm>
            <a:off x="1154953" y="1480154"/>
            <a:ext cx="9132047" cy="1001789"/>
          </a:xfrm>
          <a:prstGeom prst="rect">
            <a:avLst/>
          </a:prstGeom>
          <a:noFill/>
          <a:ln>
            <a:noFill/>
          </a:ln>
        </p:spPr>
        <p:txBody>
          <a:bodyPr spcFirstLastPara="1" wrap="square" lIns="91425" tIns="45700" rIns="91425" bIns="45700" anchor="t" anchorCtr="0">
            <a:normAutofit/>
          </a:bodyPr>
          <a:lstStyle/>
          <a:p>
            <a:pPr marL="342900" marR="0" lvl="0" indent="-342900" algn="l" rtl="0">
              <a:spcBef>
                <a:spcPts val="0"/>
              </a:spcBef>
              <a:spcAft>
                <a:spcPts val="0"/>
              </a:spcAft>
              <a:buClr>
                <a:schemeClr val="accent1"/>
              </a:buClr>
              <a:buSzPts val="1440"/>
              <a:buFont typeface="Noto Sans Symbols"/>
              <a:buChar char="►"/>
            </a:pPr>
            <a:r>
              <a:rPr lang="en-US" sz="1800" b="0" i="0" u="none" strike="noStrike" cap="none">
                <a:solidFill>
                  <a:srgbClr val="3F3F3F"/>
                </a:solidFill>
                <a:latin typeface="Century Gothic"/>
                <a:ea typeface="Century Gothic"/>
                <a:cs typeface="Century Gothic"/>
                <a:sym typeface="Century Gothic"/>
              </a:rPr>
              <a:t>Angular supports Data Binding</a:t>
            </a:r>
            <a:endParaRPr/>
          </a:p>
          <a:p>
            <a:pPr marL="742950" marR="0" lvl="1" indent="-285750" algn="l" rtl="0">
              <a:spcBef>
                <a:spcPts val="1000"/>
              </a:spcBef>
              <a:spcAft>
                <a:spcPts val="0"/>
              </a:spcAft>
              <a:buClr>
                <a:schemeClr val="accent1"/>
              </a:buClr>
              <a:buSzPts val="1280"/>
              <a:buFont typeface="Noto Sans Symbols"/>
              <a:buChar char="►"/>
            </a:pPr>
            <a:r>
              <a:rPr lang="en-US" sz="1600" b="0" i="0" u="none" strike="noStrike" cap="none">
                <a:solidFill>
                  <a:srgbClr val="3F3F3F"/>
                </a:solidFill>
                <a:latin typeface="Century Gothic"/>
                <a:ea typeface="Century Gothic"/>
                <a:cs typeface="Century Gothic"/>
                <a:sym typeface="Century Gothic"/>
              </a:rPr>
              <a:t>Mechanism for coordinating parts of a template with parts of a component</a:t>
            </a:r>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6" name="Google Shape;336;p10"/>
          <p:cNvSpPr txBox="1">
            <a:spLocks noGrp="1"/>
          </p:cNvSpPr>
          <p:nvPr>
            <p:ph type="title"/>
          </p:nvPr>
        </p:nvSpPr>
        <p:spPr>
          <a:xfrm>
            <a:off x="1154953" y="332318"/>
            <a:ext cx="9868647" cy="706964"/>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64D90"/>
              </a:buClr>
              <a:buSzPts val="3600"/>
              <a:buFont typeface="Century Gothic"/>
              <a:buNone/>
            </a:pPr>
            <a:r>
              <a:rPr lang="en-US"/>
              <a:t>Two-way Data Binding</a:t>
            </a:r>
            <a:br>
              <a:rPr lang="en-US"/>
            </a:br>
            <a:r>
              <a:rPr lang="en-US" sz="2400"/>
              <a:t>Angular Architecture</a:t>
            </a:r>
            <a:endParaRPr/>
          </a:p>
        </p:txBody>
      </p:sp>
      <p:sp>
        <p:nvSpPr>
          <p:cNvPr id="337" name="Google Shape;337;p10"/>
          <p:cNvSpPr txBox="1">
            <a:spLocks noGrp="1"/>
          </p:cNvSpPr>
          <p:nvPr>
            <p:ph type="body" idx="1"/>
          </p:nvPr>
        </p:nvSpPr>
        <p:spPr>
          <a:xfrm>
            <a:off x="1154955" y="1654175"/>
            <a:ext cx="9868645" cy="3416300"/>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1440"/>
              <a:buChar char="►"/>
            </a:pPr>
            <a:r>
              <a:rPr lang="en-US"/>
              <a:t>In two-way binding, a data property value flows to the input box from the component as with property binding. The user's changes also flow back to the component, resetting the property to the latest value, as with event binding.</a:t>
            </a:r>
            <a:endParaRPr/>
          </a:p>
        </p:txBody>
      </p:sp>
      <p:pic>
        <p:nvPicPr>
          <p:cNvPr id="338" name="Google Shape;338;p10"/>
          <p:cNvPicPr preferRelativeResize="0"/>
          <p:nvPr/>
        </p:nvPicPr>
        <p:blipFill rotWithShape="1">
          <a:blip r:embed="rId3">
            <a:alphaModFix/>
          </a:blip>
          <a:srcRect/>
          <a:stretch/>
        </p:blipFill>
        <p:spPr>
          <a:xfrm>
            <a:off x="3436333" y="2870200"/>
            <a:ext cx="5293209" cy="3348197"/>
          </a:xfrm>
          <a:prstGeom prst="rect">
            <a:avLst/>
          </a:prstGeom>
          <a:noFill/>
          <a:ln>
            <a:noFill/>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11"/>
          <p:cNvSpPr txBox="1">
            <a:spLocks noGrp="1"/>
          </p:cNvSpPr>
          <p:nvPr>
            <p:ph type="title"/>
          </p:nvPr>
        </p:nvSpPr>
        <p:spPr>
          <a:xfrm>
            <a:off x="1154953" y="332318"/>
            <a:ext cx="9868647" cy="706964"/>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64D90"/>
              </a:buClr>
              <a:buSzPts val="3600"/>
              <a:buFont typeface="Century Gothic"/>
              <a:buNone/>
            </a:pPr>
            <a:r>
              <a:rPr lang="en-US"/>
              <a:t>Directives</a:t>
            </a:r>
            <a:br>
              <a:rPr lang="en-US"/>
            </a:br>
            <a:r>
              <a:rPr lang="en-US" sz="2400"/>
              <a:t>Angular Architecture</a:t>
            </a:r>
            <a:endParaRPr/>
          </a:p>
        </p:txBody>
      </p:sp>
      <p:sp>
        <p:nvSpPr>
          <p:cNvPr id="344" name="Google Shape;344;p11"/>
          <p:cNvSpPr txBox="1">
            <a:spLocks noGrp="1"/>
          </p:cNvSpPr>
          <p:nvPr>
            <p:ph type="body" idx="1"/>
          </p:nvPr>
        </p:nvSpPr>
        <p:spPr>
          <a:xfrm>
            <a:off x="1154955" y="1654175"/>
            <a:ext cx="9868645" cy="4485368"/>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1440"/>
              <a:buChar char="►"/>
            </a:pPr>
            <a:r>
              <a:rPr lang="en-US"/>
              <a:t>Angular templates are </a:t>
            </a:r>
            <a:r>
              <a:rPr lang="en-US" i="1"/>
              <a:t>dynamic</a:t>
            </a:r>
            <a:r>
              <a:rPr lang="en-US"/>
              <a:t>. </a:t>
            </a:r>
            <a:endParaRPr/>
          </a:p>
          <a:p>
            <a:pPr marL="742950" lvl="1" indent="-285750" algn="l" rtl="0">
              <a:spcBef>
                <a:spcPts val="1000"/>
              </a:spcBef>
              <a:spcAft>
                <a:spcPts val="0"/>
              </a:spcAft>
              <a:buSzPts val="1280"/>
              <a:buChar char="►"/>
            </a:pPr>
            <a:r>
              <a:rPr lang="en-US"/>
              <a:t>When Angular renders them, it transforms the DOM according to the instructions given by </a:t>
            </a:r>
            <a:r>
              <a:rPr lang="en-US" b="1"/>
              <a:t>directives</a:t>
            </a:r>
            <a:r>
              <a:rPr lang="en-US"/>
              <a:t>. </a:t>
            </a:r>
            <a:endParaRPr/>
          </a:p>
          <a:p>
            <a:pPr marL="342900" lvl="0" indent="-342900" algn="l" rtl="0">
              <a:spcBef>
                <a:spcPts val="1000"/>
              </a:spcBef>
              <a:spcAft>
                <a:spcPts val="0"/>
              </a:spcAft>
              <a:buSzPts val="1440"/>
              <a:buChar char="►"/>
            </a:pPr>
            <a:r>
              <a:rPr lang="en-US"/>
              <a:t>A directive is a class with a @Directive decorator. </a:t>
            </a:r>
            <a:endParaRPr/>
          </a:p>
          <a:p>
            <a:pPr marL="342900" lvl="0" indent="-342900" algn="l" rtl="0">
              <a:spcBef>
                <a:spcPts val="1000"/>
              </a:spcBef>
              <a:spcAft>
                <a:spcPts val="0"/>
              </a:spcAft>
              <a:buSzPts val="1440"/>
              <a:buChar char="►"/>
            </a:pPr>
            <a:r>
              <a:rPr lang="en-US"/>
              <a:t>A component is a </a:t>
            </a:r>
            <a:r>
              <a:rPr lang="en-US" i="1"/>
              <a:t>directive-with-a-template</a:t>
            </a:r>
            <a:r>
              <a:rPr lang="en-US"/>
              <a:t>;</a:t>
            </a:r>
            <a:endParaRPr/>
          </a:p>
          <a:p>
            <a:pPr marL="742950" lvl="1" indent="-285750" algn="l" rtl="0">
              <a:spcBef>
                <a:spcPts val="1000"/>
              </a:spcBef>
              <a:spcAft>
                <a:spcPts val="0"/>
              </a:spcAft>
              <a:buSzPts val="1280"/>
              <a:buChar char="►"/>
            </a:pPr>
            <a:r>
              <a:rPr lang="en-US"/>
              <a:t>A @Component decorator is actually a @Directive decorator extended with template-oriented features.</a:t>
            </a:r>
            <a:endParaRPr/>
          </a:p>
          <a:p>
            <a:pPr marL="342900" lvl="0" indent="-342900" algn="l" rtl="0">
              <a:spcBef>
                <a:spcPts val="1000"/>
              </a:spcBef>
              <a:spcAft>
                <a:spcPts val="0"/>
              </a:spcAft>
              <a:buSzPts val="1440"/>
              <a:buChar char="►"/>
            </a:pPr>
            <a:r>
              <a:rPr lang="en-US"/>
              <a:t>Appear within an element tag as attributes do</a:t>
            </a:r>
            <a:endParaRPr/>
          </a:p>
          <a:p>
            <a:pPr marL="342900" lvl="0" indent="-342900" algn="l" rtl="0">
              <a:spcBef>
                <a:spcPts val="1000"/>
              </a:spcBef>
              <a:spcAft>
                <a:spcPts val="0"/>
              </a:spcAft>
              <a:buSzPts val="1440"/>
              <a:buChar char="►"/>
            </a:pPr>
            <a:r>
              <a:rPr lang="en-US"/>
              <a:t>Two types of directives</a:t>
            </a:r>
            <a:endParaRPr/>
          </a:p>
          <a:p>
            <a:pPr marL="742950" lvl="1" indent="-285750" algn="l" rtl="0">
              <a:spcBef>
                <a:spcPts val="1000"/>
              </a:spcBef>
              <a:spcAft>
                <a:spcPts val="0"/>
              </a:spcAft>
              <a:buSzPts val="1280"/>
              <a:buChar char="►"/>
            </a:pPr>
            <a:r>
              <a:rPr lang="en-US"/>
              <a:t>Structural directives</a:t>
            </a:r>
            <a:endParaRPr/>
          </a:p>
          <a:p>
            <a:pPr marL="742950" lvl="1" indent="-285750" algn="l" rtl="0">
              <a:spcBef>
                <a:spcPts val="1000"/>
              </a:spcBef>
              <a:spcAft>
                <a:spcPts val="0"/>
              </a:spcAft>
              <a:buSzPts val="1280"/>
              <a:buChar char="►"/>
            </a:pPr>
            <a:r>
              <a:rPr lang="en-US"/>
              <a:t>Attribute directives</a:t>
            </a:r>
            <a:endParaRPr/>
          </a:p>
          <a:p>
            <a:pPr marL="342900" lvl="0" indent="-251459" algn="l" rtl="0">
              <a:spcBef>
                <a:spcPts val="1000"/>
              </a:spcBef>
              <a:spcAft>
                <a:spcPts val="0"/>
              </a:spcAft>
              <a:buSzPts val="1440"/>
              <a:buNone/>
            </a:pPr>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sp>
        <p:nvSpPr>
          <p:cNvPr id="349" name="Google Shape;349;p12"/>
          <p:cNvSpPr txBox="1">
            <a:spLocks noGrp="1"/>
          </p:cNvSpPr>
          <p:nvPr>
            <p:ph type="title"/>
          </p:nvPr>
        </p:nvSpPr>
        <p:spPr>
          <a:xfrm>
            <a:off x="1154953" y="332318"/>
            <a:ext cx="9868647" cy="706964"/>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64D90"/>
              </a:buClr>
              <a:buSzPts val="3600"/>
              <a:buFont typeface="Century Gothic"/>
              <a:buNone/>
            </a:pPr>
            <a:r>
              <a:rPr lang="en-US"/>
              <a:t>Directives</a:t>
            </a:r>
            <a:br>
              <a:rPr lang="en-US"/>
            </a:br>
            <a:r>
              <a:rPr lang="en-US" sz="2400"/>
              <a:t>Angular Architecture</a:t>
            </a:r>
            <a:endParaRPr/>
          </a:p>
        </p:txBody>
      </p:sp>
      <p:sp>
        <p:nvSpPr>
          <p:cNvPr id="350" name="Google Shape;350;p12"/>
          <p:cNvSpPr txBox="1">
            <a:spLocks noGrp="1"/>
          </p:cNvSpPr>
          <p:nvPr>
            <p:ph type="body" idx="1"/>
          </p:nvPr>
        </p:nvSpPr>
        <p:spPr>
          <a:xfrm>
            <a:off x="1154952" y="1719489"/>
            <a:ext cx="9868645" cy="4485368"/>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1440"/>
              <a:buChar char="►"/>
            </a:pPr>
            <a:r>
              <a:rPr lang="en-US"/>
              <a:t>Structural directives</a:t>
            </a:r>
            <a:endParaRPr/>
          </a:p>
          <a:p>
            <a:pPr marL="742950" lvl="1" indent="-285750" algn="l" rtl="0">
              <a:spcBef>
                <a:spcPts val="1000"/>
              </a:spcBef>
              <a:spcAft>
                <a:spcPts val="0"/>
              </a:spcAft>
              <a:buSzPts val="1280"/>
              <a:buChar char="►"/>
            </a:pPr>
            <a:r>
              <a:rPr lang="en-US"/>
              <a:t>Alter the layout by adding, removing and replacing elements in the DOM</a:t>
            </a:r>
            <a:endParaRPr/>
          </a:p>
          <a:p>
            <a:pPr marL="457200" lvl="1" indent="0" algn="l" rtl="0">
              <a:spcBef>
                <a:spcPts val="1000"/>
              </a:spcBef>
              <a:spcAft>
                <a:spcPts val="0"/>
              </a:spcAft>
              <a:buSzPts val="1280"/>
              <a:buNone/>
            </a:pPr>
            <a:endParaRPr/>
          </a:p>
          <a:p>
            <a:pPr marL="457200" lvl="1" indent="0" algn="l" rtl="0">
              <a:spcBef>
                <a:spcPts val="1000"/>
              </a:spcBef>
              <a:spcAft>
                <a:spcPts val="0"/>
              </a:spcAft>
              <a:buSzPts val="1280"/>
              <a:buNone/>
            </a:pPr>
            <a:endParaRPr/>
          </a:p>
          <a:p>
            <a:pPr marL="342900" lvl="0" indent="-342900" algn="l" rtl="0">
              <a:spcBef>
                <a:spcPts val="1000"/>
              </a:spcBef>
              <a:spcAft>
                <a:spcPts val="0"/>
              </a:spcAft>
              <a:buSzPts val="1440"/>
              <a:buChar char="►"/>
            </a:pPr>
            <a:r>
              <a:rPr lang="en-US"/>
              <a:t>Attribute directives</a:t>
            </a:r>
            <a:endParaRPr/>
          </a:p>
          <a:p>
            <a:pPr marL="742950" lvl="1" indent="-285750" algn="l" rtl="0">
              <a:spcBef>
                <a:spcPts val="1000"/>
              </a:spcBef>
              <a:spcAft>
                <a:spcPts val="0"/>
              </a:spcAft>
              <a:buSzPts val="1280"/>
              <a:buChar char="►"/>
            </a:pPr>
            <a:r>
              <a:rPr lang="en-US"/>
              <a:t>Alter the appearance or behaviour of an existant element</a:t>
            </a:r>
            <a:endParaRPr/>
          </a:p>
          <a:p>
            <a:pPr marL="742950" lvl="1" indent="-285750" algn="l" rtl="0">
              <a:spcBef>
                <a:spcPts val="1000"/>
              </a:spcBef>
              <a:spcAft>
                <a:spcPts val="0"/>
              </a:spcAft>
              <a:buSzPts val="1280"/>
              <a:buChar char="►"/>
            </a:pPr>
            <a:r>
              <a:rPr lang="en-US"/>
              <a:t>Look like regular HTML attributes</a:t>
            </a:r>
            <a:endParaRPr/>
          </a:p>
          <a:p>
            <a:pPr marL="457200" lvl="1" indent="0" algn="l" rtl="0">
              <a:spcBef>
                <a:spcPts val="1000"/>
              </a:spcBef>
              <a:spcAft>
                <a:spcPts val="0"/>
              </a:spcAft>
              <a:buSzPts val="1280"/>
              <a:buNone/>
            </a:pPr>
            <a:endParaRPr/>
          </a:p>
          <a:p>
            <a:pPr marL="457200" lvl="1" indent="0" algn="l" rtl="0">
              <a:spcBef>
                <a:spcPts val="1000"/>
              </a:spcBef>
              <a:spcAft>
                <a:spcPts val="0"/>
              </a:spcAft>
              <a:buSzPts val="1280"/>
              <a:buNone/>
            </a:pPr>
            <a:endParaRPr/>
          </a:p>
          <a:p>
            <a:pPr marL="342900" lvl="0" indent="-342900" algn="l" rtl="0">
              <a:spcBef>
                <a:spcPts val="1000"/>
              </a:spcBef>
              <a:spcAft>
                <a:spcPts val="0"/>
              </a:spcAft>
              <a:buSzPts val="1440"/>
              <a:buChar char="►"/>
            </a:pPr>
            <a:r>
              <a:rPr lang="en-US"/>
              <a:t>Custom attributes</a:t>
            </a:r>
            <a:endParaRPr/>
          </a:p>
          <a:p>
            <a:pPr marL="742950" lvl="1" indent="-285750" algn="l" rtl="0">
              <a:spcBef>
                <a:spcPts val="1000"/>
              </a:spcBef>
              <a:spcAft>
                <a:spcPts val="0"/>
              </a:spcAft>
              <a:buSzPts val="1280"/>
              <a:buChar char="►"/>
            </a:pPr>
            <a:r>
              <a:rPr lang="en-US"/>
              <a:t>You can write your own directives</a:t>
            </a:r>
            <a:endParaRPr/>
          </a:p>
          <a:p>
            <a:pPr marL="342900" lvl="0" indent="-251459" algn="l" rtl="0">
              <a:spcBef>
                <a:spcPts val="1000"/>
              </a:spcBef>
              <a:spcAft>
                <a:spcPts val="0"/>
              </a:spcAft>
              <a:buSzPts val="1440"/>
              <a:buNone/>
            </a:pPr>
            <a:endParaRPr/>
          </a:p>
        </p:txBody>
      </p:sp>
      <p:pic>
        <p:nvPicPr>
          <p:cNvPr id="351" name="Google Shape;351;p12"/>
          <p:cNvPicPr preferRelativeResize="0"/>
          <p:nvPr/>
        </p:nvPicPr>
        <p:blipFill rotWithShape="1">
          <a:blip r:embed="rId3">
            <a:alphaModFix/>
          </a:blip>
          <a:srcRect/>
          <a:stretch/>
        </p:blipFill>
        <p:spPr>
          <a:xfrm>
            <a:off x="3795212" y="2497666"/>
            <a:ext cx="4588123" cy="600190"/>
          </a:xfrm>
          <a:prstGeom prst="rect">
            <a:avLst/>
          </a:prstGeom>
          <a:noFill/>
          <a:ln>
            <a:noFill/>
          </a:ln>
        </p:spPr>
      </p:pic>
      <p:pic>
        <p:nvPicPr>
          <p:cNvPr id="352" name="Google Shape;352;p12"/>
          <p:cNvPicPr preferRelativeResize="0"/>
          <p:nvPr/>
        </p:nvPicPr>
        <p:blipFill rotWithShape="1">
          <a:blip r:embed="rId4">
            <a:alphaModFix/>
          </a:blip>
          <a:srcRect/>
          <a:stretch/>
        </p:blipFill>
        <p:spPr>
          <a:xfrm>
            <a:off x="2078479" y="4485685"/>
            <a:ext cx="8035041" cy="331342"/>
          </a:xfrm>
          <a:prstGeom prst="rect">
            <a:avLst/>
          </a:prstGeom>
          <a:noFill/>
          <a:ln>
            <a:noFill/>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56"/>
        <p:cNvGrpSpPr/>
        <p:nvPr/>
      </p:nvGrpSpPr>
      <p:grpSpPr>
        <a:xfrm>
          <a:off x="0" y="0"/>
          <a:ext cx="0" cy="0"/>
          <a:chOff x="0" y="0"/>
          <a:chExt cx="0" cy="0"/>
        </a:xfrm>
      </p:grpSpPr>
      <p:sp>
        <p:nvSpPr>
          <p:cNvPr id="357" name="Google Shape;357;p13"/>
          <p:cNvSpPr txBox="1">
            <a:spLocks noGrp="1"/>
          </p:cNvSpPr>
          <p:nvPr>
            <p:ph type="title"/>
          </p:nvPr>
        </p:nvSpPr>
        <p:spPr>
          <a:xfrm>
            <a:off x="1154953" y="332318"/>
            <a:ext cx="9868647" cy="706964"/>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64D90"/>
              </a:buClr>
              <a:buSzPts val="3600"/>
              <a:buFont typeface="Century Gothic"/>
              <a:buNone/>
            </a:pPr>
            <a:r>
              <a:rPr lang="en-US"/>
              <a:t>Demo</a:t>
            </a:r>
            <a:endParaRPr/>
          </a:p>
        </p:txBody>
      </p:sp>
      <p:sp>
        <p:nvSpPr>
          <p:cNvPr id="358" name="Google Shape;358;p13"/>
          <p:cNvSpPr txBox="1">
            <a:spLocks noGrp="1"/>
          </p:cNvSpPr>
          <p:nvPr>
            <p:ph type="body" idx="1"/>
          </p:nvPr>
        </p:nvSpPr>
        <p:spPr>
          <a:xfrm>
            <a:off x="1154955" y="1654175"/>
            <a:ext cx="9868645" cy="3416300"/>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1440"/>
              <a:buChar char="►"/>
            </a:pPr>
            <a:r>
              <a:rPr lang="en-US"/>
              <a:t>Create components</a:t>
            </a:r>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3" name="Google Shape;363;p14"/>
          <p:cNvSpPr txBox="1">
            <a:spLocks noGrp="1"/>
          </p:cNvSpPr>
          <p:nvPr>
            <p:ph type="title"/>
          </p:nvPr>
        </p:nvSpPr>
        <p:spPr>
          <a:xfrm>
            <a:off x="1154953" y="332318"/>
            <a:ext cx="9868647" cy="706964"/>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64D90"/>
              </a:buClr>
              <a:buSzPts val="3600"/>
              <a:buFont typeface="Century Gothic"/>
              <a:buNone/>
            </a:pPr>
            <a:r>
              <a:rPr lang="en-US"/>
              <a:t>Services</a:t>
            </a:r>
            <a:br>
              <a:rPr lang="en-US"/>
            </a:br>
            <a:r>
              <a:rPr lang="en-US" sz="2400"/>
              <a:t>Angular Architecture</a:t>
            </a:r>
            <a:endParaRPr/>
          </a:p>
        </p:txBody>
      </p:sp>
      <p:sp>
        <p:nvSpPr>
          <p:cNvPr id="364" name="Google Shape;364;p14"/>
          <p:cNvSpPr txBox="1">
            <a:spLocks noGrp="1"/>
          </p:cNvSpPr>
          <p:nvPr>
            <p:ph type="body" idx="1"/>
          </p:nvPr>
        </p:nvSpPr>
        <p:spPr>
          <a:xfrm>
            <a:off x="1154952" y="1719489"/>
            <a:ext cx="9868645" cy="4485368"/>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1440"/>
              <a:buChar char="►"/>
            </a:pPr>
            <a:r>
              <a:rPr lang="en-US"/>
              <a:t>Almost anything can be a service</a:t>
            </a:r>
            <a:endParaRPr/>
          </a:p>
          <a:p>
            <a:pPr marL="342900" lvl="0" indent="-342900" algn="l" rtl="0">
              <a:spcBef>
                <a:spcPts val="1000"/>
              </a:spcBef>
              <a:spcAft>
                <a:spcPts val="0"/>
              </a:spcAft>
              <a:buSzPts val="1440"/>
              <a:buChar char="►"/>
            </a:pPr>
            <a:r>
              <a:rPr lang="en-US"/>
              <a:t>A class with a narrow, well-defined purpose</a:t>
            </a:r>
            <a:endParaRPr/>
          </a:p>
          <a:p>
            <a:pPr marL="742950" lvl="1" indent="-285750" algn="l" rtl="0">
              <a:spcBef>
                <a:spcPts val="1000"/>
              </a:spcBef>
              <a:spcAft>
                <a:spcPts val="0"/>
              </a:spcAft>
              <a:buSzPts val="1280"/>
              <a:buChar char="►"/>
            </a:pPr>
            <a:r>
              <a:rPr lang="en-US"/>
              <a:t>Ex: logging service, data service, application configurations,…</a:t>
            </a:r>
            <a:endParaRPr/>
          </a:p>
          <a:p>
            <a:pPr marL="342900" lvl="0" indent="-342900" algn="l" rtl="0">
              <a:spcBef>
                <a:spcPts val="1000"/>
              </a:spcBef>
              <a:spcAft>
                <a:spcPts val="0"/>
              </a:spcAft>
              <a:buSzPts val="1440"/>
              <a:buChar char="►"/>
            </a:pPr>
            <a:r>
              <a:rPr lang="en-US"/>
              <a:t>There is no specific definition of a class in Angular, but classes are fundamental to any Angular application</a:t>
            </a:r>
            <a:endParaRPr/>
          </a:p>
          <a:p>
            <a:pPr marL="342900" lvl="0" indent="-342900" algn="l" rtl="0">
              <a:spcBef>
                <a:spcPts val="1000"/>
              </a:spcBef>
              <a:spcAft>
                <a:spcPts val="0"/>
              </a:spcAft>
              <a:buSzPts val="1440"/>
              <a:buChar char="►"/>
            </a:pPr>
            <a:r>
              <a:rPr lang="en-US"/>
              <a:t>Component classes should be lean</a:t>
            </a:r>
            <a:endParaRPr/>
          </a:p>
          <a:p>
            <a:pPr marL="742950" lvl="1" indent="-285750" algn="l" rtl="0">
              <a:spcBef>
                <a:spcPts val="1000"/>
              </a:spcBef>
              <a:spcAft>
                <a:spcPts val="0"/>
              </a:spcAft>
              <a:buSzPts val="1280"/>
              <a:buChar char="►"/>
            </a:pPr>
            <a:r>
              <a:rPr lang="en-US"/>
              <a:t>They shouldn’t fetch data from the server, validate user input or log directly to the console</a:t>
            </a:r>
            <a:endParaRPr/>
          </a:p>
          <a:p>
            <a:pPr marL="742950" lvl="1" indent="-285750" algn="l" rtl="0">
              <a:spcBef>
                <a:spcPts val="1000"/>
              </a:spcBef>
              <a:spcAft>
                <a:spcPts val="0"/>
              </a:spcAft>
              <a:buSzPts val="1280"/>
              <a:buChar char="►"/>
            </a:pPr>
            <a:r>
              <a:rPr lang="en-US"/>
              <a:t>They just deal with user experience, mediate between the view and the logic</a:t>
            </a:r>
            <a:endParaRPr/>
          </a:p>
          <a:p>
            <a:pPr marL="742950" lvl="1" indent="-285750" algn="l" rtl="0">
              <a:spcBef>
                <a:spcPts val="1000"/>
              </a:spcBef>
              <a:spcAft>
                <a:spcPts val="0"/>
              </a:spcAft>
              <a:buSzPts val="1280"/>
              <a:buChar char="►"/>
            </a:pPr>
            <a:r>
              <a:rPr lang="en-US"/>
              <a:t>Everything non trivial should be delegated to services</a:t>
            </a:r>
            <a:endParaRPr/>
          </a:p>
          <a:p>
            <a:pPr marL="342900" lvl="0" indent="-342900" algn="l" rtl="0">
              <a:spcBef>
                <a:spcPts val="1000"/>
              </a:spcBef>
              <a:spcAft>
                <a:spcPts val="0"/>
              </a:spcAft>
              <a:buSzPts val="1440"/>
              <a:buChar char="►"/>
            </a:pPr>
            <a:r>
              <a:rPr lang="en-US"/>
              <a:t>A service is associated to a component using dependency injection</a:t>
            </a:r>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68"/>
        <p:cNvGrpSpPr/>
        <p:nvPr/>
      </p:nvGrpSpPr>
      <p:grpSpPr>
        <a:xfrm>
          <a:off x="0" y="0"/>
          <a:ext cx="0" cy="0"/>
          <a:chOff x="0" y="0"/>
          <a:chExt cx="0" cy="0"/>
        </a:xfrm>
      </p:grpSpPr>
      <p:sp>
        <p:nvSpPr>
          <p:cNvPr id="369" name="Google Shape;369;p15"/>
          <p:cNvSpPr txBox="1">
            <a:spLocks noGrp="1"/>
          </p:cNvSpPr>
          <p:nvPr>
            <p:ph type="title"/>
          </p:nvPr>
        </p:nvSpPr>
        <p:spPr>
          <a:xfrm>
            <a:off x="1154953" y="332318"/>
            <a:ext cx="9868647" cy="706964"/>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64D90"/>
              </a:buClr>
              <a:buSzPts val="3600"/>
              <a:buFont typeface="Century Gothic"/>
              <a:buNone/>
            </a:pPr>
            <a:r>
              <a:rPr lang="en-US"/>
              <a:t>Dependency injection (DI)</a:t>
            </a:r>
            <a:endParaRPr/>
          </a:p>
        </p:txBody>
      </p:sp>
      <p:sp>
        <p:nvSpPr>
          <p:cNvPr id="370" name="Google Shape;370;p15"/>
          <p:cNvSpPr txBox="1">
            <a:spLocks noGrp="1"/>
          </p:cNvSpPr>
          <p:nvPr>
            <p:ph type="body" idx="1"/>
          </p:nvPr>
        </p:nvSpPr>
        <p:spPr>
          <a:xfrm>
            <a:off x="4185539" y="1628049"/>
            <a:ext cx="7649410" cy="1708150"/>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1440"/>
              <a:buChar char="►"/>
            </a:pPr>
            <a:r>
              <a:rPr lang="en-US"/>
              <a:t>Important application design pattern</a:t>
            </a:r>
            <a:endParaRPr/>
          </a:p>
          <a:p>
            <a:pPr marL="342900" lvl="0" indent="-342900" algn="l" rtl="0">
              <a:spcBef>
                <a:spcPts val="1000"/>
              </a:spcBef>
              <a:spcAft>
                <a:spcPts val="0"/>
              </a:spcAft>
              <a:buSzPts val="1440"/>
              <a:buChar char="►"/>
            </a:pPr>
            <a:r>
              <a:rPr lang="en-US"/>
              <a:t>Commonly called DI</a:t>
            </a:r>
            <a:endParaRPr/>
          </a:p>
          <a:p>
            <a:pPr marL="342900" lvl="0" indent="-342900" algn="l" rtl="0">
              <a:spcBef>
                <a:spcPts val="1000"/>
              </a:spcBef>
              <a:spcAft>
                <a:spcPts val="0"/>
              </a:spcAft>
              <a:buSzPts val="1440"/>
              <a:buChar char="►"/>
            </a:pPr>
            <a:r>
              <a:rPr lang="en-US"/>
              <a:t>A way to supply a new instance of a class with the fully-formed dependencies it requires</a:t>
            </a:r>
            <a:endParaRPr/>
          </a:p>
          <a:p>
            <a:pPr marL="342900" lvl="0" indent="-251459" algn="l" rtl="0">
              <a:spcBef>
                <a:spcPts val="1000"/>
              </a:spcBef>
              <a:spcAft>
                <a:spcPts val="0"/>
              </a:spcAft>
              <a:buSzPts val="1440"/>
              <a:buNone/>
            </a:pPr>
            <a:endParaRPr/>
          </a:p>
        </p:txBody>
      </p:sp>
      <p:pic>
        <p:nvPicPr>
          <p:cNvPr id="371" name="Google Shape;371;p15"/>
          <p:cNvPicPr preferRelativeResize="0"/>
          <p:nvPr/>
        </p:nvPicPr>
        <p:blipFill rotWithShape="1">
          <a:blip r:embed="rId3">
            <a:alphaModFix/>
          </a:blip>
          <a:srcRect/>
          <a:stretch/>
        </p:blipFill>
        <p:spPr>
          <a:xfrm>
            <a:off x="1154953" y="1628049"/>
            <a:ext cx="2539682" cy="1142857"/>
          </a:xfrm>
          <a:prstGeom prst="rect">
            <a:avLst/>
          </a:prstGeom>
          <a:noFill/>
          <a:ln>
            <a:noFill/>
          </a:ln>
        </p:spPr>
      </p:pic>
      <p:sp>
        <p:nvSpPr>
          <p:cNvPr id="372" name="Google Shape;372;p15"/>
          <p:cNvSpPr txBox="1"/>
          <p:nvPr/>
        </p:nvSpPr>
        <p:spPr>
          <a:xfrm>
            <a:off x="1046099" y="3336199"/>
            <a:ext cx="10671284" cy="3416300"/>
          </a:xfrm>
          <a:prstGeom prst="rect">
            <a:avLst/>
          </a:prstGeom>
          <a:noFill/>
          <a:ln>
            <a:noFill/>
          </a:ln>
        </p:spPr>
        <p:txBody>
          <a:bodyPr spcFirstLastPara="1" wrap="square" lIns="91425" tIns="45700" rIns="91425" bIns="45700" anchor="t" anchorCtr="0">
            <a:normAutofit/>
          </a:bodyPr>
          <a:lstStyle/>
          <a:p>
            <a:pPr marL="342900" marR="0" lvl="0" indent="-342900" algn="l" rtl="0">
              <a:spcBef>
                <a:spcPts val="0"/>
              </a:spcBef>
              <a:spcAft>
                <a:spcPts val="0"/>
              </a:spcAft>
              <a:buClr>
                <a:schemeClr val="accent1"/>
              </a:buClr>
              <a:buSzPts val="1440"/>
              <a:buFont typeface="Noto Sans Symbols"/>
              <a:buChar char="►"/>
            </a:pPr>
            <a:r>
              <a:rPr lang="en-US" sz="1800" b="0" i="0" u="none" strike="noStrike" cap="none">
                <a:solidFill>
                  <a:srgbClr val="3F3F3F"/>
                </a:solidFill>
                <a:latin typeface="Century Gothic"/>
                <a:ea typeface="Century Gothic"/>
                <a:cs typeface="Century Gothic"/>
                <a:sym typeface="Century Gothic"/>
              </a:rPr>
              <a:t>Most dependencies are services</a:t>
            </a:r>
            <a:endParaRPr/>
          </a:p>
          <a:p>
            <a:pPr marL="742950" marR="0" lvl="1" indent="-285750" algn="l" rtl="0">
              <a:spcBef>
                <a:spcPts val="1000"/>
              </a:spcBef>
              <a:spcAft>
                <a:spcPts val="0"/>
              </a:spcAft>
              <a:buClr>
                <a:schemeClr val="accent1"/>
              </a:buClr>
              <a:buSzPts val="1280"/>
              <a:buFont typeface="Noto Sans Symbols"/>
              <a:buChar char="►"/>
            </a:pPr>
            <a:r>
              <a:rPr lang="en-US" sz="1600" b="0" i="0" u="none" strike="noStrike" cap="none">
                <a:solidFill>
                  <a:srgbClr val="3F3F3F"/>
                </a:solidFill>
                <a:latin typeface="Century Gothic"/>
                <a:ea typeface="Century Gothic"/>
                <a:cs typeface="Century Gothic"/>
                <a:sym typeface="Century Gothic"/>
              </a:rPr>
              <a:t>DI is used to provide new components with the services they need.</a:t>
            </a:r>
            <a:endParaRPr/>
          </a:p>
          <a:p>
            <a:pPr marL="742950" marR="0" lvl="1" indent="-285750" algn="l" rtl="0">
              <a:spcBef>
                <a:spcPts val="1000"/>
              </a:spcBef>
              <a:spcAft>
                <a:spcPts val="0"/>
              </a:spcAft>
              <a:buClr>
                <a:schemeClr val="accent1"/>
              </a:buClr>
              <a:buSzPts val="1280"/>
              <a:buFont typeface="Noto Sans Symbols"/>
              <a:buChar char="►"/>
            </a:pPr>
            <a:r>
              <a:rPr lang="en-US" sz="1600" b="0" i="0" u="none" strike="noStrike" cap="none">
                <a:solidFill>
                  <a:srgbClr val="3F3F3F"/>
                </a:solidFill>
                <a:latin typeface="Century Gothic"/>
                <a:ea typeface="Century Gothic"/>
                <a:cs typeface="Century Gothic"/>
                <a:sym typeface="Century Gothic"/>
              </a:rPr>
              <a:t>It knows which services to instantiate by looking at the types of the component’s constructor parameters</a:t>
            </a:r>
            <a:endParaRPr/>
          </a:p>
          <a:p>
            <a:pPr marL="342900" marR="0" lvl="0" indent="-342900" algn="l" rtl="0">
              <a:spcBef>
                <a:spcPts val="1000"/>
              </a:spcBef>
              <a:spcAft>
                <a:spcPts val="0"/>
              </a:spcAft>
              <a:buClr>
                <a:schemeClr val="accent1"/>
              </a:buClr>
              <a:buSzPts val="1440"/>
              <a:buFont typeface="Noto Sans Symbols"/>
              <a:buChar char="►"/>
            </a:pPr>
            <a:r>
              <a:rPr lang="en-US" sz="1800" b="0" i="0" u="none" strike="noStrike" cap="none">
                <a:solidFill>
                  <a:srgbClr val="3F3F3F"/>
                </a:solidFill>
                <a:latin typeface="Century Gothic"/>
                <a:ea typeface="Century Gothic"/>
                <a:cs typeface="Century Gothic"/>
                <a:sym typeface="Century Gothic"/>
              </a:rPr>
              <a:t>When Angular creates a component, it ask an injector for the services it requires</a:t>
            </a:r>
            <a:endParaRPr/>
          </a:p>
          <a:p>
            <a:pPr marL="742950" marR="0" lvl="1" indent="-204469" algn="l" rtl="0">
              <a:spcBef>
                <a:spcPts val="1000"/>
              </a:spcBef>
              <a:spcAft>
                <a:spcPts val="0"/>
              </a:spcAft>
              <a:buClr>
                <a:schemeClr val="accent1"/>
              </a:buClr>
              <a:buSzPts val="1280"/>
              <a:buFont typeface="Noto Sans Symbols"/>
              <a:buNone/>
            </a:pPr>
            <a:endParaRPr sz="1600" b="0" i="0" u="none" strike="noStrike" cap="none">
              <a:solidFill>
                <a:srgbClr val="3F3F3F"/>
              </a:solidFill>
              <a:latin typeface="Century Gothic"/>
              <a:ea typeface="Century Gothic"/>
              <a:cs typeface="Century Gothic"/>
              <a:sym typeface="Century Gothic"/>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Shape 238"/>
        <p:cNvGrpSpPr/>
        <p:nvPr/>
      </p:nvGrpSpPr>
      <p:grpSpPr>
        <a:xfrm>
          <a:off x="0" y="0"/>
          <a:ext cx="0" cy="0"/>
          <a:chOff x="0" y="0"/>
          <a:chExt cx="0" cy="0"/>
        </a:xfrm>
      </p:grpSpPr>
      <p:sp>
        <p:nvSpPr>
          <p:cNvPr id="239" name="Google Shape;239;gdaea4a5fc5_1_24"/>
          <p:cNvSpPr txBox="1">
            <a:spLocks noGrp="1"/>
          </p:cNvSpPr>
          <p:nvPr>
            <p:ph type="title"/>
          </p:nvPr>
        </p:nvSpPr>
        <p:spPr>
          <a:xfrm>
            <a:off x="1154953" y="332318"/>
            <a:ext cx="9868500" cy="707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64D90"/>
              </a:buClr>
              <a:buSzPts val="3600"/>
              <a:buFont typeface="Century Gothic"/>
              <a:buNone/>
            </a:pPr>
            <a:r>
              <a:rPr lang="en-US"/>
              <a:t>Rev. History</a:t>
            </a:r>
            <a:endParaRPr/>
          </a:p>
        </p:txBody>
      </p:sp>
      <p:graphicFrame>
        <p:nvGraphicFramePr>
          <p:cNvPr id="240" name="Google Shape;240;gdaea4a5fc5_1_24"/>
          <p:cNvGraphicFramePr/>
          <p:nvPr/>
        </p:nvGraphicFramePr>
        <p:xfrm>
          <a:off x="775251" y="1654175"/>
          <a:ext cx="10714350" cy="3053160"/>
        </p:xfrm>
        <a:graphic>
          <a:graphicData uri="http://schemas.openxmlformats.org/drawingml/2006/table">
            <a:tbl>
              <a:tblPr firstRow="1" bandRow="1">
                <a:noFill/>
                <a:tableStyleId>{98766F65-A9DA-434E-A2E2-E610427C6414}</a:tableStyleId>
              </a:tblPr>
              <a:tblGrid>
                <a:gridCol w="676875">
                  <a:extLst>
                    <a:ext uri="{9D8B030D-6E8A-4147-A177-3AD203B41FA5}">
                      <a16:colId xmlns:a16="http://schemas.microsoft.com/office/drawing/2014/main" val="20000"/>
                    </a:ext>
                  </a:extLst>
                </a:gridCol>
                <a:gridCol w="6054150">
                  <a:extLst>
                    <a:ext uri="{9D8B030D-6E8A-4147-A177-3AD203B41FA5}">
                      <a16:colId xmlns:a16="http://schemas.microsoft.com/office/drawing/2014/main" val="20001"/>
                    </a:ext>
                  </a:extLst>
                </a:gridCol>
                <a:gridCol w="1974875">
                  <a:extLst>
                    <a:ext uri="{9D8B030D-6E8A-4147-A177-3AD203B41FA5}">
                      <a16:colId xmlns:a16="http://schemas.microsoft.com/office/drawing/2014/main" val="20002"/>
                    </a:ext>
                  </a:extLst>
                </a:gridCol>
                <a:gridCol w="2008450">
                  <a:extLst>
                    <a:ext uri="{9D8B030D-6E8A-4147-A177-3AD203B41FA5}">
                      <a16:colId xmlns:a16="http://schemas.microsoft.com/office/drawing/2014/main" val="20003"/>
                    </a:ext>
                  </a:extLst>
                </a:gridCol>
              </a:tblGrid>
              <a:tr h="370850">
                <a:tc>
                  <a:txBody>
                    <a:bodyPr/>
                    <a:lstStyle/>
                    <a:p>
                      <a:pPr marL="0" marR="0" lvl="0" indent="0" algn="ctr" rtl="0">
                        <a:spcBef>
                          <a:spcPts val="0"/>
                        </a:spcBef>
                        <a:spcAft>
                          <a:spcPts val="0"/>
                        </a:spcAft>
                        <a:buNone/>
                      </a:pPr>
                      <a:r>
                        <a:rPr lang="en-US" sz="1400" b="1" u="none" strike="noStrike" cap="none"/>
                        <a:t>Rev.</a:t>
                      </a:r>
                      <a:endParaRPr sz="1400" b="1" u="none" strike="noStrike" cap="none"/>
                    </a:p>
                  </a:txBody>
                  <a:tcPr marL="91450" marR="91450" marT="45725" marB="45725"/>
                </a:tc>
                <a:tc>
                  <a:txBody>
                    <a:bodyPr/>
                    <a:lstStyle/>
                    <a:p>
                      <a:pPr marL="0" marR="0" lvl="0" indent="0" algn="ctr" rtl="0">
                        <a:spcBef>
                          <a:spcPts val="0"/>
                        </a:spcBef>
                        <a:spcAft>
                          <a:spcPts val="0"/>
                        </a:spcAft>
                        <a:buNone/>
                      </a:pPr>
                      <a:r>
                        <a:rPr lang="en-US" sz="1400" b="1" u="none" strike="noStrike" cap="none"/>
                        <a:t>Change Summary</a:t>
                      </a:r>
                      <a:endParaRPr sz="1400" b="1" u="none" strike="noStrike" cap="none"/>
                    </a:p>
                  </a:txBody>
                  <a:tcPr marL="91450" marR="91450" marT="45725" marB="45725"/>
                </a:tc>
                <a:tc>
                  <a:txBody>
                    <a:bodyPr/>
                    <a:lstStyle/>
                    <a:p>
                      <a:pPr marL="0" marR="0" lvl="0" indent="0" algn="ctr" rtl="0">
                        <a:spcBef>
                          <a:spcPts val="0"/>
                        </a:spcBef>
                        <a:spcAft>
                          <a:spcPts val="0"/>
                        </a:spcAft>
                        <a:buNone/>
                      </a:pPr>
                      <a:r>
                        <a:rPr lang="en-US" sz="1400" b="1" u="none" strike="noStrike" cap="none"/>
                        <a:t>Updated By</a:t>
                      </a:r>
                      <a:endParaRPr sz="1400" b="1" u="none" strike="noStrike" cap="none"/>
                    </a:p>
                  </a:txBody>
                  <a:tcPr marL="91450" marR="91450" marT="45725" marB="45725"/>
                </a:tc>
                <a:tc>
                  <a:txBody>
                    <a:bodyPr/>
                    <a:lstStyle/>
                    <a:p>
                      <a:pPr marL="0" marR="0" lvl="0" indent="0" algn="ctr" rtl="0">
                        <a:spcBef>
                          <a:spcPts val="0"/>
                        </a:spcBef>
                        <a:spcAft>
                          <a:spcPts val="0"/>
                        </a:spcAft>
                        <a:buNone/>
                      </a:pPr>
                      <a:r>
                        <a:rPr lang="en-US" sz="1400" b="1" u="none" strike="noStrike" cap="none"/>
                        <a:t>Reviewed</a:t>
                      </a:r>
                      <a:endParaRPr sz="1400" b="1" u="none" strike="noStrike" cap="none"/>
                    </a:p>
                  </a:txBody>
                  <a:tcPr marL="91450" marR="91450" marT="45725" marB="45725"/>
                </a:tc>
                <a:extLst>
                  <a:ext uri="{0D108BD9-81ED-4DB2-BD59-A6C34878D82A}">
                    <a16:rowId xmlns:a16="http://schemas.microsoft.com/office/drawing/2014/main" val="10000"/>
                  </a:ext>
                </a:extLst>
              </a:tr>
              <a:tr h="370850">
                <a:tc>
                  <a:txBody>
                    <a:bodyPr/>
                    <a:lstStyle/>
                    <a:p>
                      <a:pPr marL="0" marR="0" lvl="0" indent="0" algn="l" rtl="0">
                        <a:spcBef>
                          <a:spcPts val="0"/>
                        </a:spcBef>
                        <a:spcAft>
                          <a:spcPts val="0"/>
                        </a:spcAft>
                        <a:buNone/>
                      </a:pPr>
                      <a:r>
                        <a:rPr lang="en-US" sz="1200" u="none" strike="noStrike" cap="none"/>
                        <a:t>1.0</a:t>
                      </a:r>
                      <a:endParaRPr sz="1200"/>
                    </a:p>
                  </a:txBody>
                  <a:tcPr marL="91450" marR="91450" marT="45725" marB="45725"/>
                </a:tc>
                <a:tc>
                  <a:txBody>
                    <a:bodyPr/>
                    <a:lstStyle/>
                    <a:p>
                      <a:pPr marL="0" marR="0" lvl="0" indent="0" algn="l" rtl="0">
                        <a:spcBef>
                          <a:spcPts val="0"/>
                        </a:spcBef>
                        <a:spcAft>
                          <a:spcPts val="0"/>
                        </a:spcAft>
                        <a:buNone/>
                      </a:pPr>
                      <a:r>
                        <a:rPr lang="en-US" sz="1200"/>
                        <a:t>Initial</a:t>
                      </a:r>
                      <a:endParaRPr sz="1200"/>
                    </a:p>
                  </a:txBody>
                  <a:tcPr marL="91450" marR="91450" marT="45725" marB="45725"/>
                </a:tc>
                <a:tc>
                  <a:txBody>
                    <a:bodyPr/>
                    <a:lstStyle/>
                    <a:p>
                      <a:pPr marL="0" marR="0" lvl="0" indent="0" algn="l" rtl="0">
                        <a:spcBef>
                          <a:spcPts val="0"/>
                        </a:spcBef>
                        <a:spcAft>
                          <a:spcPts val="0"/>
                        </a:spcAft>
                        <a:buNone/>
                      </a:pPr>
                      <a:r>
                        <a:rPr lang="en-US" sz="1200"/>
                        <a:t>Hung Tran, Phong Ha, Bang Ngo, Bao Huynh</a:t>
                      </a:r>
                      <a:endParaRPr sz="1200"/>
                    </a:p>
                  </a:txBody>
                  <a:tcPr marL="91450" marR="91450" marT="45725" marB="45725"/>
                </a:tc>
                <a:tc>
                  <a:txBody>
                    <a:bodyPr/>
                    <a:lstStyle/>
                    <a:p>
                      <a:pPr marL="0" marR="0" lvl="0" indent="0" algn="l" rtl="0">
                        <a:lnSpc>
                          <a:spcPct val="100000"/>
                        </a:lnSpc>
                        <a:spcBef>
                          <a:spcPts val="0"/>
                        </a:spcBef>
                        <a:spcAft>
                          <a:spcPts val="0"/>
                        </a:spcAft>
                        <a:buClr>
                          <a:schemeClr val="dk1"/>
                        </a:buClr>
                        <a:buSzPts val="1200"/>
                        <a:buFont typeface="Century Gothic"/>
                        <a:buNone/>
                      </a:pPr>
                      <a:r>
                        <a:rPr lang="en-US" sz="1200"/>
                        <a:t>Huy Tran, Cuong Do</a:t>
                      </a:r>
                      <a:endParaRPr/>
                    </a:p>
                    <a:p>
                      <a:pPr marL="0" marR="0" lvl="0" indent="0" algn="l" rtl="0">
                        <a:spcBef>
                          <a:spcPts val="0"/>
                        </a:spcBef>
                        <a:spcAft>
                          <a:spcPts val="0"/>
                        </a:spcAft>
                        <a:buNone/>
                      </a:pPr>
                      <a:endParaRPr sz="1200"/>
                    </a:p>
                  </a:txBody>
                  <a:tcPr marL="91450" marR="91450" marT="45725" marB="45725"/>
                </a:tc>
                <a:extLst>
                  <a:ext uri="{0D108BD9-81ED-4DB2-BD59-A6C34878D82A}">
                    <a16:rowId xmlns:a16="http://schemas.microsoft.com/office/drawing/2014/main" val="10001"/>
                  </a:ext>
                </a:extLst>
              </a:tr>
              <a:tr h="370850">
                <a:tc>
                  <a:txBody>
                    <a:bodyPr/>
                    <a:lstStyle/>
                    <a:p>
                      <a:pPr marL="0" marR="0" lvl="0" indent="0" algn="l" rtl="0">
                        <a:spcBef>
                          <a:spcPts val="0"/>
                        </a:spcBef>
                        <a:spcAft>
                          <a:spcPts val="0"/>
                        </a:spcAft>
                        <a:buNone/>
                      </a:pPr>
                      <a:endParaRPr sz="1200"/>
                    </a:p>
                  </a:txBody>
                  <a:tcPr marL="91450" marR="91450" marT="45725" marB="45725"/>
                </a:tc>
                <a:tc>
                  <a:txBody>
                    <a:bodyPr/>
                    <a:lstStyle/>
                    <a:p>
                      <a:pPr marL="0" marR="0" lvl="0" indent="0" algn="l" rtl="0">
                        <a:spcBef>
                          <a:spcPts val="0"/>
                        </a:spcBef>
                        <a:spcAft>
                          <a:spcPts val="0"/>
                        </a:spcAft>
                        <a:buNone/>
                      </a:pPr>
                      <a:endParaRPr sz="1200"/>
                    </a:p>
                  </a:txBody>
                  <a:tcPr marL="91450" marR="91450" marT="45725" marB="45725"/>
                </a:tc>
                <a:tc>
                  <a:txBody>
                    <a:bodyPr/>
                    <a:lstStyle/>
                    <a:p>
                      <a:pPr marL="0" marR="0" lvl="0" indent="0" algn="l" rtl="0">
                        <a:spcBef>
                          <a:spcPts val="0"/>
                        </a:spcBef>
                        <a:spcAft>
                          <a:spcPts val="0"/>
                        </a:spcAft>
                        <a:buNone/>
                      </a:pPr>
                      <a:endParaRPr sz="1200"/>
                    </a:p>
                  </a:txBody>
                  <a:tcPr marL="91450" marR="91450" marT="45725" marB="45725"/>
                </a:tc>
                <a:tc>
                  <a:txBody>
                    <a:bodyPr/>
                    <a:lstStyle/>
                    <a:p>
                      <a:pPr marL="0" marR="0" lvl="0" indent="0" algn="l" rtl="0">
                        <a:spcBef>
                          <a:spcPts val="0"/>
                        </a:spcBef>
                        <a:spcAft>
                          <a:spcPts val="0"/>
                        </a:spcAft>
                        <a:buNone/>
                      </a:pPr>
                      <a:endParaRPr sz="1200"/>
                    </a:p>
                  </a:txBody>
                  <a:tcPr marL="91450" marR="91450" marT="45725" marB="45725"/>
                </a:tc>
                <a:extLst>
                  <a:ext uri="{0D108BD9-81ED-4DB2-BD59-A6C34878D82A}">
                    <a16:rowId xmlns:a16="http://schemas.microsoft.com/office/drawing/2014/main" val="10002"/>
                  </a:ext>
                </a:extLst>
              </a:tr>
              <a:tr h="370850">
                <a:tc>
                  <a:txBody>
                    <a:bodyPr/>
                    <a:lstStyle/>
                    <a:p>
                      <a:pPr marL="0" marR="0" lvl="0" indent="0" algn="l" rtl="0">
                        <a:spcBef>
                          <a:spcPts val="0"/>
                        </a:spcBef>
                        <a:spcAft>
                          <a:spcPts val="0"/>
                        </a:spcAft>
                        <a:buNone/>
                      </a:pPr>
                      <a:endParaRPr sz="1200"/>
                    </a:p>
                  </a:txBody>
                  <a:tcPr marL="91450" marR="91450" marT="45725" marB="45725"/>
                </a:tc>
                <a:tc>
                  <a:txBody>
                    <a:bodyPr/>
                    <a:lstStyle/>
                    <a:p>
                      <a:pPr marL="0" marR="0" lvl="0" indent="0" algn="l" rtl="0">
                        <a:spcBef>
                          <a:spcPts val="0"/>
                        </a:spcBef>
                        <a:spcAft>
                          <a:spcPts val="0"/>
                        </a:spcAft>
                        <a:buNone/>
                      </a:pPr>
                      <a:endParaRPr sz="1200"/>
                    </a:p>
                  </a:txBody>
                  <a:tcPr marL="91450" marR="91450" marT="45725" marB="45725"/>
                </a:tc>
                <a:tc>
                  <a:txBody>
                    <a:bodyPr/>
                    <a:lstStyle/>
                    <a:p>
                      <a:pPr marL="0" marR="0" lvl="0" indent="0" algn="l" rtl="0">
                        <a:spcBef>
                          <a:spcPts val="0"/>
                        </a:spcBef>
                        <a:spcAft>
                          <a:spcPts val="0"/>
                        </a:spcAft>
                        <a:buNone/>
                      </a:pPr>
                      <a:endParaRPr sz="1200"/>
                    </a:p>
                  </a:txBody>
                  <a:tcPr marL="91450" marR="91450" marT="45725" marB="45725"/>
                </a:tc>
                <a:tc>
                  <a:txBody>
                    <a:bodyPr/>
                    <a:lstStyle/>
                    <a:p>
                      <a:pPr marL="0" marR="0" lvl="0" indent="0" algn="l" rtl="0">
                        <a:spcBef>
                          <a:spcPts val="0"/>
                        </a:spcBef>
                        <a:spcAft>
                          <a:spcPts val="0"/>
                        </a:spcAft>
                        <a:buNone/>
                      </a:pPr>
                      <a:endParaRPr sz="1200"/>
                    </a:p>
                  </a:txBody>
                  <a:tcPr marL="91450" marR="91450" marT="45725" marB="45725"/>
                </a:tc>
                <a:extLst>
                  <a:ext uri="{0D108BD9-81ED-4DB2-BD59-A6C34878D82A}">
                    <a16:rowId xmlns:a16="http://schemas.microsoft.com/office/drawing/2014/main" val="10003"/>
                  </a:ext>
                </a:extLst>
              </a:tr>
              <a:tr h="370850">
                <a:tc>
                  <a:txBody>
                    <a:bodyPr/>
                    <a:lstStyle/>
                    <a:p>
                      <a:pPr marL="0" marR="0" lvl="0" indent="0" algn="l" rtl="0">
                        <a:spcBef>
                          <a:spcPts val="0"/>
                        </a:spcBef>
                        <a:spcAft>
                          <a:spcPts val="0"/>
                        </a:spcAft>
                        <a:buNone/>
                      </a:pPr>
                      <a:endParaRPr sz="1200"/>
                    </a:p>
                  </a:txBody>
                  <a:tcPr marL="91450" marR="91450" marT="45725" marB="45725"/>
                </a:tc>
                <a:tc>
                  <a:txBody>
                    <a:bodyPr/>
                    <a:lstStyle/>
                    <a:p>
                      <a:pPr marL="0" marR="0" lvl="0" indent="0" algn="l" rtl="0">
                        <a:spcBef>
                          <a:spcPts val="0"/>
                        </a:spcBef>
                        <a:spcAft>
                          <a:spcPts val="0"/>
                        </a:spcAft>
                        <a:buNone/>
                      </a:pPr>
                      <a:endParaRPr sz="1200"/>
                    </a:p>
                  </a:txBody>
                  <a:tcPr marL="91450" marR="91450" marT="45725" marB="45725"/>
                </a:tc>
                <a:tc>
                  <a:txBody>
                    <a:bodyPr/>
                    <a:lstStyle/>
                    <a:p>
                      <a:pPr marL="0" marR="0" lvl="0" indent="0" algn="l" rtl="0">
                        <a:spcBef>
                          <a:spcPts val="0"/>
                        </a:spcBef>
                        <a:spcAft>
                          <a:spcPts val="0"/>
                        </a:spcAft>
                        <a:buNone/>
                      </a:pPr>
                      <a:endParaRPr sz="1200"/>
                    </a:p>
                  </a:txBody>
                  <a:tcPr marL="91450" marR="91450" marT="45725" marB="45725"/>
                </a:tc>
                <a:tc>
                  <a:txBody>
                    <a:bodyPr/>
                    <a:lstStyle/>
                    <a:p>
                      <a:pPr marL="0" marR="0" lvl="0" indent="0" algn="l" rtl="0">
                        <a:spcBef>
                          <a:spcPts val="0"/>
                        </a:spcBef>
                        <a:spcAft>
                          <a:spcPts val="0"/>
                        </a:spcAft>
                        <a:buNone/>
                      </a:pPr>
                      <a:endParaRPr sz="1200"/>
                    </a:p>
                  </a:txBody>
                  <a:tcPr marL="91450" marR="91450" marT="45725" marB="45725"/>
                </a:tc>
                <a:extLst>
                  <a:ext uri="{0D108BD9-81ED-4DB2-BD59-A6C34878D82A}">
                    <a16:rowId xmlns:a16="http://schemas.microsoft.com/office/drawing/2014/main" val="10004"/>
                  </a:ext>
                </a:extLst>
              </a:tr>
              <a:tr h="370850">
                <a:tc>
                  <a:txBody>
                    <a:bodyPr/>
                    <a:lstStyle/>
                    <a:p>
                      <a:pPr marL="0" marR="0" lvl="0" indent="0" algn="l" rtl="0">
                        <a:spcBef>
                          <a:spcPts val="0"/>
                        </a:spcBef>
                        <a:spcAft>
                          <a:spcPts val="0"/>
                        </a:spcAft>
                        <a:buNone/>
                      </a:pPr>
                      <a:endParaRPr sz="1200"/>
                    </a:p>
                  </a:txBody>
                  <a:tcPr marL="91450" marR="91450" marT="45725" marB="45725"/>
                </a:tc>
                <a:tc>
                  <a:txBody>
                    <a:bodyPr/>
                    <a:lstStyle/>
                    <a:p>
                      <a:pPr marL="0" marR="0" lvl="0" indent="0" algn="l" rtl="0">
                        <a:spcBef>
                          <a:spcPts val="0"/>
                        </a:spcBef>
                        <a:spcAft>
                          <a:spcPts val="0"/>
                        </a:spcAft>
                        <a:buNone/>
                      </a:pPr>
                      <a:endParaRPr sz="1200"/>
                    </a:p>
                  </a:txBody>
                  <a:tcPr marL="91450" marR="91450" marT="45725" marB="45725"/>
                </a:tc>
                <a:tc>
                  <a:txBody>
                    <a:bodyPr/>
                    <a:lstStyle/>
                    <a:p>
                      <a:pPr marL="0" marR="0" lvl="0" indent="0" algn="l" rtl="0">
                        <a:spcBef>
                          <a:spcPts val="0"/>
                        </a:spcBef>
                        <a:spcAft>
                          <a:spcPts val="0"/>
                        </a:spcAft>
                        <a:buNone/>
                      </a:pPr>
                      <a:endParaRPr sz="1200"/>
                    </a:p>
                  </a:txBody>
                  <a:tcPr marL="91450" marR="91450" marT="45725" marB="45725"/>
                </a:tc>
                <a:tc>
                  <a:txBody>
                    <a:bodyPr/>
                    <a:lstStyle/>
                    <a:p>
                      <a:pPr marL="0" marR="0" lvl="0" indent="0" algn="l" rtl="0">
                        <a:spcBef>
                          <a:spcPts val="0"/>
                        </a:spcBef>
                        <a:spcAft>
                          <a:spcPts val="0"/>
                        </a:spcAft>
                        <a:buNone/>
                      </a:pPr>
                      <a:endParaRPr sz="1200"/>
                    </a:p>
                  </a:txBody>
                  <a:tcPr marL="91450" marR="91450" marT="45725" marB="45725"/>
                </a:tc>
                <a:extLst>
                  <a:ext uri="{0D108BD9-81ED-4DB2-BD59-A6C34878D82A}">
                    <a16:rowId xmlns:a16="http://schemas.microsoft.com/office/drawing/2014/main" val="10005"/>
                  </a:ext>
                </a:extLst>
              </a:tr>
              <a:tr h="370850">
                <a:tc>
                  <a:txBody>
                    <a:bodyPr/>
                    <a:lstStyle/>
                    <a:p>
                      <a:pPr marL="0" marR="0" lvl="0" indent="0" algn="l" rtl="0">
                        <a:spcBef>
                          <a:spcPts val="0"/>
                        </a:spcBef>
                        <a:spcAft>
                          <a:spcPts val="0"/>
                        </a:spcAft>
                        <a:buNone/>
                      </a:pPr>
                      <a:endParaRPr sz="1200"/>
                    </a:p>
                  </a:txBody>
                  <a:tcPr marL="91450" marR="91450" marT="45725" marB="45725"/>
                </a:tc>
                <a:tc>
                  <a:txBody>
                    <a:bodyPr/>
                    <a:lstStyle/>
                    <a:p>
                      <a:pPr marL="0" marR="0" lvl="0" indent="0" algn="l" rtl="0">
                        <a:spcBef>
                          <a:spcPts val="0"/>
                        </a:spcBef>
                        <a:spcAft>
                          <a:spcPts val="0"/>
                        </a:spcAft>
                        <a:buNone/>
                      </a:pPr>
                      <a:endParaRPr sz="1200"/>
                    </a:p>
                  </a:txBody>
                  <a:tcPr marL="91450" marR="91450" marT="45725" marB="45725"/>
                </a:tc>
                <a:tc>
                  <a:txBody>
                    <a:bodyPr/>
                    <a:lstStyle/>
                    <a:p>
                      <a:pPr marL="0" marR="0" lvl="0" indent="0" algn="l" rtl="0">
                        <a:spcBef>
                          <a:spcPts val="0"/>
                        </a:spcBef>
                        <a:spcAft>
                          <a:spcPts val="0"/>
                        </a:spcAft>
                        <a:buNone/>
                      </a:pPr>
                      <a:endParaRPr sz="1200"/>
                    </a:p>
                  </a:txBody>
                  <a:tcPr marL="91450" marR="91450" marT="45725" marB="45725"/>
                </a:tc>
                <a:tc>
                  <a:txBody>
                    <a:bodyPr/>
                    <a:lstStyle/>
                    <a:p>
                      <a:pPr marL="0" marR="0" lvl="0" indent="0" algn="l" rtl="0">
                        <a:spcBef>
                          <a:spcPts val="0"/>
                        </a:spcBef>
                        <a:spcAft>
                          <a:spcPts val="0"/>
                        </a:spcAft>
                        <a:buNone/>
                      </a:pPr>
                      <a:endParaRPr sz="1200"/>
                    </a:p>
                  </a:txBody>
                  <a:tcPr marL="91450" marR="91450" marT="45725" marB="45725"/>
                </a:tc>
                <a:extLst>
                  <a:ext uri="{0D108BD9-81ED-4DB2-BD59-A6C34878D82A}">
                    <a16:rowId xmlns:a16="http://schemas.microsoft.com/office/drawing/2014/main" val="10006"/>
                  </a:ext>
                </a:extLst>
              </a:tr>
              <a:tr h="370850">
                <a:tc>
                  <a:txBody>
                    <a:bodyPr/>
                    <a:lstStyle/>
                    <a:p>
                      <a:pPr marL="0" marR="0" lvl="0" indent="0" algn="l" rtl="0">
                        <a:spcBef>
                          <a:spcPts val="0"/>
                        </a:spcBef>
                        <a:spcAft>
                          <a:spcPts val="0"/>
                        </a:spcAft>
                        <a:buNone/>
                      </a:pPr>
                      <a:endParaRPr sz="1200"/>
                    </a:p>
                  </a:txBody>
                  <a:tcPr marL="91450" marR="91450" marT="45725" marB="45725"/>
                </a:tc>
                <a:tc>
                  <a:txBody>
                    <a:bodyPr/>
                    <a:lstStyle/>
                    <a:p>
                      <a:pPr marL="0" marR="0" lvl="0" indent="0" algn="l" rtl="0">
                        <a:spcBef>
                          <a:spcPts val="0"/>
                        </a:spcBef>
                        <a:spcAft>
                          <a:spcPts val="0"/>
                        </a:spcAft>
                        <a:buNone/>
                      </a:pPr>
                      <a:endParaRPr sz="1200"/>
                    </a:p>
                  </a:txBody>
                  <a:tcPr marL="91450" marR="91450" marT="45725" marB="45725"/>
                </a:tc>
                <a:tc>
                  <a:txBody>
                    <a:bodyPr/>
                    <a:lstStyle/>
                    <a:p>
                      <a:pPr marL="0" marR="0" lvl="0" indent="0" algn="l" rtl="0">
                        <a:spcBef>
                          <a:spcPts val="0"/>
                        </a:spcBef>
                        <a:spcAft>
                          <a:spcPts val="0"/>
                        </a:spcAft>
                        <a:buNone/>
                      </a:pPr>
                      <a:endParaRPr sz="1200"/>
                    </a:p>
                  </a:txBody>
                  <a:tcPr marL="91450" marR="91450" marT="45725" marB="45725"/>
                </a:tc>
                <a:tc>
                  <a:txBody>
                    <a:bodyPr/>
                    <a:lstStyle/>
                    <a:p>
                      <a:pPr marL="0" marR="0" lvl="0" indent="0" algn="l" rtl="0">
                        <a:spcBef>
                          <a:spcPts val="0"/>
                        </a:spcBef>
                        <a:spcAft>
                          <a:spcPts val="0"/>
                        </a:spcAft>
                        <a:buNone/>
                      </a:pPr>
                      <a:endParaRPr sz="1200"/>
                    </a:p>
                  </a:txBody>
                  <a:tcPr marL="91450" marR="91450" marT="45725" marB="45725"/>
                </a:tc>
                <a:extLst>
                  <a:ext uri="{0D108BD9-81ED-4DB2-BD59-A6C34878D82A}">
                    <a16:rowId xmlns:a16="http://schemas.microsoft.com/office/drawing/2014/main" val="10007"/>
                  </a:ext>
                </a:extLst>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Google Shape;377;p16"/>
          <p:cNvSpPr txBox="1">
            <a:spLocks noGrp="1"/>
          </p:cNvSpPr>
          <p:nvPr>
            <p:ph type="title"/>
          </p:nvPr>
        </p:nvSpPr>
        <p:spPr>
          <a:xfrm>
            <a:off x="1154953" y="332318"/>
            <a:ext cx="9868647" cy="706964"/>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64D90"/>
              </a:buClr>
              <a:buSzPts val="3600"/>
              <a:buFont typeface="Century Gothic"/>
              <a:buNone/>
            </a:pPr>
            <a:r>
              <a:rPr lang="en-US"/>
              <a:t>Injector</a:t>
            </a:r>
            <a:br>
              <a:rPr lang="en-US"/>
            </a:br>
            <a:r>
              <a:rPr lang="en-US" sz="2400"/>
              <a:t>Dependency injection (DI)</a:t>
            </a:r>
            <a:endParaRPr/>
          </a:p>
        </p:txBody>
      </p:sp>
      <p:sp>
        <p:nvSpPr>
          <p:cNvPr id="378" name="Google Shape;378;p16"/>
          <p:cNvSpPr txBox="1">
            <a:spLocks noGrp="1"/>
          </p:cNvSpPr>
          <p:nvPr>
            <p:ph type="body" idx="1"/>
          </p:nvPr>
        </p:nvSpPr>
        <p:spPr>
          <a:xfrm>
            <a:off x="1154955" y="1654174"/>
            <a:ext cx="9868645" cy="3946525"/>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1440"/>
              <a:buChar char="►"/>
            </a:pPr>
            <a:r>
              <a:rPr lang="en-US"/>
              <a:t>Maintains a container of service instances that it has previously created</a:t>
            </a:r>
            <a:endParaRPr/>
          </a:p>
          <a:p>
            <a:pPr marL="342900" lvl="0" indent="-342900" algn="l" rtl="0">
              <a:spcBef>
                <a:spcPts val="1000"/>
              </a:spcBef>
              <a:spcAft>
                <a:spcPts val="0"/>
              </a:spcAft>
              <a:buSzPts val="1440"/>
              <a:buChar char="►"/>
            </a:pPr>
            <a:r>
              <a:rPr lang="en-US"/>
              <a:t>If a requested service instance is not in the container, the injector makes one and adds it to the container before returning the service to Angular</a:t>
            </a:r>
            <a:endParaRPr/>
          </a:p>
          <a:p>
            <a:pPr marL="342900" lvl="0" indent="-342900" algn="l" rtl="0">
              <a:spcBef>
                <a:spcPts val="1000"/>
              </a:spcBef>
              <a:spcAft>
                <a:spcPts val="0"/>
              </a:spcAft>
              <a:buSzPts val="1440"/>
              <a:buChar char="►"/>
            </a:pPr>
            <a:r>
              <a:rPr lang="en-US" b="0" i="0">
                <a:solidFill>
                  <a:srgbClr val="444444"/>
                </a:solidFill>
                <a:latin typeface="Century Gothic"/>
                <a:ea typeface="Century Gothic"/>
                <a:cs typeface="Century Gothic"/>
                <a:sym typeface="Century Gothic"/>
              </a:rPr>
              <a:t>When all requested services have been resolved and returned, Angular can call the component's constructor with those services as arguments.</a:t>
            </a:r>
            <a:endParaRPr>
              <a:latin typeface="Century Gothic"/>
              <a:ea typeface="Century Gothic"/>
              <a:cs typeface="Century Gothic"/>
              <a:sym typeface="Century Gothic"/>
            </a:endParaRPr>
          </a:p>
          <a:p>
            <a:pPr marL="342900" lvl="0" indent="-251459" algn="l" rtl="0">
              <a:spcBef>
                <a:spcPts val="1000"/>
              </a:spcBef>
              <a:spcAft>
                <a:spcPts val="0"/>
              </a:spcAft>
              <a:buSzPts val="1440"/>
              <a:buNone/>
            </a:pPr>
            <a:endParaRPr/>
          </a:p>
        </p:txBody>
      </p:sp>
      <p:pic>
        <p:nvPicPr>
          <p:cNvPr id="379" name="Google Shape;379;p16" descr="Service"/>
          <p:cNvPicPr preferRelativeResize="0"/>
          <p:nvPr/>
        </p:nvPicPr>
        <p:blipFill rotWithShape="1">
          <a:blip r:embed="rId3">
            <a:alphaModFix/>
          </a:blip>
          <a:srcRect/>
          <a:stretch/>
        </p:blipFill>
        <p:spPr>
          <a:xfrm>
            <a:off x="3808038" y="3627436"/>
            <a:ext cx="4562475" cy="2076450"/>
          </a:xfrm>
          <a:prstGeom prst="rect">
            <a:avLst/>
          </a:prstGeom>
          <a:noFill/>
          <a:ln>
            <a:noFill/>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83"/>
        <p:cNvGrpSpPr/>
        <p:nvPr/>
      </p:nvGrpSpPr>
      <p:grpSpPr>
        <a:xfrm>
          <a:off x="0" y="0"/>
          <a:ext cx="0" cy="0"/>
          <a:chOff x="0" y="0"/>
          <a:chExt cx="0" cy="0"/>
        </a:xfrm>
      </p:grpSpPr>
      <p:sp>
        <p:nvSpPr>
          <p:cNvPr id="384" name="Google Shape;384;p17"/>
          <p:cNvSpPr txBox="1">
            <a:spLocks noGrp="1"/>
          </p:cNvSpPr>
          <p:nvPr>
            <p:ph type="title"/>
          </p:nvPr>
        </p:nvSpPr>
        <p:spPr>
          <a:xfrm>
            <a:off x="1154953" y="332318"/>
            <a:ext cx="9868647" cy="706964"/>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64D90"/>
              </a:buClr>
              <a:buSzPts val="3600"/>
              <a:buFont typeface="Century Gothic"/>
              <a:buNone/>
            </a:pPr>
            <a:r>
              <a:rPr lang="en-US"/>
              <a:t>Provider</a:t>
            </a:r>
            <a:br>
              <a:rPr lang="en-US"/>
            </a:br>
            <a:r>
              <a:rPr lang="en-US" sz="2400"/>
              <a:t>Dependency injection (DI)</a:t>
            </a:r>
            <a:endParaRPr/>
          </a:p>
        </p:txBody>
      </p:sp>
      <p:sp>
        <p:nvSpPr>
          <p:cNvPr id="385" name="Google Shape;385;p17"/>
          <p:cNvSpPr txBox="1">
            <a:spLocks noGrp="1"/>
          </p:cNvSpPr>
          <p:nvPr>
            <p:ph type="body" idx="1"/>
          </p:nvPr>
        </p:nvSpPr>
        <p:spPr>
          <a:xfrm>
            <a:off x="1154955" y="1654174"/>
            <a:ext cx="9868645" cy="3946525"/>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1440"/>
              <a:buChar char="►"/>
            </a:pPr>
            <a:r>
              <a:rPr lang="en-US">
                <a:latin typeface="Century Gothic"/>
                <a:ea typeface="Century Gothic"/>
                <a:cs typeface="Century Gothic"/>
                <a:sym typeface="Century Gothic"/>
              </a:rPr>
              <a:t>In order for the injector to know which services to instantiate, you need to register a provider of each one of them</a:t>
            </a:r>
            <a:endParaRPr/>
          </a:p>
          <a:p>
            <a:pPr marL="342900" lvl="0" indent="-342900" algn="l" rtl="0">
              <a:spcBef>
                <a:spcPts val="1000"/>
              </a:spcBef>
              <a:spcAft>
                <a:spcPts val="0"/>
              </a:spcAft>
              <a:buSzPts val="1440"/>
              <a:buChar char="►"/>
            </a:pPr>
            <a:r>
              <a:rPr lang="en-US">
                <a:latin typeface="Century Gothic"/>
                <a:ea typeface="Century Gothic"/>
                <a:cs typeface="Century Gothic"/>
                <a:sym typeface="Century Gothic"/>
              </a:rPr>
              <a:t>Provider: creates or returns a service</a:t>
            </a:r>
            <a:endParaRPr/>
          </a:p>
          <a:p>
            <a:pPr marL="342900" lvl="0" indent="-342900" algn="l" rtl="0">
              <a:spcBef>
                <a:spcPts val="1000"/>
              </a:spcBef>
              <a:spcAft>
                <a:spcPts val="0"/>
              </a:spcAft>
              <a:buSzPts val="1440"/>
              <a:buChar char="►"/>
            </a:pPr>
            <a:r>
              <a:rPr lang="en-US">
                <a:latin typeface="Century Gothic"/>
                <a:ea typeface="Century Gothic"/>
                <a:cs typeface="Century Gothic"/>
                <a:sym typeface="Century Gothic"/>
              </a:rPr>
              <a:t>It is registered in a module or a component</a:t>
            </a:r>
            <a:endParaRPr/>
          </a:p>
          <a:p>
            <a:pPr marL="742950" lvl="1" indent="-285750" algn="l" rtl="0">
              <a:spcBef>
                <a:spcPts val="1000"/>
              </a:spcBef>
              <a:spcAft>
                <a:spcPts val="0"/>
              </a:spcAft>
              <a:buSzPts val="1280"/>
              <a:buChar char="►"/>
            </a:pPr>
            <a:r>
              <a:rPr lang="en-US">
                <a:latin typeface="Century Gothic"/>
                <a:ea typeface="Century Gothic"/>
                <a:cs typeface="Century Gothic"/>
                <a:sym typeface="Century Gothic"/>
              </a:rPr>
              <a:t>Add it to the root module for it to be available everywhere</a:t>
            </a:r>
            <a:endParaRPr/>
          </a:p>
          <a:p>
            <a:pPr marL="742950" lvl="1" indent="-285750" algn="l" rtl="0">
              <a:spcBef>
                <a:spcPts val="1000"/>
              </a:spcBef>
              <a:spcAft>
                <a:spcPts val="0"/>
              </a:spcAft>
              <a:buSzPts val="1280"/>
              <a:buChar char="►"/>
            </a:pPr>
            <a:r>
              <a:rPr lang="en-US">
                <a:latin typeface="Century Gothic"/>
                <a:ea typeface="Century Gothic"/>
                <a:cs typeface="Century Gothic"/>
                <a:sym typeface="Century Gothic"/>
              </a:rPr>
              <a:t>Register it in the component to get a new instance of the service with each new instance of the component</a:t>
            </a:r>
            <a:endParaRPr/>
          </a:p>
          <a:p>
            <a:pPr marL="342900" lvl="0" indent="-251459" algn="l" rtl="0">
              <a:spcBef>
                <a:spcPts val="1000"/>
              </a:spcBef>
              <a:spcAft>
                <a:spcPts val="0"/>
              </a:spcAft>
              <a:buSzPts val="1440"/>
              <a:buNone/>
            </a:pPr>
            <a:endParaRPr/>
          </a:p>
        </p:txBody>
      </p:sp>
      <p:pic>
        <p:nvPicPr>
          <p:cNvPr id="386" name="Google Shape;386;p17"/>
          <p:cNvPicPr preferRelativeResize="0"/>
          <p:nvPr/>
        </p:nvPicPr>
        <p:blipFill rotWithShape="1">
          <a:blip r:embed="rId3">
            <a:alphaModFix/>
          </a:blip>
          <a:srcRect/>
          <a:stretch/>
        </p:blipFill>
        <p:spPr>
          <a:xfrm>
            <a:off x="1926771" y="4365077"/>
            <a:ext cx="2857499" cy="1651000"/>
          </a:xfrm>
          <a:prstGeom prst="rect">
            <a:avLst/>
          </a:prstGeom>
          <a:noFill/>
          <a:ln>
            <a:noFill/>
          </a:ln>
        </p:spPr>
      </p:pic>
      <p:pic>
        <p:nvPicPr>
          <p:cNvPr id="387" name="Google Shape;387;p17"/>
          <p:cNvPicPr preferRelativeResize="0"/>
          <p:nvPr/>
        </p:nvPicPr>
        <p:blipFill rotWithShape="1">
          <a:blip r:embed="rId4">
            <a:alphaModFix/>
          </a:blip>
          <a:srcRect/>
          <a:stretch/>
        </p:blipFill>
        <p:spPr>
          <a:xfrm>
            <a:off x="5556085" y="4365077"/>
            <a:ext cx="5114996" cy="1677498"/>
          </a:xfrm>
          <a:prstGeom prst="rect">
            <a:avLst/>
          </a:prstGeom>
          <a:noFill/>
          <a:ln>
            <a:noFill/>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91"/>
        <p:cNvGrpSpPr/>
        <p:nvPr/>
      </p:nvGrpSpPr>
      <p:grpSpPr>
        <a:xfrm>
          <a:off x="0" y="0"/>
          <a:ext cx="0" cy="0"/>
          <a:chOff x="0" y="0"/>
          <a:chExt cx="0" cy="0"/>
        </a:xfrm>
      </p:grpSpPr>
      <p:sp>
        <p:nvSpPr>
          <p:cNvPr id="392" name="Google Shape;392;p18"/>
          <p:cNvSpPr txBox="1">
            <a:spLocks noGrp="1"/>
          </p:cNvSpPr>
          <p:nvPr>
            <p:ph type="title"/>
          </p:nvPr>
        </p:nvSpPr>
        <p:spPr>
          <a:xfrm>
            <a:off x="1154953" y="332318"/>
            <a:ext cx="9868647" cy="706964"/>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64D90"/>
              </a:buClr>
              <a:buSzPts val="3600"/>
              <a:buFont typeface="Century Gothic"/>
              <a:buNone/>
            </a:pPr>
            <a:r>
              <a:rPr lang="en-US"/>
              <a:t>@Injectable()</a:t>
            </a:r>
            <a:br>
              <a:rPr lang="en-US"/>
            </a:br>
            <a:r>
              <a:rPr lang="en-US" sz="2400"/>
              <a:t>Dependency injection (DI)</a:t>
            </a:r>
            <a:endParaRPr/>
          </a:p>
        </p:txBody>
      </p:sp>
      <p:sp>
        <p:nvSpPr>
          <p:cNvPr id="393" name="Google Shape;393;p18"/>
          <p:cNvSpPr txBox="1">
            <a:spLocks noGrp="1"/>
          </p:cNvSpPr>
          <p:nvPr>
            <p:ph type="body" idx="1"/>
          </p:nvPr>
        </p:nvSpPr>
        <p:spPr>
          <a:xfrm>
            <a:off x="1154955" y="1654174"/>
            <a:ext cx="9868645" cy="3946525"/>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1440"/>
              <a:buChar char="►"/>
            </a:pPr>
            <a:r>
              <a:rPr lang="en-US">
                <a:latin typeface="Century Gothic"/>
                <a:ea typeface="Century Gothic"/>
                <a:cs typeface="Century Gothic"/>
                <a:sym typeface="Century Gothic"/>
              </a:rPr>
              <a:t>@Injectable() marks a class as available to an injector for instantiation</a:t>
            </a:r>
            <a:endParaRPr/>
          </a:p>
          <a:p>
            <a:pPr marL="342900" lvl="0" indent="-342900" algn="l" rtl="0">
              <a:spcBef>
                <a:spcPts val="1000"/>
              </a:spcBef>
              <a:spcAft>
                <a:spcPts val="0"/>
              </a:spcAft>
              <a:buSzPts val="1440"/>
              <a:buChar char="►"/>
            </a:pPr>
            <a:r>
              <a:rPr lang="en-US">
                <a:latin typeface="Century Gothic"/>
                <a:ea typeface="Century Gothic"/>
                <a:cs typeface="Century Gothic"/>
                <a:sym typeface="Century Gothic"/>
              </a:rPr>
              <a:t>It is mandatory if the service class has and injected dependency</a:t>
            </a:r>
            <a:endParaRPr/>
          </a:p>
          <a:p>
            <a:pPr marL="742950" lvl="1" indent="-285750" algn="l" rtl="0">
              <a:spcBef>
                <a:spcPts val="1000"/>
              </a:spcBef>
              <a:spcAft>
                <a:spcPts val="0"/>
              </a:spcAft>
              <a:buSzPts val="1280"/>
              <a:buChar char="►"/>
            </a:pPr>
            <a:r>
              <a:rPr lang="en-US">
                <a:latin typeface="Century Gothic"/>
                <a:ea typeface="Century Gothic"/>
                <a:cs typeface="Century Gothic"/>
                <a:sym typeface="Century Gothic"/>
              </a:rPr>
              <a:t>For ex: if the service needs another service, which is injected in it</a:t>
            </a:r>
            <a:endParaRPr/>
          </a:p>
          <a:p>
            <a:pPr marL="342900" lvl="0" indent="-342900" algn="l" rtl="0">
              <a:spcBef>
                <a:spcPts val="1000"/>
              </a:spcBef>
              <a:spcAft>
                <a:spcPts val="0"/>
              </a:spcAft>
              <a:buSzPts val="1440"/>
              <a:buChar char="►"/>
            </a:pPr>
            <a:r>
              <a:rPr lang="en-US">
                <a:latin typeface="Century Gothic"/>
                <a:ea typeface="Century Gothic"/>
                <a:cs typeface="Century Gothic"/>
                <a:sym typeface="Century Gothic"/>
              </a:rPr>
              <a:t>It is highly recommended to add an @Injectable() decorator for every service class for the sake of</a:t>
            </a:r>
            <a:endParaRPr/>
          </a:p>
          <a:p>
            <a:pPr marL="742950" lvl="1" indent="-285750" algn="l" rtl="0">
              <a:spcBef>
                <a:spcPts val="1000"/>
              </a:spcBef>
              <a:spcAft>
                <a:spcPts val="0"/>
              </a:spcAft>
              <a:buSzPts val="1280"/>
              <a:buChar char="►"/>
            </a:pPr>
            <a:r>
              <a:rPr lang="en-US">
                <a:latin typeface="Century Gothic"/>
                <a:ea typeface="Century Gothic"/>
                <a:cs typeface="Century Gothic"/>
                <a:sym typeface="Century Gothic"/>
              </a:rPr>
              <a:t>Future proofing</a:t>
            </a:r>
            <a:endParaRPr/>
          </a:p>
          <a:p>
            <a:pPr marL="742950" lvl="1" indent="-285750" algn="l" rtl="0">
              <a:spcBef>
                <a:spcPts val="1000"/>
              </a:spcBef>
              <a:spcAft>
                <a:spcPts val="0"/>
              </a:spcAft>
              <a:buSzPts val="1280"/>
              <a:buChar char="►"/>
            </a:pPr>
            <a:r>
              <a:rPr lang="en-US">
                <a:latin typeface="Century Gothic"/>
                <a:ea typeface="Century Gothic"/>
                <a:cs typeface="Century Gothic"/>
                <a:sym typeface="Century Gothic"/>
              </a:rPr>
              <a:t>Consistency</a:t>
            </a:r>
            <a:endParaRPr/>
          </a:p>
          <a:p>
            <a:pPr marL="342900" lvl="0" indent="-342900" algn="l" rtl="0">
              <a:spcBef>
                <a:spcPts val="1000"/>
              </a:spcBef>
              <a:spcAft>
                <a:spcPts val="0"/>
              </a:spcAft>
              <a:buSzPts val="1440"/>
              <a:buChar char="►"/>
            </a:pPr>
            <a:r>
              <a:rPr lang="en-US">
                <a:latin typeface="Century Gothic"/>
                <a:ea typeface="Century Gothic"/>
                <a:cs typeface="Century Gothic"/>
                <a:sym typeface="Century Gothic"/>
              </a:rPr>
              <a:t>All components and directives are already subtypes of Injectable</a:t>
            </a:r>
            <a:endParaRPr/>
          </a:p>
          <a:p>
            <a:pPr marL="742950" lvl="1" indent="-285750" algn="l" rtl="0">
              <a:spcBef>
                <a:spcPts val="1000"/>
              </a:spcBef>
              <a:spcAft>
                <a:spcPts val="0"/>
              </a:spcAft>
              <a:buSzPts val="1280"/>
              <a:buChar char="►"/>
            </a:pPr>
            <a:r>
              <a:rPr lang="en-US">
                <a:latin typeface="Century Gothic"/>
                <a:ea typeface="Century Gothic"/>
                <a:cs typeface="Century Gothic"/>
                <a:sym typeface="Century Gothic"/>
              </a:rPr>
              <a:t>Event though they are instantiated by the injector, you don’t have to add the @Injectable() decorator to them</a:t>
            </a:r>
            <a:endParaRPr/>
          </a:p>
          <a:p>
            <a:pPr marL="342900" lvl="0" indent="-251459" algn="l" rtl="0">
              <a:spcBef>
                <a:spcPts val="1000"/>
              </a:spcBef>
              <a:spcAft>
                <a:spcPts val="0"/>
              </a:spcAft>
              <a:buSzPts val="1440"/>
              <a:buNone/>
            </a:pPr>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97"/>
        <p:cNvGrpSpPr/>
        <p:nvPr/>
      </p:nvGrpSpPr>
      <p:grpSpPr>
        <a:xfrm>
          <a:off x="0" y="0"/>
          <a:ext cx="0" cy="0"/>
          <a:chOff x="0" y="0"/>
          <a:chExt cx="0" cy="0"/>
        </a:xfrm>
      </p:grpSpPr>
      <p:sp>
        <p:nvSpPr>
          <p:cNvPr id="398" name="Google Shape;398;p19"/>
          <p:cNvSpPr txBox="1">
            <a:spLocks noGrp="1"/>
          </p:cNvSpPr>
          <p:nvPr>
            <p:ph type="title"/>
          </p:nvPr>
        </p:nvSpPr>
        <p:spPr>
          <a:xfrm>
            <a:off x="1154953" y="332318"/>
            <a:ext cx="9868647" cy="706964"/>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64D90"/>
              </a:buClr>
              <a:buSzPts val="3600"/>
              <a:buFont typeface="Century Gothic"/>
              <a:buNone/>
            </a:pPr>
            <a:r>
              <a:rPr lang="en-US"/>
              <a:t>Demo</a:t>
            </a:r>
            <a:endParaRPr/>
          </a:p>
        </p:txBody>
      </p:sp>
      <p:sp>
        <p:nvSpPr>
          <p:cNvPr id="399" name="Google Shape;399;p19"/>
          <p:cNvSpPr txBox="1">
            <a:spLocks noGrp="1"/>
          </p:cNvSpPr>
          <p:nvPr>
            <p:ph type="body" idx="1"/>
          </p:nvPr>
        </p:nvSpPr>
        <p:spPr>
          <a:xfrm>
            <a:off x="1154955" y="1654175"/>
            <a:ext cx="9868645" cy="3416300"/>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1440"/>
              <a:buChar char="►"/>
            </a:pPr>
            <a:r>
              <a:rPr lang="en-US"/>
              <a:t>Create service</a:t>
            </a:r>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03"/>
        <p:cNvGrpSpPr/>
        <p:nvPr/>
      </p:nvGrpSpPr>
      <p:grpSpPr>
        <a:xfrm>
          <a:off x="0" y="0"/>
          <a:ext cx="0" cy="0"/>
          <a:chOff x="0" y="0"/>
          <a:chExt cx="0" cy="0"/>
        </a:xfrm>
      </p:grpSpPr>
      <p:sp>
        <p:nvSpPr>
          <p:cNvPr id="404" name="Google Shape;404;p20"/>
          <p:cNvSpPr txBox="1">
            <a:spLocks noGrp="1"/>
          </p:cNvSpPr>
          <p:nvPr>
            <p:ph type="title"/>
          </p:nvPr>
        </p:nvSpPr>
        <p:spPr>
          <a:xfrm>
            <a:off x="1154953" y="332318"/>
            <a:ext cx="9868647" cy="706964"/>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64D90"/>
              </a:buClr>
              <a:buSzPts val="3600"/>
              <a:buFont typeface="Century Gothic"/>
              <a:buNone/>
            </a:pPr>
            <a:r>
              <a:rPr lang="en-US"/>
              <a:t>Routing</a:t>
            </a:r>
            <a:endParaRPr/>
          </a:p>
        </p:txBody>
      </p:sp>
      <p:sp>
        <p:nvSpPr>
          <p:cNvPr id="405" name="Google Shape;405;p20"/>
          <p:cNvSpPr txBox="1">
            <a:spLocks noGrp="1"/>
          </p:cNvSpPr>
          <p:nvPr>
            <p:ph type="body" idx="1"/>
          </p:nvPr>
        </p:nvSpPr>
        <p:spPr>
          <a:xfrm>
            <a:off x="1154955" y="1654175"/>
            <a:ext cx="9868645" cy="3416300"/>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1440"/>
              <a:buChar char="►"/>
            </a:pPr>
            <a:r>
              <a:rPr lang="en-US"/>
              <a:t>In a single-page app, you change what the user sees by showing or hiding portions of the display that correspond to particular components, rather than going out to the server to get a new page. As users perform application tasks, they need to move between the different </a:t>
            </a:r>
            <a:r>
              <a:rPr lang="en-US" u="sng">
                <a:solidFill>
                  <a:schemeClr val="hlink"/>
                </a:solidFill>
                <a:hlinkClick r:id="rId3"/>
              </a:rPr>
              <a:t>views</a:t>
            </a:r>
            <a:r>
              <a:rPr lang="en-US"/>
              <a:t> that you have defined.</a:t>
            </a:r>
            <a:endParaRPr/>
          </a:p>
          <a:p>
            <a:pPr marL="342900" lvl="0" indent="-342900" algn="l" rtl="0">
              <a:spcBef>
                <a:spcPts val="1000"/>
              </a:spcBef>
              <a:spcAft>
                <a:spcPts val="0"/>
              </a:spcAft>
              <a:buSzPts val="1440"/>
              <a:buChar char="►"/>
            </a:pPr>
            <a:r>
              <a:rPr lang="en-US"/>
              <a:t>To handle the navigation from one view to the next, you use the Angular Router. The Router enables navigation by interpreting a browser URL as an instruction to change the view.</a:t>
            </a:r>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09"/>
        <p:cNvGrpSpPr/>
        <p:nvPr/>
      </p:nvGrpSpPr>
      <p:grpSpPr>
        <a:xfrm>
          <a:off x="0" y="0"/>
          <a:ext cx="0" cy="0"/>
          <a:chOff x="0" y="0"/>
          <a:chExt cx="0" cy="0"/>
        </a:xfrm>
      </p:grpSpPr>
      <p:sp>
        <p:nvSpPr>
          <p:cNvPr id="410" name="Google Shape;410;p21"/>
          <p:cNvSpPr txBox="1">
            <a:spLocks noGrp="1"/>
          </p:cNvSpPr>
          <p:nvPr>
            <p:ph type="title"/>
          </p:nvPr>
        </p:nvSpPr>
        <p:spPr>
          <a:xfrm>
            <a:off x="1154953" y="332318"/>
            <a:ext cx="9868647" cy="706964"/>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64D90"/>
              </a:buClr>
              <a:buSzPts val="3600"/>
              <a:buFont typeface="Century Gothic"/>
              <a:buNone/>
            </a:pPr>
            <a:r>
              <a:rPr lang="en-US"/>
              <a:t>Routing</a:t>
            </a:r>
            <a:endParaRPr/>
          </a:p>
        </p:txBody>
      </p:sp>
      <p:sp>
        <p:nvSpPr>
          <p:cNvPr id="411" name="Google Shape;411;p21"/>
          <p:cNvSpPr txBox="1">
            <a:spLocks noGrp="1"/>
          </p:cNvSpPr>
          <p:nvPr>
            <p:ph type="body" idx="1"/>
          </p:nvPr>
        </p:nvSpPr>
        <p:spPr>
          <a:xfrm>
            <a:off x="1154953" y="1562100"/>
            <a:ext cx="5215393" cy="1752599"/>
          </a:xfrm>
          <a:prstGeom prst="rect">
            <a:avLst/>
          </a:prstGeom>
          <a:noFill/>
          <a:ln>
            <a:noFill/>
          </a:ln>
        </p:spPr>
        <p:txBody>
          <a:bodyPr spcFirstLastPara="1" wrap="square" lIns="91425" tIns="45700" rIns="91425" bIns="45700" anchor="t" anchorCtr="0">
            <a:normAutofit fontScale="92500" lnSpcReduction="10000"/>
          </a:bodyPr>
          <a:lstStyle/>
          <a:p>
            <a:pPr marL="342900" lvl="0" indent="-342900" algn="l" rtl="0">
              <a:spcBef>
                <a:spcPts val="0"/>
              </a:spcBef>
              <a:spcAft>
                <a:spcPts val="0"/>
              </a:spcAft>
              <a:buSzPct val="79999"/>
              <a:buChar char="►"/>
            </a:pPr>
            <a:r>
              <a:rPr lang="en-US"/>
              <a:t>The CLI also sets up a Routes array for your routes and configures the imports and exports arrays for @NgModule()</a:t>
            </a:r>
            <a:endParaRPr/>
          </a:p>
          <a:p>
            <a:pPr marL="742950" lvl="1" indent="-285750" algn="l" rtl="0">
              <a:spcBef>
                <a:spcPts val="1000"/>
              </a:spcBef>
              <a:spcAft>
                <a:spcPts val="0"/>
              </a:spcAft>
              <a:buSzPct val="80000"/>
              <a:buChar char="►"/>
            </a:pPr>
            <a:r>
              <a:rPr lang="en-US"/>
              <a:t>path, defines the URL path for the route</a:t>
            </a:r>
            <a:endParaRPr/>
          </a:p>
          <a:p>
            <a:pPr marL="742950" lvl="1" indent="-285750" algn="l" rtl="0">
              <a:spcBef>
                <a:spcPts val="1000"/>
              </a:spcBef>
              <a:spcAft>
                <a:spcPts val="0"/>
              </a:spcAft>
              <a:buSzPct val="80000"/>
              <a:buChar char="►"/>
            </a:pPr>
            <a:r>
              <a:rPr lang="en-US"/>
              <a:t>component, defines the component Angular should use for the corresponding path.</a:t>
            </a:r>
            <a:endParaRPr/>
          </a:p>
        </p:txBody>
      </p:sp>
      <p:pic>
        <p:nvPicPr>
          <p:cNvPr id="412" name="Google Shape;412;p21"/>
          <p:cNvPicPr preferRelativeResize="0"/>
          <p:nvPr/>
        </p:nvPicPr>
        <p:blipFill rotWithShape="1">
          <a:blip r:embed="rId3">
            <a:alphaModFix/>
          </a:blip>
          <a:srcRect/>
          <a:stretch/>
        </p:blipFill>
        <p:spPr>
          <a:xfrm>
            <a:off x="1154954" y="3467100"/>
            <a:ext cx="5215392" cy="2674806"/>
          </a:xfrm>
          <a:prstGeom prst="rect">
            <a:avLst/>
          </a:prstGeom>
          <a:noFill/>
          <a:ln>
            <a:noFill/>
          </a:ln>
        </p:spPr>
      </p:pic>
      <p:sp>
        <p:nvSpPr>
          <p:cNvPr id="413" name="Google Shape;413;p21"/>
          <p:cNvSpPr txBox="1"/>
          <p:nvPr/>
        </p:nvSpPr>
        <p:spPr>
          <a:xfrm>
            <a:off x="6716308" y="1562100"/>
            <a:ext cx="4446993" cy="2755900"/>
          </a:xfrm>
          <a:prstGeom prst="rect">
            <a:avLst/>
          </a:prstGeom>
          <a:noFill/>
          <a:ln>
            <a:noFill/>
          </a:ln>
        </p:spPr>
        <p:txBody>
          <a:bodyPr spcFirstLastPara="1" wrap="square" lIns="91425" tIns="45700" rIns="91425" bIns="45700" anchor="t" anchorCtr="0">
            <a:normAutofit fontScale="92500" lnSpcReduction="10000"/>
          </a:bodyPr>
          <a:lstStyle/>
          <a:p>
            <a:pPr marL="342900" marR="0" lvl="0" indent="-342900" algn="l" rtl="0">
              <a:spcBef>
                <a:spcPts val="0"/>
              </a:spcBef>
              <a:spcAft>
                <a:spcPts val="0"/>
              </a:spcAft>
              <a:buClr>
                <a:schemeClr val="accent1"/>
              </a:buClr>
              <a:buSzPct val="79999"/>
              <a:buFont typeface="Noto Sans Symbols"/>
              <a:buChar char="►"/>
            </a:pPr>
            <a:r>
              <a:rPr lang="en-US" sz="1800" b="0" i="0" u="none" strike="noStrike" cap="none">
                <a:solidFill>
                  <a:srgbClr val="3F3F3F"/>
                </a:solidFill>
                <a:latin typeface="Century Gothic"/>
                <a:ea typeface="Century Gothic"/>
                <a:cs typeface="Century Gothic"/>
                <a:sym typeface="Century Gothic"/>
              </a:rPr>
              <a:t>Assign the anchor tag that you want to add the route to the </a:t>
            </a:r>
            <a:r>
              <a:rPr lang="en-US" sz="1800" b="0" i="1" u="none" strike="noStrike" cap="none">
                <a:solidFill>
                  <a:srgbClr val="3F3F3F"/>
                </a:solidFill>
                <a:latin typeface="Century Gothic"/>
                <a:ea typeface="Century Gothic"/>
                <a:cs typeface="Century Gothic"/>
                <a:sym typeface="Century Gothic"/>
              </a:rPr>
              <a:t>routerLink</a:t>
            </a:r>
            <a:r>
              <a:rPr lang="en-US" sz="1800" b="0" i="0" u="none" strike="noStrike" cap="none">
                <a:solidFill>
                  <a:srgbClr val="3F3F3F"/>
                </a:solidFill>
                <a:latin typeface="Century Gothic"/>
                <a:ea typeface="Century Gothic"/>
                <a:cs typeface="Century Gothic"/>
                <a:sym typeface="Century Gothic"/>
              </a:rPr>
              <a:t> attribute. Set the value of the attribute to the component to show when a user clicks on each link. </a:t>
            </a:r>
            <a:endParaRPr/>
          </a:p>
          <a:p>
            <a:pPr marL="342900" marR="0" lvl="0" indent="-342900" algn="l" rtl="0">
              <a:spcBef>
                <a:spcPts val="1000"/>
              </a:spcBef>
              <a:spcAft>
                <a:spcPts val="0"/>
              </a:spcAft>
              <a:buClr>
                <a:schemeClr val="accent1"/>
              </a:buClr>
              <a:buSzPct val="79999"/>
              <a:buFont typeface="Noto Sans Symbols"/>
              <a:buChar char="►"/>
            </a:pPr>
            <a:r>
              <a:rPr lang="en-US" sz="1800" b="0" i="0" u="none" strike="noStrike" cap="none">
                <a:solidFill>
                  <a:srgbClr val="3F3F3F"/>
                </a:solidFill>
                <a:latin typeface="Century Gothic"/>
                <a:ea typeface="Century Gothic"/>
                <a:cs typeface="Century Gothic"/>
                <a:sym typeface="Century Gothic"/>
              </a:rPr>
              <a:t>Next, update your component template to include </a:t>
            </a:r>
            <a:r>
              <a:rPr lang="en-US" sz="1800" b="0" i="1" u="none" strike="noStrike" cap="none">
                <a:solidFill>
                  <a:srgbClr val="3F3F3F"/>
                </a:solidFill>
                <a:latin typeface="Century Gothic"/>
                <a:ea typeface="Century Gothic"/>
                <a:cs typeface="Century Gothic"/>
                <a:sym typeface="Century Gothic"/>
              </a:rPr>
              <a:t>&lt;router-outlet&gt;</a:t>
            </a:r>
            <a:r>
              <a:rPr lang="en-US" sz="1800" b="0" i="0" u="none" strike="noStrike" cap="none">
                <a:solidFill>
                  <a:srgbClr val="3F3F3F"/>
                </a:solidFill>
                <a:latin typeface="Century Gothic"/>
                <a:ea typeface="Century Gothic"/>
                <a:cs typeface="Century Gothic"/>
                <a:sym typeface="Century Gothic"/>
              </a:rPr>
              <a:t>. This element informs Angular to update the application view with the component for the selected route.</a:t>
            </a:r>
            <a:endParaRPr/>
          </a:p>
        </p:txBody>
      </p:sp>
      <p:pic>
        <p:nvPicPr>
          <p:cNvPr id="414" name="Google Shape;414;p21"/>
          <p:cNvPicPr preferRelativeResize="0"/>
          <p:nvPr/>
        </p:nvPicPr>
        <p:blipFill rotWithShape="1">
          <a:blip r:embed="rId4">
            <a:alphaModFix/>
          </a:blip>
          <a:srcRect/>
          <a:stretch/>
        </p:blipFill>
        <p:spPr>
          <a:xfrm>
            <a:off x="6716308" y="4635500"/>
            <a:ext cx="4446993" cy="1506406"/>
          </a:xfrm>
          <a:prstGeom prst="rect">
            <a:avLst/>
          </a:prstGeom>
          <a:noFill/>
          <a:ln>
            <a:noFill/>
          </a:ln>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18"/>
        <p:cNvGrpSpPr/>
        <p:nvPr/>
      </p:nvGrpSpPr>
      <p:grpSpPr>
        <a:xfrm>
          <a:off x="0" y="0"/>
          <a:ext cx="0" cy="0"/>
          <a:chOff x="0" y="0"/>
          <a:chExt cx="0" cy="0"/>
        </a:xfrm>
      </p:grpSpPr>
      <p:sp>
        <p:nvSpPr>
          <p:cNvPr id="419" name="Google Shape;419;p22"/>
          <p:cNvSpPr txBox="1">
            <a:spLocks noGrp="1"/>
          </p:cNvSpPr>
          <p:nvPr>
            <p:ph type="title"/>
          </p:nvPr>
        </p:nvSpPr>
        <p:spPr>
          <a:xfrm>
            <a:off x="1154953" y="332318"/>
            <a:ext cx="9868647" cy="706964"/>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64D90"/>
              </a:buClr>
              <a:buSzPts val="3600"/>
              <a:buFont typeface="Century Gothic"/>
              <a:buNone/>
            </a:pPr>
            <a:r>
              <a:rPr lang="en-US"/>
              <a:t>Demo</a:t>
            </a:r>
            <a:endParaRPr/>
          </a:p>
        </p:txBody>
      </p:sp>
      <p:sp>
        <p:nvSpPr>
          <p:cNvPr id="420" name="Google Shape;420;p22"/>
          <p:cNvSpPr txBox="1">
            <a:spLocks noGrp="1"/>
          </p:cNvSpPr>
          <p:nvPr>
            <p:ph type="body" idx="1"/>
          </p:nvPr>
        </p:nvSpPr>
        <p:spPr>
          <a:xfrm>
            <a:off x="1154955" y="1654175"/>
            <a:ext cx="9868645" cy="3416300"/>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1440"/>
              <a:buChar char="►"/>
            </a:pPr>
            <a:r>
              <a:rPr lang="en-US"/>
              <a:t>Routing</a:t>
            </a:r>
            <a:endParaRPr/>
          </a:p>
          <a:p>
            <a:pPr marL="342900" lvl="0" indent="-342900" algn="l" rtl="0">
              <a:spcBef>
                <a:spcPts val="1000"/>
              </a:spcBef>
              <a:spcAft>
                <a:spcPts val="0"/>
              </a:spcAft>
              <a:buSzPts val="1440"/>
              <a:buChar char="►"/>
            </a:pPr>
            <a:r>
              <a:rPr lang="en-US"/>
              <a:t>Lazy loading</a:t>
            </a:r>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24"/>
        <p:cNvGrpSpPr/>
        <p:nvPr/>
      </p:nvGrpSpPr>
      <p:grpSpPr>
        <a:xfrm>
          <a:off x="0" y="0"/>
          <a:ext cx="0" cy="0"/>
          <a:chOff x="0" y="0"/>
          <a:chExt cx="0" cy="0"/>
        </a:xfrm>
      </p:grpSpPr>
      <p:sp>
        <p:nvSpPr>
          <p:cNvPr id="425" name="Google Shape;425;p23"/>
          <p:cNvSpPr txBox="1">
            <a:spLocks noGrp="1"/>
          </p:cNvSpPr>
          <p:nvPr>
            <p:ph type="title"/>
          </p:nvPr>
        </p:nvSpPr>
        <p:spPr>
          <a:xfrm>
            <a:off x="1154953" y="332318"/>
            <a:ext cx="9868647" cy="706964"/>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64D90"/>
              </a:buClr>
              <a:buSzPts val="3600"/>
              <a:buFont typeface="Century Gothic"/>
              <a:buNone/>
            </a:pPr>
            <a:r>
              <a:rPr lang="en-US"/>
              <a:t>Lifecycle</a:t>
            </a:r>
            <a:endParaRPr/>
          </a:p>
        </p:txBody>
      </p:sp>
      <p:sp>
        <p:nvSpPr>
          <p:cNvPr id="426" name="Google Shape;426;p23"/>
          <p:cNvSpPr txBox="1">
            <a:spLocks noGrp="1"/>
          </p:cNvSpPr>
          <p:nvPr>
            <p:ph type="body" idx="1"/>
          </p:nvPr>
        </p:nvSpPr>
        <p:spPr>
          <a:xfrm>
            <a:off x="1154955" y="1692274"/>
            <a:ext cx="9868645" cy="4200525"/>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1440"/>
              <a:buChar char="►"/>
            </a:pPr>
            <a:r>
              <a:rPr lang="en-US"/>
              <a:t>A component instance has a lifecycle that starts when Angular instantiates the component class and renders the component view along with its child views. The lifecycle continues with change detection, as Angular checks to see when data-bound properties change, and updates both the view and the component instance as needed. The lifecycle ends when Angular destroys the component instance and removes its rendered template from the DOM. Directives have a similar lifecycle, as Angular creates, updates, and destroys instances in the course of execution.</a:t>
            </a:r>
            <a:endParaRPr/>
          </a:p>
          <a:p>
            <a:pPr marL="342900" lvl="0" indent="-342900" algn="l" rtl="0">
              <a:spcBef>
                <a:spcPts val="1000"/>
              </a:spcBef>
              <a:spcAft>
                <a:spcPts val="0"/>
              </a:spcAft>
              <a:buSzPts val="1440"/>
              <a:buChar char="►"/>
            </a:pPr>
            <a:r>
              <a:rPr lang="en-US"/>
              <a:t>Your application can use </a:t>
            </a:r>
            <a:r>
              <a:rPr lang="en-US" u="sng">
                <a:solidFill>
                  <a:schemeClr val="hlink"/>
                </a:solidFill>
                <a:hlinkClick r:id="rId3"/>
              </a:rPr>
              <a:t>lifecycle hook methods</a:t>
            </a:r>
            <a:r>
              <a:rPr lang="en-US"/>
              <a:t> to tap into key events in the lifecycle of a component or directive in order to initialize new instances, initiate change detection when needed, respond to updates during change detection, and clean up before deletion of instances.</a:t>
            </a:r>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30"/>
        <p:cNvGrpSpPr/>
        <p:nvPr/>
      </p:nvGrpSpPr>
      <p:grpSpPr>
        <a:xfrm>
          <a:off x="0" y="0"/>
          <a:ext cx="0" cy="0"/>
          <a:chOff x="0" y="0"/>
          <a:chExt cx="0" cy="0"/>
        </a:xfrm>
      </p:grpSpPr>
      <p:sp>
        <p:nvSpPr>
          <p:cNvPr id="431" name="Google Shape;431;p24"/>
          <p:cNvSpPr txBox="1">
            <a:spLocks noGrp="1"/>
          </p:cNvSpPr>
          <p:nvPr>
            <p:ph type="title"/>
          </p:nvPr>
        </p:nvSpPr>
        <p:spPr>
          <a:xfrm>
            <a:off x="1154953" y="332318"/>
            <a:ext cx="9868647" cy="706964"/>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64D90"/>
              </a:buClr>
              <a:buSzPts val="3600"/>
              <a:buFont typeface="Century Gothic"/>
              <a:buNone/>
            </a:pPr>
            <a:r>
              <a:rPr lang="en-US"/>
              <a:t>Lifecycle hooks</a:t>
            </a:r>
            <a:endParaRPr/>
          </a:p>
        </p:txBody>
      </p:sp>
      <p:sp>
        <p:nvSpPr>
          <p:cNvPr id="432" name="Google Shape;432;p24"/>
          <p:cNvSpPr txBox="1">
            <a:spLocks noGrp="1"/>
          </p:cNvSpPr>
          <p:nvPr>
            <p:ph type="body" idx="1"/>
          </p:nvPr>
        </p:nvSpPr>
        <p:spPr>
          <a:xfrm>
            <a:off x="1154955" y="1654175"/>
            <a:ext cx="9868645" cy="3416300"/>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1440"/>
              <a:buChar char="►"/>
            </a:pPr>
            <a:r>
              <a:rPr lang="en-US"/>
              <a:t>Lifecycle hooks are a special functionality in Angular that allow us to “hook into” and run code at a specific lifecycle event of a component or directive.</a:t>
            </a:r>
            <a:endParaRPr/>
          </a:p>
          <a:p>
            <a:pPr marL="342900" lvl="0" indent="-342900" algn="l" rtl="0">
              <a:spcBef>
                <a:spcPts val="1000"/>
              </a:spcBef>
              <a:spcAft>
                <a:spcPts val="0"/>
              </a:spcAft>
              <a:buSzPts val="1440"/>
              <a:buChar char="►"/>
            </a:pPr>
            <a:r>
              <a:rPr lang="en-US"/>
              <a:t>Angular manages components and directives for us   when it creates them, updates them, or destroys them. With lifecycle hooks, we can gain better control of our application.</a:t>
            </a:r>
            <a:endParaRPr/>
          </a:p>
          <a:p>
            <a:pPr marL="342900" lvl="0" indent="-342900" algn="l" rtl="0">
              <a:spcBef>
                <a:spcPts val="1000"/>
              </a:spcBef>
              <a:spcAft>
                <a:spcPts val="0"/>
              </a:spcAft>
              <a:buSzPts val="1440"/>
              <a:buChar char="►"/>
            </a:pPr>
            <a:r>
              <a:rPr lang="en-US"/>
              <a:t>To do this, we add some specific hook methods prefixed with ng to our component or directive. These hooks are split into two types: hooks for components or directives, and hooks for child components.</a:t>
            </a:r>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36"/>
        <p:cNvGrpSpPr/>
        <p:nvPr/>
      </p:nvGrpSpPr>
      <p:grpSpPr>
        <a:xfrm>
          <a:off x="0" y="0"/>
          <a:ext cx="0" cy="0"/>
          <a:chOff x="0" y="0"/>
          <a:chExt cx="0" cy="0"/>
        </a:xfrm>
      </p:grpSpPr>
      <p:sp>
        <p:nvSpPr>
          <p:cNvPr id="437" name="Google Shape;437;p25"/>
          <p:cNvSpPr txBox="1">
            <a:spLocks noGrp="1"/>
          </p:cNvSpPr>
          <p:nvPr>
            <p:ph type="title"/>
          </p:nvPr>
        </p:nvSpPr>
        <p:spPr>
          <a:xfrm>
            <a:off x="1154953" y="332318"/>
            <a:ext cx="9868647" cy="706964"/>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64D90"/>
              </a:buClr>
              <a:buSzPts val="3600"/>
              <a:buFont typeface="Century Gothic"/>
              <a:buNone/>
            </a:pPr>
            <a:r>
              <a:rPr lang="en-US"/>
              <a:t>Lifecycle event sequence</a:t>
            </a:r>
            <a:endParaRPr/>
          </a:p>
        </p:txBody>
      </p:sp>
      <p:sp>
        <p:nvSpPr>
          <p:cNvPr id="438" name="Google Shape;438;p25"/>
          <p:cNvSpPr txBox="1">
            <a:spLocks noGrp="1"/>
          </p:cNvSpPr>
          <p:nvPr>
            <p:ph type="body" idx="1"/>
          </p:nvPr>
        </p:nvSpPr>
        <p:spPr>
          <a:xfrm>
            <a:off x="1154955" y="1654174"/>
            <a:ext cx="9868645" cy="4276726"/>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1440"/>
              <a:buChar char="►"/>
            </a:pPr>
            <a:r>
              <a:rPr lang="en-US"/>
              <a:t>Angular executes hook methods in the following sequence. You can use them to perform the following kinds of operations.</a:t>
            </a:r>
            <a:endParaRPr/>
          </a:p>
          <a:p>
            <a:pPr marL="742950" lvl="1" indent="-285750" algn="l" rtl="0">
              <a:spcBef>
                <a:spcPts val="1000"/>
              </a:spcBef>
              <a:spcAft>
                <a:spcPts val="0"/>
              </a:spcAft>
              <a:buSzPts val="1280"/>
              <a:buFont typeface="Century Gothic"/>
              <a:buAutoNum type="arabicPeriod"/>
            </a:pPr>
            <a:r>
              <a:rPr lang="en-US"/>
              <a:t>ngOnChanges()</a:t>
            </a:r>
            <a:endParaRPr/>
          </a:p>
          <a:p>
            <a:pPr marL="742950" lvl="1" indent="-285750" algn="l" rtl="0">
              <a:spcBef>
                <a:spcPts val="1000"/>
              </a:spcBef>
              <a:spcAft>
                <a:spcPts val="0"/>
              </a:spcAft>
              <a:buSzPts val="1280"/>
              <a:buFont typeface="Century Gothic"/>
              <a:buAutoNum type="arabicPeriod"/>
            </a:pPr>
            <a:r>
              <a:rPr lang="en-US"/>
              <a:t>ngOnInit()</a:t>
            </a:r>
            <a:endParaRPr/>
          </a:p>
          <a:p>
            <a:pPr marL="742950" lvl="1" indent="-285750" algn="l" rtl="0">
              <a:spcBef>
                <a:spcPts val="1000"/>
              </a:spcBef>
              <a:spcAft>
                <a:spcPts val="0"/>
              </a:spcAft>
              <a:buSzPts val="1280"/>
              <a:buFont typeface="Century Gothic"/>
              <a:buAutoNum type="arabicPeriod"/>
            </a:pPr>
            <a:r>
              <a:rPr lang="en-US"/>
              <a:t>ngDoCheck()</a:t>
            </a:r>
            <a:endParaRPr/>
          </a:p>
          <a:p>
            <a:pPr marL="742950" lvl="1" indent="-285750" algn="l" rtl="0">
              <a:spcBef>
                <a:spcPts val="1000"/>
              </a:spcBef>
              <a:spcAft>
                <a:spcPts val="0"/>
              </a:spcAft>
              <a:buSzPts val="1280"/>
              <a:buFont typeface="Century Gothic"/>
              <a:buAutoNum type="arabicPeriod"/>
            </a:pPr>
            <a:r>
              <a:rPr lang="en-US"/>
              <a:t>ngAfterContentInit()</a:t>
            </a:r>
            <a:endParaRPr/>
          </a:p>
          <a:p>
            <a:pPr marL="742950" lvl="1" indent="-285750" algn="l" rtl="0">
              <a:spcBef>
                <a:spcPts val="1000"/>
              </a:spcBef>
              <a:spcAft>
                <a:spcPts val="0"/>
              </a:spcAft>
              <a:buSzPts val="1280"/>
              <a:buFont typeface="Century Gothic"/>
              <a:buAutoNum type="arabicPeriod"/>
            </a:pPr>
            <a:r>
              <a:rPr lang="en-US"/>
              <a:t>ngAfterContentChecked()</a:t>
            </a:r>
            <a:endParaRPr/>
          </a:p>
          <a:p>
            <a:pPr marL="742950" lvl="1" indent="-285750" algn="l" rtl="0">
              <a:spcBef>
                <a:spcPts val="1000"/>
              </a:spcBef>
              <a:spcAft>
                <a:spcPts val="0"/>
              </a:spcAft>
              <a:buSzPts val="1280"/>
              <a:buFont typeface="Century Gothic"/>
              <a:buAutoNum type="arabicPeriod"/>
            </a:pPr>
            <a:r>
              <a:rPr lang="en-US"/>
              <a:t>ngAfterViewInit() </a:t>
            </a:r>
            <a:endParaRPr/>
          </a:p>
          <a:p>
            <a:pPr marL="742950" lvl="1" indent="-285750" algn="l" rtl="0">
              <a:spcBef>
                <a:spcPts val="1000"/>
              </a:spcBef>
              <a:spcAft>
                <a:spcPts val="0"/>
              </a:spcAft>
              <a:buSzPts val="1280"/>
              <a:buFont typeface="Century Gothic"/>
              <a:buAutoNum type="arabicPeriod"/>
            </a:pPr>
            <a:r>
              <a:rPr lang="en-US"/>
              <a:t>ngAfterViewChecked()</a:t>
            </a:r>
            <a:endParaRPr/>
          </a:p>
          <a:p>
            <a:pPr marL="742950" lvl="1" indent="-285750" algn="l" rtl="0">
              <a:spcBef>
                <a:spcPts val="1000"/>
              </a:spcBef>
              <a:spcAft>
                <a:spcPts val="0"/>
              </a:spcAft>
              <a:buSzPts val="1280"/>
              <a:buFont typeface="Century Gothic"/>
              <a:buAutoNum type="arabicPeriod"/>
            </a:pPr>
            <a:r>
              <a:rPr lang="en-US"/>
              <a:t>ngOnDestroy()</a:t>
            </a:r>
            <a:endParaRPr/>
          </a:p>
          <a:p>
            <a:pPr marL="742950" lvl="1" indent="-204469" algn="l" rtl="0">
              <a:spcBef>
                <a:spcPts val="1000"/>
              </a:spcBef>
              <a:spcAft>
                <a:spcPts val="0"/>
              </a:spcAft>
              <a:buSzPts val="1280"/>
              <a:buFont typeface="Century Gothic"/>
              <a:buNone/>
            </a:pPr>
            <a:endParaRPr/>
          </a:p>
        </p:txBody>
      </p:sp>
      <p:sp>
        <p:nvSpPr>
          <p:cNvPr id="439" name="Google Shape;439;p25"/>
          <p:cNvSpPr txBox="1"/>
          <p:nvPr/>
        </p:nvSpPr>
        <p:spPr>
          <a:xfrm>
            <a:off x="5803900" y="2260599"/>
            <a:ext cx="5372100" cy="2809875"/>
          </a:xfrm>
          <a:prstGeom prst="rect">
            <a:avLst/>
          </a:prstGeom>
          <a:noFill/>
          <a:ln>
            <a:noFill/>
          </a:ln>
        </p:spPr>
        <p:txBody>
          <a:bodyPr spcFirstLastPara="1" wrap="square" lIns="91425" tIns="45700" rIns="91425" bIns="45700" anchor="t" anchorCtr="0">
            <a:normAutofit/>
          </a:bodyPr>
          <a:lstStyle/>
          <a:p>
            <a:pPr marL="742950" marR="0" lvl="1" indent="-204469" algn="l" rtl="0">
              <a:spcBef>
                <a:spcPts val="0"/>
              </a:spcBef>
              <a:spcAft>
                <a:spcPts val="0"/>
              </a:spcAft>
              <a:buClr>
                <a:schemeClr val="accent1"/>
              </a:buClr>
              <a:buSzPts val="1280"/>
              <a:buFont typeface="Century Gothic"/>
              <a:buNone/>
            </a:pPr>
            <a:endParaRPr sz="1600" b="0" i="0" u="none" strike="noStrike" cap="none">
              <a:solidFill>
                <a:srgbClr val="3F3F3F"/>
              </a:solidFill>
              <a:latin typeface="Century Gothic"/>
              <a:ea typeface="Century Gothic"/>
              <a:cs typeface="Century Gothic"/>
              <a:sym typeface="Century Gothic"/>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2"/>
          <p:cNvSpPr txBox="1">
            <a:spLocks noGrp="1"/>
          </p:cNvSpPr>
          <p:nvPr>
            <p:ph type="title"/>
          </p:nvPr>
        </p:nvSpPr>
        <p:spPr>
          <a:xfrm>
            <a:off x="1154953" y="332318"/>
            <a:ext cx="9868647" cy="706964"/>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64D90"/>
              </a:buClr>
              <a:buSzPts val="3600"/>
              <a:buFont typeface="Century Gothic"/>
              <a:buNone/>
            </a:pPr>
            <a:r>
              <a:rPr lang="en-US"/>
              <a:t>What is Angular</a:t>
            </a:r>
            <a:endParaRPr/>
          </a:p>
        </p:txBody>
      </p:sp>
      <p:sp>
        <p:nvSpPr>
          <p:cNvPr id="247" name="Google Shape;247;p2"/>
          <p:cNvSpPr txBox="1">
            <a:spLocks noGrp="1"/>
          </p:cNvSpPr>
          <p:nvPr>
            <p:ph type="body" idx="1"/>
          </p:nvPr>
        </p:nvSpPr>
        <p:spPr>
          <a:xfrm>
            <a:off x="1154955" y="1654174"/>
            <a:ext cx="9868645" cy="4175125"/>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1440"/>
              <a:buChar char="►"/>
            </a:pPr>
            <a:r>
              <a:rPr lang="en-US"/>
              <a:t>Angular is a client-side JavaScript framework that was specifically designed to help developers build SPAs (Single Page Applications) in accordance with best practices for web development. By providing a structured environment for building SPAs, the risk of producing “spaghetti code” is highly reduced. </a:t>
            </a:r>
            <a:endParaRPr/>
          </a:p>
        </p:txBody>
      </p:sp>
      <p:pic>
        <p:nvPicPr>
          <p:cNvPr id="248" name="Google Shape;248;p2"/>
          <p:cNvPicPr preferRelativeResize="0"/>
          <p:nvPr/>
        </p:nvPicPr>
        <p:blipFill rotWithShape="1">
          <a:blip r:embed="rId3">
            <a:alphaModFix/>
          </a:blip>
          <a:srcRect/>
          <a:stretch/>
        </p:blipFill>
        <p:spPr>
          <a:xfrm>
            <a:off x="2990017" y="2925331"/>
            <a:ext cx="6211966" cy="2903968"/>
          </a:xfrm>
          <a:prstGeom prst="rect">
            <a:avLst/>
          </a:prstGeom>
          <a:noFill/>
          <a:ln>
            <a:noFill/>
          </a:ln>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43"/>
        <p:cNvGrpSpPr/>
        <p:nvPr/>
      </p:nvGrpSpPr>
      <p:grpSpPr>
        <a:xfrm>
          <a:off x="0" y="0"/>
          <a:ext cx="0" cy="0"/>
          <a:chOff x="0" y="0"/>
          <a:chExt cx="0" cy="0"/>
        </a:xfrm>
      </p:grpSpPr>
      <p:pic>
        <p:nvPicPr>
          <p:cNvPr id="444" name="Google Shape;444;p26" descr="Flat Lay Photography of Macbook Pro Beside White Spiral Notebook and Green Mug"/>
          <p:cNvPicPr preferRelativeResize="0"/>
          <p:nvPr/>
        </p:nvPicPr>
        <p:blipFill rotWithShape="1">
          <a:blip r:embed="rId3">
            <a:alphaModFix/>
          </a:blip>
          <a:srcRect t="5729" b="189"/>
          <a:stretch/>
        </p:blipFill>
        <p:spPr>
          <a:xfrm>
            <a:off x="0" y="-38101"/>
            <a:ext cx="12192000" cy="6882245"/>
          </a:xfrm>
          <a:prstGeom prst="rect">
            <a:avLst/>
          </a:prstGeom>
          <a:noFill/>
          <a:ln>
            <a:noFill/>
          </a:ln>
        </p:spPr>
      </p:pic>
      <p:pic>
        <p:nvPicPr>
          <p:cNvPr id="445" name="Google Shape;445;p26"/>
          <p:cNvPicPr preferRelativeResize="0"/>
          <p:nvPr/>
        </p:nvPicPr>
        <p:blipFill rotWithShape="1">
          <a:blip r:embed="rId4">
            <a:alphaModFix/>
          </a:blip>
          <a:srcRect/>
          <a:stretch/>
        </p:blipFill>
        <p:spPr>
          <a:xfrm rot="3618775">
            <a:off x="3301292" y="863395"/>
            <a:ext cx="5438838" cy="5940051"/>
          </a:xfrm>
          <a:prstGeom prst="rect">
            <a:avLst/>
          </a:prstGeom>
          <a:noFill/>
          <a:ln>
            <a:noFill/>
          </a:ln>
        </p:spPr>
      </p:pic>
      <p:sp>
        <p:nvSpPr>
          <p:cNvPr id="446" name="Google Shape;446;p26"/>
          <p:cNvSpPr/>
          <p:nvPr/>
        </p:nvSpPr>
        <p:spPr>
          <a:xfrm>
            <a:off x="4075762" y="4254700"/>
            <a:ext cx="1088571" cy="87086"/>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447" name="Google Shape;447;p26"/>
          <p:cNvSpPr txBox="1"/>
          <p:nvPr/>
        </p:nvSpPr>
        <p:spPr>
          <a:xfrm>
            <a:off x="2250622" y="3021323"/>
            <a:ext cx="7678057" cy="1015663"/>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6000" b="1" i="0" u="none" strike="noStrike" cap="none">
                <a:solidFill>
                  <a:schemeClr val="lt1"/>
                </a:solidFill>
                <a:latin typeface="Open Sans"/>
                <a:ea typeface="Open Sans"/>
                <a:cs typeface="Open Sans"/>
                <a:sym typeface="Open Sans"/>
              </a:rPr>
              <a:t>Thank You!</a:t>
            </a:r>
            <a:endParaRPr sz="6000" b="1" i="0" u="none" strike="noStrike" cap="none">
              <a:solidFill>
                <a:schemeClr val="lt1"/>
              </a:solidFill>
              <a:latin typeface="Open Sans"/>
              <a:ea typeface="Open Sans"/>
              <a:cs typeface="Open Sans"/>
              <a:sym typeface="Open Sans"/>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gdd78f06ca7_0_0"/>
          <p:cNvSpPr txBox="1">
            <a:spLocks noGrp="1"/>
          </p:cNvSpPr>
          <p:nvPr>
            <p:ph type="title"/>
          </p:nvPr>
        </p:nvSpPr>
        <p:spPr>
          <a:xfrm>
            <a:off x="1154953" y="332318"/>
            <a:ext cx="9868500" cy="7071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a:t>Why choosing Angular</a:t>
            </a:r>
            <a:endParaRPr/>
          </a:p>
        </p:txBody>
      </p:sp>
      <p:sp>
        <p:nvSpPr>
          <p:cNvPr id="255" name="Google Shape;255;gdd78f06ca7_0_0"/>
          <p:cNvSpPr txBox="1">
            <a:spLocks noGrp="1"/>
          </p:cNvSpPr>
          <p:nvPr>
            <p:ph type="body" idx="1"/>
          </p:nvPr>
        </p:nvSpPr>
        <p:spPr>
          <a:xfrm>
            <a:off x="1154950" y="1733000"/>
            <a:ext cx="3721200" cy="440400"/>
          </a:xfrm>
          <a:prstGeom prst="rect">
            <a:avLst/>
          </a:prstGeom>
          <a:noFill/>
          <a:ln>
            <a:noFill/>
          </a:ln>
        </p:spPr>
        <p:txBody>
          <a:bodyPr spcFirstLastPara="1" wrap="square" lIns="91425" tIns="45700" rIns="91425" bIns="45700" anchor="t" anchorCtr="0">
            <a:normAutofit fontScale="92500" lnSpcReduction="20000"/>
          </a:bodyPr>
          <a:lstStyle/>
          <a:p>
            <a:pPr marL="342900" lvl="0" indent="-342900" algn="l" rtl="0">
              <a:spcBef>
                <a:spcPts val="1000"/>
              </a:spcBef>
              <a:spcAft>
                <a:spcPts val="0"/>
              </a:spcAft>
              <a:buSzPts val="1440"/>
              <a:buChar char="►"/>
            </a:pPr>
            <a:r>
              <a:rPr lang="en-US"/>
              <a:t>Supported by </a:t>
            </a:r>
            <a:r>
              <a:rPr lang="en-US" u="sng">
                <a:solidFill>
                  <a:schemeClr val="hlink"/>
                </a:solidFill>
                <a:hlinkClick r:id="rId3"/>
              </a:rPr>
              <a:t>Google </a:t>
            </a:r>
            <a:endParaRPr/>
          </a:p>
        </p:txBody>
      </p:sp>
      <p:pic>
        <p:nvPicPr>
          <p:cNvPr id="256" name="Google Shape;256;gdd78f06ca7_0_0"/>
          <p:cNvPicPr preferRelativeResize="0"/>
          <p:nvPr/>
        </p:nvPicPr>
        <p:blipFill>
          <a:blip r:embed="rId4">
            <a:alphaModFix/>
          </a:blip>
          <a:stretch>
            <a:fillRect/>
          </a:stretch>
        </p:blipFill>
        <p:spPr>
          <a:xfrm>
            <a:off x="6791650" y="1283825"/>
            <a:ext cx="4683399" cy="3930050"/>
          </a:xfrm>
          <a:prstGeom prst="rect">
            <a:avLst/>
          </a:prstGeom>
          <a:noFill/>
          <a:ln>
            <a:noFill/>
          </a:ln>
        </p:spPr>
      </p:pic>
      <p:pic>
        <p:nvPicPr>
          <p:cNvPr id="257" name="Google Shape;257;gdd78f06ca7_0_0"/>
          <p:cNvPicPr preferRelativeResize="0"/>
          <p:nvPr/>
        </p:nvPicPr>
        <p:blipFill>
          <a:blip r:embed="rId5">
            <a:alphaModFix/>
          </a:blip>
          <a:stretch>
            <a:fillRect/>
          </a:stretch>
        </p:blipFill>
        <p:spPr>
          <a:xfrm>
            <a:off x="4213725" y="2140025"/>
            <a:ext cx="2577925" cy="2577925"/>
          </a:xfrm>
          <a:prstGeom prst="rect">
            <a:avLst/>
          </a:prstGeom>
          <a:noFill/>
          <a:ln>
            <a:noFill/>
          </a:ln>
        </p:spPr>
      </p:pic>
      <p:sp>
        <p:nvSpPr>
          <p:cNvPr id="258" name="Google Shape;258;gdd78f06ca7_0_0"/>
          <p:cNvSpPr txBox="1">
            <a:spLocks noGrp="1"/>
          </p:cNvSpPr>
          <p:nvPr>
            <p:ph type="body" idx="1"/>
          </p:nvPr>
        </p:nvSpPr>
        <p:spPr>
          <a:xfrm>
            <a:off x="1154950" y="2250900"/>
            <a:ext cx="3721200" cy="485400"/>
          </a:xfrm>
          <a:prstGeom prst="rect">
            <a:avLst/>
          </a:prstGeom>
          <a:noFill/>
          <a:ln>
            <a:noFill/>
          </a:ln>
        </p:spPr>
        <p:txBody>
          <a:bodyPr spcFirstLastPara="1" wrap="square" lIns="91425" tIns="45700" rIns="91425" bIns="45700" anchor="t" anchorCtr="0">
            <a:normAutofit lnSpcReduction="10000"/>
          </a:bodyPr>
          <a:lstStyle/>
          <a:p>
            <a:pPr marL="342900" lvl="0" indent="-342900" algn="l" rtl="0">
              <a:spcBef>
                <a:spcPts val="1000"/>
              </a:spcBef>
              <a:spcAft>
                <a:spcPts val="0"/>
              </a:spcAft>
              <a:buSzPts val="1440"/>
              <a:buChar char="►"/>
            </a:pPr>
            <a:r>
              <a:rPr lang="en-US"/>
              <a:t>Typescript</a:t>
            </a:r>
            <a:endParaRPr/>
          </a:p>
        </p:txBody>
      </p:sp>
      <p:sp>
        <p:nvSpPr>
          <p:cNvPr id="259" name="Google Shape;259;gdd78f06ca7_0_0"/>
          <p:cNvSpPr txBox="1">
            <a:spLocks noGrp="1"/>
          </p:cNvSpPr>
          <p:nvPr>
            <p:ph type="body" idx="1"/>
          </p:nvPr>
        </p:nvSpPr>
        <p:spPr>
          <a:xfrm>
            <a:off x="1154950" y="2834550"/>
            <a:ext cx="3721200" cy="485400"/>
          </a:xfrm>
          <a:prstGeom prst="rect">
            <a:avLst/>
          </a:prstGeom>
          <a:noFill/>
          <a:ln>
            <a:noFill/>
          </a:ln>
        </p:spPr>
        <p:txBody>
          <a:bodyPr spcFirstLastPara="1" wrap="square" lIns="91425" tIns="45700" rIns="91425" bIns="45700" anchor="t" anchorCtr="0">
            <a:normAutofit lnSpcReduction="10000"/>
          </a:bodyPr>
          <a:lstStyle/>
          <a:p>
            <a:pPr marL="342900" lvl="0" indent="-342900" algn="l" rtl="0">
              <a:spcBef>
                <a:spcPts val="1000"/>
              </a:spcBef>
              <a:spcAft>
                <a:spcPts val="0"/>
              </a:spcAft>
              <a:buSzPts val="1440"/>
              <a:buChar char="►"/>
            </a:pPr>
            <a:r>
              <a:rPr lang="en-US"/>
              <a:t>Declarative UI</a:t>
            </a:r>
            <a:endParaRPr/>
          </a:p>
        </p:txBody>
      </p:sp>
      <p:pic>
        <p:nvPicPr>
          <p:cNvPr id="260" name="Google Shape;260;gdd78f06ca7_0_0"/>
          <p:cNvPicPr preferRelativeResize="0"/>
          <p:nvPr/>
        </p:nvPicPr>
        <p:blipFill>
          <a:blip r:embed="rId6">
            <a:alphaModFix/>
          </a:blip>
          <a:stretch>
            <a:fillRect/>
          </a:stretch>
        </p:blipFill>
        <p:spPr>
          <a:xfrm>
            <a:off x="432550" y="3319950"/>
            <a:ext cx="3781176" cy="2490774"/>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55"/>
                                        </p:tgtEl>
                                        <p:attrNameLst>
                                          <p:attrName>style.visibility</p:attrName>
                                        </p:attrNameLst>
                                      </p:cBhvr>
                                      <p:to>
                                        <p:strVal val="visible"/>
                                      </p:to>
                                    </p:set>
                                    <p:animEffect transition="in" filter="fade">
                                      <p:cBhvr>
                                        <p:cTn id="7" dur="1000"/>
                                        <p:tgtEl>
                                          <p:spTgt spid="255"/>
                                        </p:tgtEl>
                                      </p:cBhvr>
                                    </p:animEffect>
                                  </p:childTnLst>
                                </p:cTn>
                              </p:par>
                              <p:par>
                                <p:cTn id="8" presetID="10" presetClass="entr" presetSubtype="0" fill="hold" nodeType="withEffect">
                                  <p:stCondLst>
                                    <p:cond delay="0"/>
                                  </p:stCondLst>
                                  <p:childTnLst>
                                    <p:set>
                                      <p:cBhvr>
                                        <p:cTn id="9" dur="1" fill="hold">
                                          <p:stCondLst>
                                            <p:cond delay="0"/>
                                          </p:stCondLst>
                                        </p:cTn>
                                        <p:tgtEl>
                                          <p:spTgt spid="256"/>
                                        </p:tgtEl>
                                        <p:attrNameLst>
                                          <p:attrName>style.visibility</p:attrName>
                                        </p:attrNameLst>
                                      </p:cBhvr>
                                      <p:to>
                                        <p:strVal val="visible"/>
                                      </p:to>
                                    </p:set>
                                    <p:animEffect transition="in" filter="fade">
                                      <p:cBhvr>
                                        <p:cTn id="10" dur="1000"/>
                                        <p:tgtEl>
                                          <p:spTgt spid="25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58"/>
                                        </p:tgtEl>
                                        <p:attrNameLst>
                                          <p:attrName>style.visibility</p:attrName>
                                        </p:attrNameLst>
                                      </p:cBhvr>
                                      <p:to>
                                        <p:strVal val="visible"/>
                                      </p:to>
                                    </p:set>
                                    <p:animEffect transition="in" filter="fade">
                                      <p:cBhvr>
                                        <p:cTn id="15" dur="1000"/>
                                        <p:tgtEl>
                                          <p:spTgt spid="258"/>
                                        </p:tgtEl>
                                      </p:cBhvr>
                                    </p:animEffect>
                                  </p:childTnLst>
                                </p:cTn>
                              </p:par>
                              <p:par>
                                <p:cTn id="16" presetID="10" presetClass="entr" presetSubtype="0" fill="hold" nodeType="withEffect">
                                  <p:stCondLst>
                                    <p:cond delay="0"/>
                                  </p:stCondLst>
                                  <p:childTnLst>
                                    <p:set>
                                      <p:cBhvr>
                                        <p:cTn id="17" dur="1" fill="hold">
                                          <p:stCondLst>
                                            <p:cond delay="0"/>
                                          </p:stCondLst>
                                        </p:cTn>
                                        <p:tgtEl>
                                          <p:spTgt spid="257"/>
                                        </p:tgtEl>
                                        <p:attrNameLst>
                                          <p:attrName>style.visibility</p:attrName>
                                        </p:attrNameLst>
                                      </p:cBhvr>
                                      <p:to>
                                        <p:strVal val="visible"/>
                                      </p:to>
                                    </p:set>
                                    <p:animEffect transition="in" filter="fade">
                                      <p:cBhvr>
                                        <p:cTn id="18" dur="1000"/>
                                        <p:tgtEl>
                                          <p:spTgt spid="257"/>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259"/>
                                        </p:tgtEl>
                                        <p:attrNameLst>
                                          <p:attrName>style.visibility</p:attrName>
                                        </p:attrNameLst>
                                      </p:cBhvr>
                                      <p:to>
                                        <p:strVal val="visible"/>
                                      </p:to>
                                    </p:set>
                                    <p:animEffect transition="in" filter="fade">
                                      <p:cBhvr>
                                        <p:cTn id="23" dur="1000"/>
                                        <p:tgtEl>
                                          <p:spTgt spid="259"/>
                                        </p:tgtEl>
                                      </p:cBhvr>
                                    </p:animEffect>
                                  </p:childTnLst>
                                </p:cTn>
                              </p:par>
                              <p:par>
                                <p:cTn id="24" presetID="10" presetClass="entr" presetSubtype="0" fill="hold" nodeType="withEffect">
                                  <p:stCondLst>
                                    <p:cond delay="0"/>
                                  </p:stCondLst>
                                  <p:childTnLst>
                                    <p:set>
                                      <p:cBhvr>
                                        <p:cTn id="25" dur="1" fill="hold">
                                          <p:stCondLst>
                                            <p:cond delay="0"/>
                                          </p:stCondLst>
                                        </p:cTn>
                                        <p:tgtEl>
                                          <p:spTgt spid="260"/>
                                        </p:tgtEl>
                                        <p:attrNameLst>
                                          <p:attrName>style.visibility</p:attrName>
                                        </p:attrNameLst>
                                      </p:cBhvr>
                                      <p:to>
                                        <p:strVal val="visible"/>
                                      </p:to>
                                    </p:set>
                                    <p:animEffect transition="in" filter="fade">
                                      <p:cBhvr>
                                        <p:cTn id="26" dur="1000"/>
                                        <p:tgtEl>
                                          <p:spTgt spid="2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3"/>
          <p:cNvSpPr txBox="1">
            <a:spLocks noGrp="1"/>
          </p:cNvSpPr>
          <p:nvPr>
            <p:ph type="title"/>
          </p:nvPr>
        </p:nvSpPr>
        <p:spPr>
          <a:xfrm>
            <a:off x="1154953" y="332318"/>
            <a:ext cx="9868647" cy="706964"/>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64D90"/>
              </a:buClr>
              <a:buSzPts val="3600"/>
              <a:buFont typeface="Century Gothic"/>
              <a:buNone/>
            </a:pPr>
            <a:r>
              <a:rPr lang="en-US"/>
              <a:t>Angular Architecture</a:t>
            </a:r>
            <a:endParaRPr/>
          </a:p>
        </p:txBody>
      </p:sp>
      <p:pic>
        <p:nvPicPr>
          <p:cNvPr id="266" name="Google Shape;266;p3"/>
          <p:cNvPicPr preferRelativeResize="0">
            <a:picLocks noGrp="1"/>
          </p:cNvPicPr>
          <p:nvPr>
            <p:ph type="body" idx="1"/>
          </p:nvPr>
        </p:nvPicPr>
        <p:blipFill rotWithShape="1">
          <a:blip r:embed="rId3">
            <a:alphaModFix/>
          </a:blip>
          <a:srcRect/>
          <a:stretch/>
        </p:blipFill>
        <p:spPr>
          <a:xfrm>
            <a:off x="1154953" y="1613085"/>
            <a:ext cx="7173703" cy="4358825"/>
          </a:xfrm>
          <a:prstGeom prst="rect">
            <a:avLst/>
          </a:prstGeom>
          <a:noFill/>
          <a:ln>
            <a:noFill/>
          </a:ln>
        </p:spPr>
      </p:pic>
      <p:sp>
        <p:nvSpPr>
          <p:cNvPr id="267" name="Google Shape;267;p3"/>
          <p:cNvSpPr txBox="1"/>
          <p:nvPr/>
        </p:nvSpPr>
        <p:spPr>
          <a:xfrm>
            <a:off x="8563855" y="1994580"/>
            <a:ext cx="3205779" cy="2868840"/>
          </a:xfrm>
          <a:prstGeom prst="rect">
            <a:avLst/>
          </a:prstGeom>
          <a:noFill/>
          <a:ln>
            <a:noFill/>
          </a:ln>
        </p:spPr>
        <p:txBody>
          <a:bodyPr spcFirstLastPara="1" wrap="square" lIns="91425" tIns="45700" rIns="91425" bIns="45700" anchor="t" anchorCtr="0">
            <a:normAutofit fontScale="92500" lnSpcReduction="10000"/>
          </a:bodyPr>
          <a:lstStyle/>
          <a:p>
            <a:pPr marL="342900" marR="0" lvl="0" indent="-342900" algn="l" rtl="0">
              <a:spcBef>
                <a:spcPts val="0"/>
              </a:spcBef>
              <a:spcAft>
                <a:spcPts val="0"/>
              </a:spcAft>
              <a:buClr>
                <a:schemeClr val="accent1"/>
              </a:buClr>
              <a:buSzPct val="79999"/>
              <a:buFont typeface="Noto Sans Symbols"/>
              <a:buChar char="►"/>
            </a:pPr>
            <a:r>
              <a:rPr lang="en-US" sz="1800" b="0" i="0" u="none" strike="noStrike" cap="none">
                <a:solidFill>
                  <a:srgbClr val="3F3F3F"/>
                </a:solidFill>
                <a:latin typeface="Century Gothic"/>
                <a:ea typeface="Century Gothic"/>
                <a:cs typeface="Century Gothic"/>
                <a:sym typeface="Century Gothic"/>
              </a:rPr>
              <a:t>Modules</a:t>
            </a:r>
            <a:endParaRPr/>
          </a:p>
          <a:p>
            <a:pPr marL="342900" marR="0" lvl="0" indent="-342900" algn="l" rtl="0">
              <a:spcBef>
                <a:spcPts val="1000"/>
              </a:spcBef>
              <a:spcAft>
                <a:spcPts val="0"/>
              </a:spcAft>
              <a:buClr>
                <a:schemeClr val="accent1"/>
              </a:buClr>
              <a:buSzPct val="79999"/>
              <a:buFont typeface="Noto Sans Symbols"/>
              <a:buChar char="►"/>
            </a:pPr>
            <a:r>
              <a:rPr lang="en-US" sz="1800" b="0" i="0" u="none" strike="noStrike" cap="none">
                <a:solidFill>
                  <a:srgbClr val="3F3F3F"/>
                </a:solidFill>
                <a:latin typeface="Century Gothic"/>
                <a:ea typeface="Century Gothic"/>
                <a:cs typeface="Century Gothic"/>
                <a:sym typeface="Century Gothic"/>
              </a:rPr>
              <a:t>Components</a:t>
            </a:r>
            <a:endParaRPr/>
          </a:p>
          <a:p>
            <a:pPr marL="342900" marR="0" lvl="0" indent="-342900" algn="l" rtl="0">
              <a:spcBef>
                <a:spcPts val="1000"/>
              </a:spcBef>
              <a:spcAft>
                <a:spcPts val="0"/>
              </a:spcAft>
              <a:buClr>
                <a:schemeClr val="accent1"/>
              </a:buClr>
              <a:buSzPct val="79999"/>
              <a:buFont typeface="Noto Sans Symbols"/>
              <a:buChar char="►"/>
            </a:pPr>
            <a:r>
              <a:rPr lang="en-US" sz="1800" b="0" i="0" u="none" strike="noStrike" cap="none">
                <a:solidFill>
                  <a:srgbClr val="3F3F3F"/>
                </a:solidFill>
                <a:latin typeface="Century Gothic"/>
                <a:ea typeface="Century Gothic"/>
                <a:cs typeface="Century Gothic"/>
                <a:sym typeface="Century Gothic"/>
              </a:rPr>
              <a:t>Templates</a:t>
            </a:r>
            <a:endParaRPr/>
          </a:p>
          <a:p>
            <a:pPr marL="342900" marR="0" lvl="0" indent="-342900" algn="l" rtl="0">
              <a:spcBef>
                <a:spcPts val="1000"/>
              </a:spcBef>
              <a:spcAft>
                <a:spcPts val="0"/>
              </a:spcAft>
              <a:buClr>
                <a:schemeClr val="accent1"/>
              </a:buClr>
              <a:buSzPct val="79999"/>
              <a:buFont typeface="Noto Sans Symbols"/>
              <a:buChar char="►"/>
            </a:pPr>
            <a:r>
              <a:rPr lang="en-US" sz="1800" b="0" i="0" u="none" strike="noStrike" cap="none">
                <a:solidFill>
                  <a:srgbClr val="3F3F3F"/>
                </a:solidFill>
                <a:latin typeface="Century Gothic"/>
                <a:ea typeface="Century Gothic"/>
                <a:cs typeface="Century Gothic"/>
                <a:sym typeface="Century Gothic"/>
              </a:rPr>
              <a:t>Metadata</a:t>
            </a:r>
            <a:endParaRPr/>
          </a:p>
          <a:p>
            <a:pPr marL="342900" marR="0" lvl="0" indent="-342900" algn="l" rtl="0">
              <a:spcBef>
                <a:spcPts val="1000"/>
              </a:spcBef>
              <a:spcAft>
                <a:spcPts val="0"/>
              </a:spcAft>
              <a:buClr>
                <a:schemeClr val="accent1"/>
              </a:buClr>
              <a:buSzPct val="79999"/>
              <a:buFont typeface="Noto Sans Symbols"/>
              <a:buChar char="►"/>
            </a:pPr>
            <a:r>
              <a:rPr lang="en-US" sz="1800" b="0" i="0" u="none" strike="noStrike" cap="none">
                <a:solidFill>
                  <a:srgbClr val="3F3F3F"/>
                </a:solidFill>
                <a:latin typeface="Century Gothic"/>
                <a:ea typeface="Century Gothic"/>
                <a:cs typeface="Century Gothic"/>
                <a:sym typeface="Century Gothic"/>
              </a:rPr>
              <a:t>Data binding</a:t>
            </a:r>
            <a:endParaRPr/>
          </a:p>
          <a:p>
            <a:pPr marL="342900" marR="0" lvl="0" indent="-342900" algn="l" rtl="0">
              <a:spcBef>
                <a:spcPts val="1000"/>
              </a:spcBef>
              <a:spcAft>
                <a:spcPts val="0"/>
              </a:spcAft>
              <a:buClr>
                <a:schemeClr val="accent1"/>
              </a:buClr>
              <a:buSzPct val="79999"/>
              <a:buFont typeface="Noto Sans Symbols"/>
              <a:buChar char="►"/>
            </a:pPr>
            <a:r>
              <a:rPr lang="en-US" sz="1800" b="0" i="0" u="none" strike="noStrike" cap="none">
                <a:solidFill>
                  <a:srgbClr val="3F3F3F"/>
                </a:solidFill>
                <a:latin typeface="Century Gothic"/>
                <a:ea typeface="Century Gothic"/>
                <a:cs typeface="Century Gothic"/>
                <a:sym typeface="Century Gothic"/>
              </a:rPr>
              <a:t>Directives</a:t>
            </a:r>
            <a:endParaRPr/>
          </a:p>
          <a:p>
            <a:pPr marL="342900" marR="0" lvl="0" indent="-342900" algn="l" rtl="0">
              <a:spcBef>
                <a:spcPts val="1000"/>
              </a:spcBef>
              <a:spcAft>
                <a:spcPts val="0"/>
              </a:spcAft>
              <a:buClr>
                <a:schemeClr val="accent1"/>
              </a:buClr>
              <a:buSzPct val="79999"/>
              <a:buFont typeface="Noto Sans Symbols"/>
              <a:buChar char="►"/>
            </a:pPr>
            <a:r>
              <a:rPr lang="en-US" sz="1800" b="0" i="0" u="none" strike="noStrike" cap="none">
                <a:solidFill>
                  <a:srgbClr val="3F3F3F"/>
                </a:solidFill>
                <a:latin typeface="Century Gothic"/>
                <a:ea typeface="Century Gothic"/>
                <a:cs typeface="Century Gothic"/>
                <a:sym typeface="Century Gothic"/>
              </a:rPr>
              <a:t>Services</a:t>
            </a:r>
            <a:endParaRPr/>
          </a:p>
          <a:p>
            <a:pPr marL="342900" marR="0" lvl="0" indent="-342900" algn="l" rtl="0">
              <a:spcBef>
                <a:spcPts val="1000"/>
              </a:spcBef>
              <a:spcAft>
                <a:spcPts val="0"/>
              </a:spcAft>
              <a:buClr>
                <a:schemeClr val="accent1"/>
              </a:buClr>
              <a:buSzPct val="79999"/>
              <a:buFont typeface="Noto Sans Symbols"/>
              <a:buChar char="►"/>
            </a:pPr>
            <a:r>
              <a:rPr lang="en-US" sz="1800" b="0" i="0" u="none" strike="noStrike" cap="none">
                <a:solidFill>
                  <a:srgbClr val="3F3F3F"/>
                </a:solidFill>
                <a:latin typeface="Century Gothic"/>
                <a:ea typeface="Century Gothic"/>
                <a:cs typeface="Century Gothic"/>
                <a:sym typeface="Century Gothic"/>
              </a:rPr>
              <a:t>Dependency injection</a:t>
            </a:r>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Google Shape;273;gdaea4a5fc5_0_0"/>
          <p:cNvSpPr txBox="1">
            <a:spLocks noGrp="1"/>
          </p:cNvSpPr>
          <p:nvPr>
            <p:ph type="title"/>
          </p:nvPr>
        </p:nvSpPr>
        <p:spPr>
          <a:xfrm>
            <a:off x="1154953" y="332318"/>
            <a:ext cx="9868500" cy="7071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a:t>Angular CLI</a:t>
            </a:r>
            <a:endParaRPr/>
          </a:p>
        </p:txBody>
      </p:sp>
      <p:sp>
        <p:nvSpPr>
          <p:cNvPr id="274" name="Google Shape;274;gdaea4a5fc5_0_0"/>
          <p:cNvSpPr txBox="1">
            <a:spLocks noGrp="1"/>
          </p:cNvSpPr>
          <p:nvPr>
            <p:ph type="body" idx="1"/>
          </p:nvPr>
        </p:nvSpPr>
        <p:spPr>
          <a:xfrm>
            <a:off x="1154950" y="1552825"/>
            <a:ext cx="10307700" cy="767100"/>
          </a:xfrm>
          <a:prstGeom prst="rect">
            <a:avLst/>
          </a:prstGeom>
        </p:spPr>
        <p:txBody>
          <a:bodyPr spcFirstLastPara="1" wrap="square" lIns="91425" tIns="45700" rIns="91425" bIns="45700" anchor="t" anchorCtr="0">
            <a:normAutofit/>
          </a:bodyPr>
          <a:lstStyle/>
          <a:p>
            <a:pPr marL="457200" lvl="0" indent="0" algn="l" rtl="0">
              <a:spcBef>
                <a:spcPts val="1000"/>
              </a:spcBef>
              <a:spcAft>
                <a:spcPts val="0"/>
              </a:spcAft>
              <a:buNone/>
            </a:pPr>
            <a:r>
              <a:rPr lang="en-US"/>
              <a:t>The Angular CLI is a command-line interface tool that you use to initialize, develop, scaffold, and maintain Angular applications directly from a command shell.</a:t>
            </a:r>
            <a:endParaRPr/>
          </a:p>
        </p:txBody>
      </p:sp>
      <p:sp>
        <p:nvSpPr>
          <p:cNvPr id="275" name="Google Shape;275;gdaea4a5fc5_0_0"/>
          <p:cNvSpPr txBox="1">
            <a:spLocks noGrp="1"/>
          </p:cNvSpPr>
          <p:nvPr>
            <p:ph type="body" idx="1"/>
          </p:nvPr>
        </p:nvSpPr>
        <p:spPr>
          <a:xfrm>
            <a:off x="1790825" y="2396625"/>
            <a:ext cx="4413300" cy="383700"/>
          </a:xfrm>
          <a:prstGeom prst="rect">
            <a:avLst/>
          </a:prstGeom>
          <a:solidFill>
            <a:srgbClr val="444444"/>
          </a:solidFill>
        </p:spPr>
        <p:txBody>
          <a:bodyPr spcFirstLastPara="1" wrap="square" lIns="91425" tIns="45700" rIns="91425" bIns="45700" anchor="ctr" anchorCtr="0">
            <a:normAutofit fontScale="77500" lnSpcReduction="20000"/>
          </a:bodyPr>
          <a:lstStyle/>
          <a:p>
            <a:pPr marL="0" lvl="0" indent="0" algn="l" rtl="0">
              <a:spcBef>
                <a:spcPts val="1000"/>
              </a:spcBef>
              <a:spcAft>
                <a:spcPts val="0"/>
              </a:spcAft>
              <a:buNone/>
            </a:pPr>
            <a:r>
              <a:rPr lang="en-US" sz="1600">
                <a:solidFill>
                  <a:srgbClr val="17FF0B"/>
                </a:solidFill>
                <a:highlight>
                  <a:srgbClr val="444444"/>
                </a:highlight>
                <a:latin typeface="Roboto Mono"/>
                <a:ea typeface="Roboto Mono"/>
                <a:cs typeface="Roboto Mono"/>
                <a:sym typeface="Roboto Mono"/>
              </a:rPr>
              <a:t> npm install -g @angular/cli</a:t>
            </a:r>
            <a:endParaRPr sz="2300"/>
          </a:p>
        </p:txBody>
      </p:sp>
      <p:sp>
        <p:nvSpPr>
          <p:cNvPr id="276" name="Google Shape;276;gdaea4a5fc5_0_0"/>
          <p:cNvSpPr txBox="1">
            <a:spLocks noGrp="1"/>
          </p:cNvSpPr>
          <p:nvPr>
            <p:ph type="body" idx="1"/>
          </p:nvPr>
        </p:nvSpPr>
        <p:spPr>
          <a:xfrm>
            <a:off x="1790825" y="3083400"/>
            <a:ext cx="4413300" cy="383700"/>
          </a:xfrm>
          <a:prstGeom prst="rect">
            <a:avLst/>
          </a:prstGeom>
          <a:solidFill>
            <a:srgbClr val="444444"/>
          </a:solidFill>
        </p:spPr>
        <p:txBody>
          <a:bodyPr spcFirstLastPara="1" wrap="square" lIns="91425" tIns="45700" rIns="91425" bIns="45700" anchor="ctr" anchorCtr="0">
            <a:normAutofit fontScale="77500" lnSpcReduction="20000"/>
          </a:bodyPr>
          <a:lstStyle/>
          <a:p>
            <a:pPr marL="0" lvl="0" indent="0" algn="l" rtl="0">
              <a:spcBef>
                <a:spcPts val="1000"/>
              </a:spcBef>
              <a:spcAft>
                <a:spcPts val="0"/>
              </a:spcAft>
              <a:buNone/>
            </a:pPr>
            <a:r>
              <a:rPr lang="en-US" sz="1600">
                <a:solidFill>
                  <a:srgbClr val="17FF0B"/>
                </a:solidFill>
                <a:highlight>
                  <a:srgbClr val="444444"/>
                </a:highlight>
                <a:latin typeface="Roboto Mono"/>
                <a:ea typeface="Roboto Mono"/>
                <a:cs typeface="Roboto Mono"/>
                <a:sym typeface="Roboto Mono"/>
              </a:rPr>
              <a:t> ng new &lt;project name&gt;</a:t>
            </a:r>
            <a:endParaRPr sz="2300"/>
          </a:p>
        </p:txBody>
      </p:sp>
      <p:sp>
        <p:nvSpPr>
          <p:cNvPr id="277" name="Google Shape;277;gdaea4a5fc5_0_0"/>
          <p:cNvSpPr txBox="1">
            <a:spLocks noGrp="1"/>
          </p:cNvSpPr>
          <p:nvPr>
            <p:ph type="body" idx="1"/>
          </p:nvPr>
        </p:nvSpPr>
        <p:spPr>
          <a:xfrm>
            <a:off x="1790825" y="3770175"/>
            <a:ext cx="4638600" cy="383700"/>
          </a:xfrm>
          <a:prstGeom prst="rect">
            <a:avLst/>
          </a:prstGeom>
          <a:solidFill>
            <a:srgbClr val="444444"/>
          </a:solidFill>
        </p:spPr>
        <p:txBody>
          <a:bodyPr spcFirstLastPara="1" wrap="square" lIns="91425" tIns="45700" rIns="91425" bIns="45700" anchor="ctr" anchorCtr="0">
            <a:normAutofit fontScale="77500" lnSpcReduction="20000"/>
          </a:bodyPr>
          <a:lstStyle/>
          <a:p>
            <a:pPr marL="0" marR="0" lvl="0" indent="0" algn="l" rtl="0">
              <a:lnSpc>
                <a:spcPct val="100000"/>
              </a:lnSpc>
              <a:spcBef>
                <a:spcPts val="1000"/>
              </a:spcBef>
              <a:spcAft>
                <a:spcPts val="0"/>
              </a:spcAft>
              <a:buNone/>
            </a:pPr>
            <a:r>
              <a:rPr lang="en-US" sz="1600">
                <a:solidFill>
                  <a:srgbClr val="17FF0B"/>
                </a:solidFill>
                <a:highlight>
                  <a:srgbClr val="444444"/>
                </a:highlight>
                <a:latin typeface="Roboto Mono"/>
                <a:ea typeface="Roboto Mono"/>
                <a:cs typeface="Roboto Mono"/>
                <a:sym typeface="Roboto Mono"/>
              </a:rPr>
              <a:t> ng generate &lt;type&gt; &lt;name&gt; [options]</a:t>
            </a:r>
            <a:endParaRPr sz="1600">
              <a:solidFill>
                <a:srgbClr val="17FF0B"/>
              </a:solidFill>
              <a:highlight>
                <a:srgbClr val="444444"/>
              </a:highlight>
              <a:latin typeface="Roboto Mono"/>
              <a:ea typeface="Roboto Mono"/>
              <a:cs typeface="Roboto Mono"/>
              <a:sym typeface="Roboto Mono"/>
            </a:endParaRPr>
          </a:p>
        </p:txBody>
      </p:sp>
      <p:sp>
        <p:nvSpPr>
          <p:cNvPr id="278" name="Google Shape;278;gdaea4a5fc5_0_0"/>
          <p:cNvSpPr txBox="1">
            <a:spLocks noGrp="1"/>
          </p:cNvSpPr>
          <p:nvPr>
            <p:ph type="body" idx="1"/>
          </p:nvPr>
        </p:nvSpPr>
        <p:spPr>
          <a:xfrm>
            <a:off x="6598075" y="2396625"/>
            <a:ext cx="4638600" cy="1240800"/>
          </a:xfrm>
          <a:prstGeom prst="rect">
            <a:avLst/>
          </a:prstGeom>
          <a:solidFill>
            <a:srgbClr val="444444"/>
          </a:solidFill>
        </p:spPr>
        <p:txBody>
          <a:bodyPr spcFirstLastPara="1" wrap="square" lIns="91425" tIns="45700" rIns="91425" bIns="45700" anchor="ctr" anchorCtr="0">
            <a:normAutofit/>
          </a:bodyPr>
          <a:lstStyle/>
          <a:p>
            <a:pPr marL="0" marR="0" lvl="0" indent="0" algn="l" rtl="0">
              <a:lnSpc>
                <a:spcPct val="100000"/>
              </a:lnSpc>
              <a:spcBef>
                <a:spcPts val="1000"/>
              </a:spcBef>
              <a:spcAft>
                <a:spcPts val="0"/>
              </a:spcAft>
              <a:buClr>
                <a:schemeClr val="dk1"/>
              </a:buClr>
              <a:buSzPts val="1100"/>
              <a:buFont typeface="Arial"/>
              <a:buNone/>
            </a:pPr>
            <a:r>
              <a:rPr lang="en-US" sz="1600">
                <a:solidFill>
                  <a:srgbClr val="17FF0B"/>
                </a:solidFill>
                <a:highlight>
                  <a:srgbClr val="444444"/>
                </a:highlight>
                <a:latin typeface="Roboto Mono"/>
                <a:ea typeface="Roboto Mono"/>
                <a:cs typeface="Roboto Mono"/>
                <a:sym typeface="Roboto Mono"/>
              </a:rPr>
              <a:t> ng extract-i18n &lt;project&gt; [options]</a:t>
            </a:r>
            <a:endParaRPr sz="1600">
              <a:solidFill>
                <a:srgbClr val="17FF0B"/>
              </a:solidFill>
              <a:highlight>
                <a:srgbClr val="444444"/>
              </a:highlight>
              <a:latin typeface="Roboto Mono"/>
              <a:ea typeface="Roboto Mono"/>
              <a:cs typeface="Roboto Mono"/>
              <a:sym typeface="Roboto Mono"/>
            </a:endParaRPr>
          </a:p>
          <a:p>
            <a:pPr marL="0" marR="0" lvl="0" indent="0" algn="l" rtl="0">
              <a:lnSpc>
                <a:spcPct val="100000"/>
              </a:lnSpc>
              <a:spcBef>
                <a:spcPts val="1000"/>
              </a:spcBef>
              <a:spcAft>
                <a:spcPts val="0"/>
              </a:spcAft>
              <a:buClr>
                <a:schemeClr val="dk1"/>
              </a:buClr>
              <a:buSzPts val="1100"/>
              <a:buFont typeface="Arial"/>
              <a:buNone/>
            </a:pPr>
            <a:r>
              <a:rPr lang="en-US" sz="1600">
                <a:solidFill>
                  <a:srgbClr val="17FF0B"/>
                </a:solidFill>
                <a:highlight>
                  <a:srgbClr val="444444"/>
                </a:highlight>
                <a:latin typeface="Roboto Mono"/>
                <a:ea typeface="Roboto Mono"/>
                <a:cs typeface="Roboto Mono"/>
                <a:sym typeface="Roboto Mono"/>
              </a:rPr>
              <a:t> ng i18n-extract &lt;project&gt; [options]</a:t>
            </a:r>
            <a:endParaRPr sz="1600">
              <a:solidFill>
                <a:srgbClr val="17FF0B"/>
              </a:solidFill>
              <a:highlight>
                <a:srgbClr val="444444"/>
              </a:highlight>
              <a:latin typeface="Roboto Mono"/>
              <a:ea typeface="Roboto Mono"/>
              <a:cs typeface="Roboto Mono"/>
              <a:sym typeface="Roboto Mono"/>
            </a:endParaRPr>
          </a:p>
          <a:p>
            <a:pPr marL="0" marR="0" lvl="0" indent="0" algn="l" rtl="0">
              <a:lnSpc>
                <a:spcPct val="100000"/>
              </a:lnSpc>
              <a:spcBef>
                <a:spcPts val="1000"/>
              </a:spcBef>
              <a:spcAft>
                <a:spcPts val="0"/>
              </a:spcAft>
              <a:buNone/>
            </a:pPr>
            <a:r>
              <a:rPr lang="en-US" sz="1600">
                <a:solidFill>
                  <a:srgbClr val="17FF0B"/>
                </a:solidFill>
                <a:highlight>
                  <a:srgbClr val="444444"/>
                </a:highlight>
                <a:latin typeface="Roboto Mono"/>
                <a:ea typeface="Roboto Mono"/>
                <a:cs typeface="Roboto Mono"/>
                <a:sym typeface="Roboto Mono"/>
              </a:rPr>
              <a:t> ng xi18n &lt;project&gt; [options]</a:t>
            </a:r>
            <a:endParaRPr sz="1600">
              <a:solidFill>
                <a:srgbClr val="17FF0B"/>
              </a:solidFill>
              <a:highlight>
                <a:srgbClr val="444444"/>
              </a:highlight>
              <a:latin typeface="Roboto Mono"/>
              <a:ea typeface="Roboto Mono"/>
              <a:cs typeface="Roboto Mono"/>
              <a:sym typeface="Roboto Mono"/>
            </a:endParaRPr>
          </a:p>
        </p:txBody>
      </p:sp>
      <p:sp>
        <p:nvSpPr>
          <p:cNvPr id="279" name="Google Shape;279;gdaea4a5fc5_0_0"/>
          <p:cNvSpPr txBox="1">
            <a:spLocks noGrp="1"/>
          </p:cNvSpPr>
          <p:nvPr>
            <p:ph type="body" idx="1"/>
          </p:nvPr>
        </p:nvSpPr>
        <p:spPr>
          <a:xfrm>
            <a:off x="6660375" y="3911625"/>
            <a:ext cx="4638600" cy="1240800"/>
          </a:xfrm>
          <a:prstGeom prst="rect">
            <a:avLst/>
          </a:prstGeom>
          <a:solidFill>
            <a:srgbClr val="444444"/>
          </a:solidFill>
        </p:spPr>
        <p:txBody>
          <a:bodyPr spcFirstLastPara="1" wrap="square" lIns="91425" tIns="45700" rIns="91425" bIns="45700" anchor="ctr" anchorCtr="0">
            <a:normAutofit/>
          </a:bodyPr>
          <a:lstStyle/>
          <a:p>
            <a:pPr marL="0" marR="0" lvl="0" indent="0" algn="l" rtl="0">
              <a:lnSpc>
                <a:spcPct val="100000"/>
              </a:lnSpc>
              <a:spcBef>
                <a:spcPts val="1000"/>
              </a:spcBef>
              <a:spcAft>
                <a:spcPts val="0"/>
              </a:spcAft>
              <a:buNone/>
            </a:pPr>
            <a:r>
              <a:rPr lang="en-US" sz="1600">
                <a:solidFill>
                  <a:srgbClr val="17FF0B"/>
                </a:solidFill>
                <a:highlight>
                  <a:srgbClr val="444444"/>
                </a:highlight>
                <a:latin typeface="Roboto Mono"/>
                <a:ea typeface="Roboto Mono"/>
                <a:cs typeface="Roboto Mono"/>
                <a:sym typeface="Roboto Mono"/>
              </a:rPr>
              <a:t> ng build</a:t>
            </a:r>
            <a:endParaRPr sz="1600">
              <a:solidFill>
                <a:srgbClr val="17FF0B"/>
              </a:solidFill>
              <a:highlight>
                <a:srgbClr val="444444"/>
              </a:highlight>
              <a:latin typeface="Roboto Mono"/>
              <a:ea typeface="Roboto Mono"/>
              <a:cs typeface="Roboto Mono"/>
              <a:sym typeface="Roboto Mono"/>
            </a:endParaRPr>
          </a:p>
          <a:p>
            <a:pPr marL="0" marR="0" lvl="0" indent="0" algn="l" rtl="0">
              <a:lnSpc>
                <a:spcPct val="100000"/>
              </a:lnSpc>
              <a:spcBef>
                <a:spcPts val="1000"/>
              </a:spcBef>
              <a:spcAft>
                <a:spcPts val="0"/>
              </a:spcAft>
              <a:buNone/>
            </a:pPr>
            <a:r>
              <a:rPr lang="en-US" sz="1600">
                <a:solidFill>
                  <a:srgbClr val="17FF0B"/>
                </a:solidFill>
                <a:highlight>
                  <a:srgbClr val="444444"/>
                </a:highlight>
                <a:latin typeface="Roboto Mono"/>
                <a:ea typeface="Roboto Mono"/>
                <a:cs typeface="Roboto Mono"/>
                <a:sym typeface="Roboto Mono"/>
              </a:rPr>
              <a:t> ng test</a:t>
            </a:r>
            <a:endParaRPr sz="1600">
              <a:solidFill>
                <a:srgbClr val="17FF0B"/>
              </a:solidFill>
              <a:highlight>
                <a:srgbClr val="444444"/>
              </a:highlight>
              <a:latin typeface="Roboto Mono"/>
              <a:ea typeface="Roboto Mono"/>
              <a:cs typeface="Roboto Mono"/>
              <a:sym typeface="Roboto Mono"/>
            </a:endParaRPr>
          </a:p>
          <a:p>
            <a:pPr marL="0" marR="0" lvl="0" indent="0" algn="l" rtl="0">
              <a:lnSpc>
                <a:spcPct val="100000"/>
              </a:lnSpc>
              <a:spcBef>
                <a:spcPts val="1000"/>
              </a:spcBef>
              <a:spcAft>
                <a:spcPts val="0"/>
              </a:spcAft>
              <a:buNone/>
            </a:pPr>
            <a:r>
              <a:rPr lang="en-US" sz="1600">
                <a:solidFill>
                  <a:srgbClr val="17FF0B"/>
                </a:solidFill>
                <a:highlight>
                  <a:srgbClr val="444444"/>
                </a:highlight>
                <a:latin typeface="Roboto Mono"/>
                <a:ea typeface="Roboto Mono"/>
                <a:cs typeface="Roboto Mono"/>
                <a:sym typeface="Roboto Mono"/>
              </a:rPr>
              <a:t> ng e2e</a:t>
            </a:r>
            <a:endParaRPr sz="1600">
              <a:solidFill>
                <a:srgbClr val="17FF0B"/>
              </a:solidFill>
              <a:highlight>
                <a:srgbClr val="444444"/>
              </a:highlight>
              <a:latin typeface="Roboto Mono"/>
              <a:ea typeface="Roboto Mono"/>
              <a:cs typeface="Roboto Mono"/>
              <a:sym typeface="Roboto Mono"/>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gdaea4a5fc5_1_0"/>
          <p:cNvSpPr txBox="1">
            <a:spLocks noGrp="1"/>
          </p:cNvSpPr>
          <p:nvPr>
            <p:ph type="title"/>
          </p:nvPr>
        </p:nvSpPr>
        <p:spPr>
          <a:xfrm>
            <a:off x="1154953" y="332318"/>
            <a:ext cx="9868500" cy="7071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a:t>Angular coding </a:t>
            </a:r>
            <a:r>
              <a:rPr lang="en-US" u="sng">
                <a:solidFill>
                  <a:schemeClr val="hlink"/>
                </a:solidFill>
                <a:hlinkClick r:id="rId3"/>
              </a:rPr>
              <a:t>style </a:t>
            </a:r>
            <a:endParaRPr/>
          </a:p>
        </p:txBody>
      </p:sp>
      <p:sp>
        <p:nvSpPr>
          <p:cNvPr id="286" name="Google Shape;286;gdaea4a5fc5_1_0"/>
          <p:cNvSpPr txBox="1">
            <a:spLocks noGrp="1"/>
          </p:cNvSpPr>
          <p:nvPr>
            <p:ph type="body" idx="1"/>
          </p:nvPr>
        </p:nvSpPr>
        <p:spPr>
          <a:xfrm>
            <a:off x="1154950" y="1654175"/>
            <a:ext cx="9868500" cy="3897600"/>
          </a:xfrm>
          <a:prstGeom prst="rect">
            <a:avLst/>
          </a:prstGeom>
          <a:noFill/>
          <a:ln>
            <a:noFill/>
          </a:ln>
        </p:spPr>
        <p:txBody>
          <a:bodyPr spcFirstLastPara="1" wrap="square" lIns="91425" tIns="45700" rIns="91425" bIns="45700" anchor="t" anchorCtr="0">
            <a:normAutofit lnSpcReduction="10000"/>
          </a:bodyPr>
          <a:lstStyle/>
          <a:p>
            <a:pPr marL="342900" lvl="0" indent="-342900" algn="l" rtl="0">
              <a:spcBef>
                <a:spcPts val="1000"/>
              </a:spcBef>
              <a:spcAft>
                <a:spcPts val="0"/>
              </a:spcAft>
              <a:buSzPts val="1440"/>
              <a:buChar char="►"/>
            </a:pPr>
            <a:r>
              <a:rPr lang="en-US"/>
              <a:t>Separate file names with dots and dashes</a:t>
            </a:r>
            <a:endParaRPr/>
          </a:p>
          <a:p>
            <a:pPr marL="742950" lvl="1" indent="-285750" algn="l" rtl="0">
              <a:spcBef>
                <a:spcPts val="1000"/>
              </a:spcBef>
              <a:spcAft>
                <a:spcPts val="0"/>
              </a:spcAft>
              <a:buSzPts val="1440"/>
              <a:buChar char="►"/>
            </a:pPr>
            <a:r>
              <a:rPr lang="en-US"/>
              <a:t>Do use dashes to separate words in the descriptive name.</a:t>
            </a:r>
            <a:endParaRPr/>
          </a:p>
          <a:p>
            <a:pPr marL="742950" lvl="1" indent="-285750" algn="l" rtl="0">
              <a:spcBef>
                <a:spcPts val="1000"/>
              </a:spcBef>
              <a:spcAft>
                <a:spcPts val="0"/>
              </a:spcAft>
              <a:buSzPts val="1440"/>
              <a:buChar char="►"/>
            </a:pPr>
            <a:r>
              <a:rPr lang="en-US"/>
              <a:t>Do use dots to separate the descriptive name from the type.</a:t>
            </a:r>
            <a:endParaRPr/>
          </a:p>
          <a:p>
            <a:pPr marL="742950" lvl="1" indent="-285750" algn="l" rtl="0">
              <a:spcBef>
                <a:spcPts val="1000"/>
              </a:spcBef>
              <a:spcAft>
                <a:spcPts val="0"/>
              </a:spcAft>
              <a:buSzPts val="1440"/>
              <a:buChar char="►"/>
            </a:pPr>
            <a:r>
              <a:rPr lang="en-US"/>
              <a:t>like: </a:t>
            </a:r>
            <a:r>
              <a:rPr lang="en-US" b="1" i="1"/>
              <a:t>my-feature.type.ts</a:t>
            </a:r>
            <a:endParaRPr b="1" i="1"/>
          </a:p>
          <a:p>
            <a:pPr marL="342900" lvl="0" indent="-342900" algn="l" rtl="0">
              <a:spcBef>
                <a:spcPts val="1000"/>
              </a:spcBef>
              <a:spcAft>
                <a:spcPts val="0"/>
              </a:spcAft>
              <a:buSzPts val="1440"/>
              <a:buChar char="►"/>
            </a:pPr>
            <a:r>
              <a:rPr lang="en-US"/>
              <a:t>Use lower camel case for naming the selectors of directives.</a:t>
            </a:r>
            <a:endParaRPr/>
          </a:p>
          <a:p>
            <a:pPr marL="342900" lvl="0" indent="-342900" algn="l" rtl="0">
              <a:spcBef>
                <a:spcPts val="1000"/>
              </a:spcBef>
              <a:spcAft>
                <a:spcPts val="0"/>
              </a:spcAft>
              <a:buSzPts val="1440"/>
              <a:buChar char="►"/>
            </a:pPr>
            <a:r>
              <a:rPr lang="en-US"/>
              <a:t>Unit test file names</a:t>
            </a:r>
            <a:endParaRPr/>
          </a:p>
          <a:p>
            <a:pPr marL="742950" lvl="1" indent="-285750" algn="l" rtl="0">
              <a:spcBef>
                <a:spcPts val="1000"/>
              </a:spcBef>
              <a:spcAft>
                <a:spcPts val="0"/>
              </a:spcAft>
              <a:buSzPts val="1440"/>
              <a:buChar char="►"/>
            </a:pPr>
            <a:r>
              <a:rPr lang="en-US"/>
              <a:t>Do name test specification files the same as the component they test.</a:t>
            </a:r>
            <a:endParaRPr/>
          </a:p>
          <a:p>
            <a:pPr marL="742950" lvl="1" indent="-285750" algn="l" rtl="0">
              <a:spcBef>
                <a:spcPts val="1000"/>
              </a:spcBef>
              <a:spcAft>
                <a:spcPts val="0"/>
              </a:spcAft>
              <a:buSzPts val="1440"/>
              <a:buChar char="►"/>
            </a:pPr>
            <a:r>
              <a:rPr lang="en-US"/>
              <a:t>Do name test specification files with a suffix of .spec.</a:t>
            </a:r>
            <a:endParaRPr/>
          </a:p>
          <a:p>
            <a:pPr marL="342900" lvl="0" indent="-342900" algn="l" rtl="0">
              <a:spcBef>
                <a:spcPts val="1000"/>
              </a:spcBef>
              <a:spcAft>
                <a:spcPts val="0"/>
              </a:spcAft>
              <a:buSzPts val="1440"/>
              <a:buChar char="►"/>
            </a:pPr>
            <a:r>
              <a:rPr lang="en-US"/>
              <a:t>Folders-by-feature structure.</a:t>
            </a:r>
            <a:endParaRPr/>
          </a:p>
          <a:p>
            <a:pPr marL="742950" lvl="1" indent="-285750" algn="l" rtl="0">
              <a:spcBef>
                <a:spcPts val="1000"/>
              </a:spcBef>
              <a:spcAft>
                <a:spcPts val="0"/>
              </a:spcAft>
              <a:buSzPts val="1440"/>
              <a:buChar char="►"/>
            </a:pPr>
            <a:r>
              <a:rPr lang="en-US"/>
              <a:t>Do keep a flat folder structure as long as possible</a:t>
            </a:r>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Google Shape;292;p4"/>
          <p:cNvSpPr txBox="1">
            <a:spLocks noGrp="1"/>
          </p:cNvSpPr>
          <p:nvPr>
            <p:ph type="title"/>
          </p:nvPr>
        </p:nvSpPr>
        <p:spPr>
          <a:xfrm>
            <a:off x="1154953" y="332318"/>
            <a:ext cx="9868647" cy="706964"/>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64D90"/>
              </a:buClr>
              <a:buSzPts val="3600"/>
              <a:buFont typeface="Century Gothic"/>
              <a:buNone/>
            </a:pPr>
            <a:r>
              <a:rPr lang="en-US"/>
              <a:t>Modules</a:t>
            </a:r>
            <a:br>
              <a:rPr lang="en-US"/>
            </a:br>
            <a:r>
              <a:rPr lang="en-US" sz="2400"/>
              <a:t>Angular Architecture</a:t>
            </a:r>
            <a:endParaRPr/>
          </a:p>
        </p:txBody>
      </p:sp>
      <p:sp>
        <p:nvSpPr>
          <p:cNvPr id="293" name="Google Shape;293;p4"/>
          <p:cNvSpPr txBox="1">
            <a:spLocks noGrp="1"/>
          </p:cNvSpPr>
          <p:nvPr>
            <p:ph type="body" idx="1"/>
          </p:nvPr>
        </p:nvSpPr>
        <p:spPr>
          <a:xfrm>
            <a:off x="1154953" y="1539874"/>
            <a:ext cx="9997459" cy="4871508"/>
          </a:xfrm>
          <a:prstGeom prst="rect">
            <a:avLst/>
          </a:prstGeom>
          <a:noFill/>
          <a:ln>
            <a:noFill/>
          </a:ln>
        </p:spPr>
        <p:txBody>
          <a:bodyPr spcFirstLastPara="1" wrap="square" lIns="91425" tIns="45700" rIns="91425" bIns="45700" anchor="t" anchorCtr="0">
            <a:normAutofit fontScale="92500" lnSpcReduction="10000"/>
          </a:bodyPr>
          <a:lstStyle/>
          <a:p>
            <a:pPr marL="342900" lvl="0" indent="-342900" algn="l" rtl="0">
              <a:spcBef>
                <a:spcPts val="0"/>
              </a:spcBef>
              <a:spcAft>
                <a:spcPts val="0"/>
              </a:spcAft>
              <a:buSzPct val="79999"/>
              <a:buChar char="►"/>
            </a:pPr>
            <a:r>
              <a:rPr lang="en-US"/>
              <a:t>Angular apps are modular:</a:t>
            </a:r>
            <a:endParaRPr/>
          </a:p>
          <a:p>
            <a:pPr marL="742950" lvl="1" indent="-285750" algn="l" rtl="0">
              <a:spcBef>
                <a:spcPts val="1000"/>
              </a:spcBef>
              <a:spcAft>
                <a:spcPts val="0"/>
              </a:spcAft>
              <a:buSzPct val="80000"/>
              <a:buChar char="►"/>
            </a:pPr>
            <a:r>
              <a:rPr lang="en-US"/>
              <a:t>An application defines a set of Angular Modules or </a:t>
            </a:r>
            <a:r>
              <a:rPr lang="en-US" i="1"/>
              <a:t>NgModules</a:t>
            </a:r>
            <a:r>
              <a:rPr lang="en-US"/>
              <a:t>. </a:t>
            </a:r>
            <a:endParaRPr/>
          </a:p>
          <a:p>
            <a:pPr marL="742950" lvl="1" indent="-285750" algn="l" rtl="0">
              <a:spcBef>
                <a:spcPts val="1000"/>
              </a:spcBef>
              <a:spcAft>
                <a:spcPts val="0"/>
              </a:spcAft>
              <a:buSzPct val="80000"/>
              <a:buChar char="►"/>
            </a:pPr>
            <a:r>
              <a:rPr lang="en-US"/>
              <a:t>Every angular module is a class with an @NgModule decorator.</a:t>
            </a:r>
            <a:endParaRPr/>
          </a:p>
          <a:p>
            <a:pPr marL="342900" lvl="0" indent="-342900" algn="l" rtl="0">
              <a:spcBef>
                <a:spcPts val="1000"/>
              </a:spcBef>
              <a:spcAft>
                <a:spcPts val="0"/>
              </a:spcAft>
              <a:buSzPct val="79999"/>
              <a:buChar char="►"/>
            </a:pPr>
            <a:r>
              <a:rPr lang="en-US"/>
              <a:t>Every Angular App has at least one module: the root module.</a:t>
            </a:r>
            <a:endParaRPr/>
          </a:p>
          <a:p>
            <a:pPr marL="342900" lvl="0" indent="-342900" algn="l" rtl="0">
              <a:spcBef>
                <a:spcPts val="1000"/>
              </a:spcBef>
              <a:spcAft>
                <a:spcPts val="0"/>
              </a:spcAft>
              <a:buSzPct val="79999"/>
              <a:buChar char="►"/>
            </a:pPr>
            <a:r>
              <a:rPr lang="en-US"/>
              <a:t>There are other feature modules:</a:t>
            </a:r>
            <a:endParaRPr/>
          </a:p>
          <a:p>
            <a:pPr marL="742950" lvl="1" indent="-285750" algn="l" rtl="0">
              <a:spcBef>
                <a:spcPts val="1000"/>
              </a:spcBef>
              <a:spcAft>
                <a:spcPts val="0"/>
              </a:spcAft>
              <a:buSzPct val="80000"/>
              <a:buChar char="►"/>
            </a:pPr>
            <a:r>
              <a:rPr lang="en-US"/>
              <a:t>Cohesive block of code, dedicated to an application domain, a workflow, or a closely related set of capabilities. </a:t>
            </a:r>
            <a:endParaRPr/>
          </a:p>
          <a:p>
            <a:pPr marL="342900" lvl="0" indent="-342900" algn="l" rtl="0">
              <a:spcBef>
                <a:spcPts val="1000"/>
              </a:spcBef>
              <a:spcAft>
                <a:spcPts val="0"/>
              </a:spcAft>
              <a:buSzPct val="79999"/>
              <a:buChar char="►"/>
            </a:pPr>
            <a:r>
              <a:rPr lang="en-US"/>
              <a:t>NgModule takes a single metadata object describing the module, with the following properties</a:t>
            </a:r>
            <a:endParaRPr/>
          </a:p>
          <a:p>
            <a:pPr marL="742950" lvl="1" indent="-285750" algn="l" rtl="0">
              <a:spcBef>
                <a:spcPts val="1000"/>
              </a:spcBef>
              <a:spcAft>
                <a:spcPts val="0"/>
              </a:spcAft>
              <a:buSzPct val="80000"/>
              <a:buChar char="►"/>
            </a:pPr>
            <a:r>
              <a:rPr lang="en-US" b="1" i="1"/>
              <a:t>declarations:</a:t>
            </a:r>
            <a:r>
              <a:rPr lang="en-US"/>
              <a:t> The classes that are related to views and they belong to this module. There are three classes of Angular that can contain view: components, directives, and pipes</a:t>
            </a:r>
            <a:endParaRPr/>
          </a:p>
          <a:p>
            <a:pPr marL="742950" lvl="1" indent="-285750" algn="l" rtl="0">
              <a:spcBef>
                <a:spcPts val="1000"/>
              </a:spcBef>
              <a:spcAft>
                <a:spcPts val="0"/>
              </a:spcAft>
              <a:buSzPct val="80000"/>
              <a:buChar char="►"/>
            </a:pPr>
            <a:r>
              <a:rPr lang="en-US" b="1" i="1"/>
              <a:t>exports</a:t>
            </a:r>
            <a:r>
              <a:rPr lang="en-US"/>
              <a:t>: subset of public declarations, usable in the templates of other modules</a:t>
            </a:r>
            <a:endParaRPr/>
          </a:p>
          <a:p>
            <a:pPr marL="742950" lvl="1" indent="-285750" algn="l" rtl="0">
              <a:spcBef>
                <a:spcPts val="1000"/>
              </a:spcBef>
              <a:spcAft>
                <a:spcPts val="0"/>
              </a:spcAft>
              <a:buSzPct val="80000"/>
              <a:buChar char="►"/>
            </a:pPr>
            <a:r>
              <a:rPr lang="en-US" b="1" i="1"/>
              <a:t>imports</a:t>
            </a:r>
            <a:r>
              <a:rPr lang="en-US"/>
              <a:t>: external modules needed by the templates of this module</a:t>
            </a:r>
            <a:endParaRPr/>
          </a:p>
          <a:p>
            <a:pPr marL="742950" lvl="1" indent="-285750" algn="l" rtl="0">
              <a:spcBef>
                <a:spcPts val="1000"/>
              </a:spcBef>
              <a:spcAft>
                <a:spcPts val="0"/>
              </a:spcAft>
              <a:buSzPct val="80000"/>
              <a:buChar char="►"/>
            </a:pPr>
            <a:r>
              <a:rPr lang="en-US" b="1" i="1"/>
              <a:t>providers</a:t>
            </a:r>
            <a:r>
              <a:rPr lang="en-US"/>
              <a:t>: creators of services that this module contributes to</a:t>
            </a:r>
            <a:endParaRPr/>
          </a:p>
          <a:p>
            <a:pPr marL="742950" lvl="1" indent="-285750" algn="l" rtl="0">
              <a:spcBef>
                <a:spcPts val="1000"/>
              </a:spcBef>
              <a:spcAft>
                <a:spcPts val="0"/>
              </a:spcAft>
              <a:buSzPct val="80000"/>
              <a:buChar char="►"/>
            </a:pPr>
            <a:r>
              <a:rPr lang="en-US" b="1" i="1"/>
              <a:t>bootstrap</a:t>
            </a:r>
            <a:r>
              <a:rPr lang="en-US"/>
              <a:t>: The main application view, called the root component, which hosts all other app views</a:t>
            </a:r>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Google Shape;298;p5"/>
          <p:cNvSpPr txBox="1">
            <a:spLocks noGrp="1"/>
          </p:cNvSpPr>
          <p:nvPr>
            <p:ph type="title"/>
          </p:nvPr>
        </p:nvSpPr>
        <p:spPr>
          <a:xfrm>
            <a:off x="1154953" y="332318"/>
            <a:ext cx="9868647" cy="706964"/>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64D90"/>
              </a:buClr>
              <a:buSzPts val="3600"/>
              <a:buFont typeface="Century Gothic"/>
              <a:buNone/>
            </a:pPr>
            <a:r>
              <a:rPr lang="en-US"/>
              <a:t>Demo	</a:t>
            </a:r>
            <a:endParaRPr/>
          </a:p>
        </p:txBody>
      </p:sp>
      <p:sp>
        <p:nvSpPr>
          <p:cNvPr id="299" name="Google Shape;299;p5"/>
          <p:cNvSpPr txBox="1">
            <a:spLocks noGrp="1"/>
          </p:cNvSpPr>
          <p:nvPr>
            <p:ph type="body" idx="1"/>
          </p:nvPr>
        </p:nvSpPr>
        <p:spPr>
          <a:xfrm>
            <a:off x="1154955" y="1654175"/>
            <a:ext cx="9868645" cy="3416300"/>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1440"/>
              <a:buChar char="►"/>
            </a:pPr>
            <a:r>
              <a:rPr lang="en-US"/>
              <a:t>Create root module</a:t>
            </a:r>
            <a:endParaRPr/>
          </a:p>
          <a:p>
            <a:pPr marL="342900" lvl="0" indent="-342900" algn="l" rtl="0">
              <a:spcBef>
                <a:spcPts val="1000"/>
              </a:spcBef>
              <a:spcAft>
                <a:spcPts val="0"/>
              </a:spcAft>
              <a:buSzPts val="1440"/>
              <a:buChar char="►"/>
            </a:pPr>
            <a:r>
              <a:rPr lang="en-US"/>
              <a:t>Create feature module</a:t>
            </a:r>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Ion Boardroom">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1470</Words>
  <Application>Microsoft Office PowerPoint</Application>
  <PresentationFormat>Widescreen</PresentationFormat>
  <Paragraphs>204</Paragraphs>
  <Slides>30</Slides>
  <Notes>30</Notes>
  <HiddenSlides>1</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30</vt:i4>
      </vt:variant>
    </vt:vector>
  </HeadingPairs>
  <TitlesOfParts>
    <vt:vector size="38" baseType="lpstr">
      <vt:lpstr>Noto Sans Symbols</vt:lpstr>
      <vt:lpstr>Calibri</vt:lpstr>
      <vt:lpstr>Arial</vt:lpstr>
      <vt:lpstr>Century Gothic</vt:lpstr>
      <vt:lpstr>Open Sans</vt:lpstr>
      <vt:lpstr>Roboto Mono</vt:lpstr>
      <vt:lpstr>Montserrat</vt:lpstr>
      <vt:lpstr>Ion Boardroom</vt:lpstr>
      <vt:lpstr>PowerPoint Presentation</vt:lpstr>
      <vt:lpstr>Rev. History</vt:lpstr>
      <vt:lpstr>What is Angular</vt:lpstr>
      <vt:lpstr>Why choosing Angular</vt:lpstr>
      <vt:lpstr>Angular Architecture</vt:lpstr>
      <vt:lpstr>Angular CLI</vt:lpstr>
      <vt:lpstr>Angular coding style </vt:lpstr>
      <vt:lpstr>Modules Angular Architecture</vt:lpstr>
      <vt:lpstr>Demo </vt:lpstr>
      <vt:lpstr>Components Angular Architecture</vt:lpstr>
      <vt:lpstr>Templates Angular Architecture</vt:lpstr>
      <vt:lpstr>Metadata Angular Architecture</vt:lpstr>
      <vt:lpstr>Data Binding Angular Architecture</vt:lpstr>
      <vt:lpstr>Two-way Data Binding Angular Architecture</vt:lpstr>
      <vt:lpstr>Directives Angular Architecture</vt:lpstr>
      <vt:lpstr>Directives Angular Architecture</vt:lpstr>
      <vt:lpstr>Demo</vt:lpstr>
      <vt:lpstr>Services Angular Architecture</vt:lpstr>
      <vt:lpstr>Dependency injection (DI)</vt:lpstr>
      <vt:lpstr>Injector Dependency injection (DI)</vt:lpstr>
      <vt:lpstr>Provider Dependency injection (DI)</vt:lpstr>
      <vt:lpstr>@Injectable() Dependency injection (DI)</vt:lpstr>
      <vt:lpstr>Demo</vt:lpstr>
      <vt:lpstr>Routing</vt:lpstr>
      <vt:lpstr>Routing</vt:lpstr>
      <vt:lpstr>Demo</vt:lpstr>
      <vt:lpstr>Lifecycle</vt:lpstr>
      <vt:lpstr>Lifecycle hooks</vt:lpstr>
      <vt:lpstr>Lifecycle event sequence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Christine Paras</dc:creator>
  <cp:lastModifiedBy>Huy Tran</cp:lastModifiedBy>
  <cp:revision>1</cp:revision>
  <dcterms:created xsi:type="dcterms:W3CDTF">2019-01-11T19:25:59Z</dcterms:created>
  <dcterms:modified xsi:type="dcterms:W3CDTF">2021-05-31T07:16:10Z</dcterms:modified>
</cp:coreProperties>
</file>