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8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Spring Annotations</a:t>
            </a:r>
            <a:endParaRPr lang="en-US" sz="44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sz="2000" b="1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BANG NGO]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885825"/>
          </a:xfrm>
        </p:spPr>
        <p:txBody>
          <a:bodyPr/>
          <a:lstStyle/>
          <a:p>
            <a:r>
              <a:rPr lang="en-US" dirty="0" smtClean="0"/>
              <a:t>Can be used to inject appropriate Spring bean into the application parts.</a:t>
            </a:r>
          </a:p>
          <a:p>
            <a:r>
              <a:rPr lang="en-US" dirty="0" smtClean="0"/>
              <a:t>Three ways to use the annotation: Field-level, Method-level, Setter-level.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45" y="2640455"/>
            <a:ext cx="3616653" cy="514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45" y="3342110"/>
            <a:ext cx="5181454" cy="991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45" y="4520562"/>
            <a:ext cx="5941371" cy="14732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420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469929"/>
          </a:xfrm>
        </p:spPr>
        <p:txBody>
          <a:bodyPr/>
          <a:lstStyle/>
          <a:p>
            <a:r>
              <a:rPr lang="en-US" dirty="0" smtClean="0"/>
              <a:t>Mark a class as a source of the bean definition.</a:t>
            </a:r>
          </a:p>
          <a:p>
            <a:r>
              <a:rPr lang="en-US" dirty="0" smtClean="0"/>
              <a:t>Is a component of the system that you want to wire together.</a:t>
            </a:r>
          </a:p>
          <a:p>
            <a:r>
              <a:rPr lang="en-US" dirty="0" smtClean="0"/>
              <a:t>Methods must have the @Bean annotation to mark it as a bean producer.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124104"/>
            <a:ext cx="6484782" cy="2197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53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Leverage a normal Java class to a Spring bean.</a:t>
            </a:r>
          </a:p>
          <a:p>
            <a:r>
              <a:rPr lang="en-US" dirty="0" smtClean="0"/>
              <a:t>Can be auto-scanned by the Spring Boot Application during the start-up time.</a:t>
            </a:r>
          </a:p>
          <a:p>
            <a:r>
              <a:rPr lang="en-US" dirty="0" smtClean="0"/>
              <a:t>Can be used to inject wherever Spring </a:t>
            </a:r>
            <a:r>
              <a:rPr lang="en-US" smtClean="0"/>
              <a:t>framework need.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6770343" cy="27830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5817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Leverage a normal Java class to a Spring bean.</a:t>
            </a:r>
          </a:p>
          <a:p>
            <a:r>
              <a:rPr lang="en-US" dirty="0" smtClean="0"/>
              <a:t>Can be auto-scanned by the Spring Boot Application during the start-up time.</a:t>
            </a:r>
          </a:p>
          <a:p>
            <a:r>
              <a:rPr lang="en-US" dirty="0" smtClean="0"/>
              <a:t>Can be used to inject wherever Spring framework need.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3224098"/>
            <a:ext cx="4636247" cy="1197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604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Act as a normal @Component annotation and has the same functions.</a:t>
            </a:r>
          </a:p>
          <a:p>
            <a:r>
              <a:rPr lang="en-US" dirty="0" smtClean="0"/>
              <a:t>In Spring MVC, we have to prepare data and give back to View.</a:t>
            </a:r>
          </a:p>
          <a:p>
            <a:r>
              <a:rPr lang="en-US" dirty="0" smtClean="0"/>
              <a:t>Use @</a:t>
            </a:r>
            <a:r>
              <a:rPr lang="en-US" dirty="0" err="1" smtClean="0"/>
              <a:t>ResponseBody</a:t>
            </a:r>
            <a:r>
              <a:rPr lang="en-US" dirty="0" smtClean="0"/>
              <a:t> to enable automatic serialization of </a:t>
            </a:r>
            <a:r>
              <a:rPr lang="en-US" dirty="0" err="1" smtClean="0"/>
              <a:t>HttpResponse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2" y="2914488"/>
            <a:ext cx="6934947" cy="31987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97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Act as a normal @Component annotation and has the same functions.</a:t>
            </a:r>
          </a:p>
          <a:p>
            <a:r>
              <a:rPr lang="en-US" dirty="0" smtClean="0"/>
              <a:t>Mainly use for </a:t>
            </a:r>
            <a:r>
              <a:rPr lang="en-US" dirty="0" err="1" smtClean="0"/>
              <a:t>RESTful</a:t>
            </a:r>
            <a:r>
              <a:rPr lang="en-US" dirty="0" smtClean="0"/>
              <a:t> API operations.</a:t>
            </a:r>
          </a:p>
          <a:p>
            <a:r>
              <a:rPr lang="en-US" dirty="0" smtClean="0"/>
              <a:t>Don’t need @</a:t>
            </a:r>
            <a:r>
              <a:rPr lang="en-US" dirty="0" err="1" smtClean="0"/>
              <a:t>ResponseBody</a:t>
            </a:r>
            <a:r>
              <a:rPr lang="en-US" dirty="0" smtClean="0"/>
              <a:t> to enable automatic serialization of </a:t>
            </a:r>
            <a:r>
              <a:rPr lang="en-US" dirty="0" err="1" smtClean="0"/>
              <a:t>HttpResponse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12" y="3224098"/>
            <a:ext cx="6782087" cy="2511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34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Act as a normal @Component annotation and has the same functions.</a:t>
            </a:r>
          </a:p>
          <a:p>
            <a:r>
              <a:rPr lang="en-US" dirty="0" smtClean="0"/>
              <a:t>Annotates classes at the Service layer.</a:t>
            </a:r>
          </a:p>
          <a:p>
            <a:r>
              <a:rPr lang="en-US" dirty="0" smtClean="0"/>
              <a:t>Holding business logic.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6642847" cy="27169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66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Act as a normal @Component annotation and has the same functions.</a:t>
            </a:r>
          </a:p>
          <a:p>
            <a:r>
              <a:rPr lang="en-US" dirty="0" smtClean="0"/>
              <a:t>Annotates classes at the Repository layer.</a:t>
            </a:r>
          </a:p>
          <a:p>
            <a:r>
              <a:rPr lang="en-US" dirty="0" smtClean="0"/>
              <a:t>Responsible for providing CRUD Operations on Database tables.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9027575" cy="1513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271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5671</TotalTime>
  <Words>279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@Autowired</vt:lpstr>
      <vt:lpstr>@Configuration</vt:lpstr>
      <vt:lpstr>@ComponentScan</vt:lpstr>
      <vt:lpstr>@Component</vt:lpstr>
      <vt:lpstr>@Controller</vt:lpstr>
      <vt:lpstr>@RestController</vt:lpstr>
      <vt:lpstr>@Service</vt:lpstr>
      <vt:lpstr>@Repository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Bang Ngo</cp:lastModifiedBy>
  <cp:revision>566</cp:revision>
  <cp:lastPrinted>2019-01-28T23:51:57Z</cp:lastPrinted>
  <dcterms:created xsi:type="dcterms:W3CDTF">2019-01-11T19:25:59Z</dcterms:created>
  <dcterms:modified xsi:type="dcterms:W3CDTF">2021-04-27T08:09:40Z</dcterms:modified>
</cp:coreProperties>
</file>