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7" r:id="rId3"/>
    <p:sldId id="289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7" r:id="rId14"/>
    <p:sldId id="334" r:id="rId15"/>
    <p:sldId id="339" r:id="rId16"/>
    <p:sldId id="335" r:id="rId17"/>
    <p:sldId id="33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>
      <p:ext uri="{19B8F6BF-5375-455C-9EA6-DF929625EA0E}">
        <p15:presenceInfo xmlns:p15="http://schemas.microsoft.com/office/powerpoint/2012/main" userId="S-1-5-21-1957994488-926492609-682003330-2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D72"/>
    <a:srgbClr val="A7C8C5"/>
    <a:srgbClr val="525455"/>
    <a:srgbClr val="A1C8C5"/>
    <a:srgbClr val="00AEEF"/>
    <a:srgbClr val="164D90"/>
    <a:srgbClr val="004990"/>
    <a:srgbClr val="134B8D"/>
    <a:srgbClr val="FFFF66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337" autoAdjust="0"/>
  </p:normalViewPr>
  <p:slideViewPr>
    <p:cSldViewPr snapToGrid="0">
      <p:cViewPr varScale="1">
        <p:scale>
          <a:sx n="76" d="100"/>
          <a:sy n="76" d="100"/>
        </p:scale>
        <p:origin x="126" y="546"/>
      </p:cViewPr>
      <p:guideLst>
        <p:guide orient="horz" pos="218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E926-BA31-43BD-881D-1ECCA6A4FE3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868A5-E8B0-4F52-8B88-4E8DE1BD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4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3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/>
          <a:srcRect l="4553" t="5420" r="1357" b="9220"/>
          <a:stretch/>
        </p:blipFill>
        <p:spPr>
          <a:xfrm>
            <a:off x="-11575" y="-11575"/>
            <a:ext cx="12223895" cy="68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;p5"/>
          <p:cNvSpPr/>
          <p:nvPr userDrawn="1"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;p5"/>
          <p:cNvSpPr/>
          <p:nvPr userDrawn="1"/>
        </p:nvSpPr>
        <p:spPr>
          <a:xfrm>
            <a:off x="4946719" y="0"/>
            <a:ext cx="7245281" cy="6858000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0;p5"/>
          <p:cNvSpPr/>
          <p:nvPr userDrawn="1"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55;p30"/>
          <p:cNvGrpSpPr/>
          <p:nvPr userDrawn="1"/>
        </p:nvGrpSpPr>
        <p:grpSpPr>
          <a:xfrm>
            <a:off x="86961" y="1934510"/>
            <a:ext cx="5076775" cy="3727775"/>
            <a:chOff x="409625" y="1109924"/>
            <a:chExt cx="4554838" cy="3344527"/>
          </a:xfrm>
        </p:grpSpPr>
        <p:sp>
          <p:nvSpPr>
            <p:cNvPr id="7" name="Google Shape;456;p30"/>
            <p:cNvSpPr/>
            <p:nvPr/>
          </p:nvSpPr>
          <p:spPr>
            <a:xfrm flipH="1">
              <a:off x="409625" y="4236051"/>
              <a:ext cx="4391100" cy="218400"/>
            </a:xfrm>
            <a:prstGeom prst="ellipse">
              <a:avLst/>
            </a:prstGeom>
            <a:solidFill>
              <a:srgbClr val="21204D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0"/>
            <p:cNvSpPr/>
            <p:nvPr/>
          </p:nvSpPr>
          <p:spPr>
            <a:xfrm>
              <a:off x="1409123" y="3092610"/>
              <a:ext cx="506039" cy="368306"/>
            </a:xfrm>
            <a:custGeom>
              <a:avLst/>
              <a:gdLst/>
              <a:ahLst/>
              <a:cxnLst/>
              <a:rect l="l" t="t" r="r" b="b"/>
              <a:pathLst>
                <a:path w="13752" h="10009" extrusionOk="0">
                  <a:moveTo>
                    <a:pt x="5005" y="0"/>
                  </a:moveTo>
                  <a:cubicBezTo>
                    <a:pt x="2243" y="0"/>
                    <a:pt x="0" y="2248"/>
                    <a:pt x="0" y="5004"/>
                  </a:cubicBezTo>
                  <a:cubicBezTo>
                    <a:pt x="0" y="7762"/>
                    <a:pt x="2243" y="10009"/>
                    <a:pt x="5005" y="10009"/>
                  </a:cubicBezTo>
                  <a:lnTo>
                    <a:pt x="12702" y="10009"/>
                  </a:lnTo>
                  <a:cubicBezTo>
                    <a:pt x="13281" y="10009"/>
                    <a:pt x="13751" y="9535"/>
                    <a:pt x="13751" y="8956"/>
                  </a:cubicBezTo>
                  <a:cubicBezTo>
                    <a:pt x="13751" y="8378"/>
                    <a:pt x="13281" y="7903"/>
                    <a:pt x="12702" y="7903"/>
                  </a:cubicBezTo>
                  <a:lnTo>
                    <a:pt x="5005" y="7903"/>
                  </a:lnTo>
                  <a:cubicBezTo>
                    <a:pt x="3404" y="7903"/>
                    <a:pt x="2102" y="6605"/>
                    <a:pt x="2102" y="5004"/>
                  </a:cubicBezTo>
                  <a:cubicBezTo>
                    <a:pt x="2102" y="3405"/>
                    <a:pt x="3404" y="2106"/>
                    <a:pt x="5005" y="2106"/>
                  </a:cubicBezTo>
                  <a:lnTo>
                    <a:pt x="8514" y="2106"/>
                  </a:lnTo>
                  <a:cubicBezTo>
                    <a:pt x="9097" y="2106"/>
                    <a:pt x="9567" y="1632"/>
                    <a:pt x="9567" y="1053"/>
                  </a:cubicBezTo>
                  <a:cubicBezTo>
                    <a:pt x="9567" y="475"/>
                    <a:pt x="9097" y="0"/>
                    <a:pt x="851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0"/>
            <p:cNvSpPr/>
            <p:nvPr/>
          </p:nvSpPr>
          <p:spPr>
            <a:xfrm>
              <a:off x="1495966" y="3415618"/>
              <a:ext cx="743530" cy="100016"/>
            </a:xfrm>
            <a:custGeom>
              <a:avLst/>
              <a:gdLst/>
              <a:ahLst/>
              <a:cxnLst/>
              <a:rect l="l" t="t" r="r" b="b"/>
              <a:pathLst>
                <a:path w="20206" h="2718" extrusionOk="0">
                  <a:moveTo>
                    <a:pt x="106" y="0"/>
                  </a:moveTo>
                  <a:cubicBezTo>
                    <a:pt x="47" y="0"/>
                    <a:pt x="1" y="46"/>
                    <a:pt x="1" y="105"/>
                  </a:cubicBezTo>
                  <a:lnTo>
                    <a:pt x="1" y="2612"/>
                  </a:lnTo>
                  <a:cubicBezTo>
                    <a:pt x="1" y="2671"/>
                    <a:pt x="47" y="2717"/>
                    <a:pt x="106" y="2717"/>
                  </a:cubicBezTo>
                  <a:lnTo>
                    <a:pt x="20105" y="2717"/>
                  </a:lnTo>
                  <a:cubicBezTo>
                    <a:pt x="20159" y="2717"/>
                    <a:pt x="20205" y="2671"/>
                    <a:pt x="20205" y="2612"/>
                  </a:cubicBezTo>
                  <a:lnTo>
                    <a:pt x="20205" y="105"/>
                  </a:lnTo>
                  <a:cubicBezTo>
                    <a:pt x="20205" y="46"/>
                    <a:pt x="20159" y="0"/>
                    <a:pt x="2010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0"/>
            <p:cNvSpPr/>
            <p:nvPr/>
          </p:nvSpPr>
          <p:spPr>
            <a:xfrm>
              <a:off x="1854520" y="3515597"/>
              <a:ext cx="100347" cy="472958"/>
            </a:xfrm>
            <a:custGeom>
              <a:avLst/>
              <a:gdLst/>
              <a:ahLst/>
              <a:cxnLst/>
              <a:rect l="l" t="t" r="r" b="b"/>
              <a:pathLst>
                <a:path w="2727" h="12853" extrusionOk="0">
                  <a:moveTo>
                    <a:pt x="1" y="0"/>
                  </a:moveTo>
                  <a:lnTo>
                    <a:pt x="1" y="12853"/>
                  </a:lnTo>
                  <a:lnTo>
                    <a:pt x="2727" y="1285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0"/>
            <p:cNvSpPr/>
            <p:nvPr/>
          </p:nvSpPr>
          <p:spPr>
            <a:xfrm>
              <a:off x="1854520" y="3738627"/>
              <a:ext cx="100347" cy="26715"/>
            </a:xfrm>
            <a:custGeom>
              <a:avLst/>
              <a:gdLst/>
              <a:ahLst/>
              <a:cxnLst/>
              <a:rect l="l" t="t" r="r" b="b"/>
              <a:pathLst>
                <a:path w="2727" h="726" extrusionOk="0">
                  <a:moveTo>
                    <a:pt x="1" y="0"/>
                  </a:moveTo>
                  <a:lnTo>
                    <a:pt x="1" y="726"/>
                  </a:lnTo>
                  <a:lnTo>
                    <a:pt x="2727" y="726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0"/>
            <p:cNvSpPr/>
            <p:nvPr/>
          </p:nvSpPr>
          <p:spPr>
            <a:xfrm>
              <a:off x="1854520" y="3515597"/>
              <a:ext cx="100347" cy="55196"/>
            </a:xfrm>
            <a:custGeom>
              <a:avLst/>
              <a:gdLst/>
              <a:ahLst/>
              <a:cxnLst/>
              <a:rect l="l" t="t" r="r" b="b"/>
              <a:pathLst>
                <a:path w="2727" h="1500" extrusionOk="0">
                  <a:moveTo>
                    <a:pt x="1" y="0"/>
                  </a:moveTo>
                  <a:lnTo>
                    <a:pt x="1" y="1500"/>
                  </a:lnTo>
                  <a:lnTo>
                    <a:pt x="2727" y="1500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0"/>
            <p:cNvSpPr/>
            <p:nvPr/>
          </p:nvSpPr>
          <p:spPr>
            <a:xfrm>
              <a:off x="1885725" y="3988850"/>
              <a:ext cx="37791" cy="229138"/>
            </a:xfrm>
            <a:custGeom>
              <a:avLst/>
              <a:gdLst/>
              <a:ahLst/>
              <a:cxnLst/>
              <a:rect l="l" t="t" r="r" b="b"/>
              <a:pathLst>
                <a:path w="1027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1027" y="6227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0"/>
            <p:cNvSpPr/>
            <p:nvPr/>
          </p:nvSpPr>
          <p:spPr>
            <a:xfrm>
              <a:off x="1482571" y="4202202"/>
              <a:ext cx="770319" cy="76833"/>
            </a:xfrm>
            <a:custGeom>
              <a:avLst/>
              <a:gdLst/>
              <a:ahLst/>
              <a:cxnLst/>
              <a:rect l="l" t="t" r="r" b="b"/>
              <a:pathLst>
                <a:path w="20934" h="2088" extrusionOk="0">
                  <a:moveTo>
                    <a:pt x="1723" y="0"/>
                  </a:moveTo>
                  <a:cubicBezTo>
                    <a:pt x="775" y="0"/>
                    <a:pt x="1" y="770"/>
                    <a:pt x="1" y="1719"/>
                  </a:cubicBezTo>
                  <a:cubicBezTo>
                    <a:pt x="1" y="1923"/>
                    <a:pt x="165" y="2087"/>
                    <a:pt x="365" y="2087"/>
                  </a:cubicBezTo>
                  <a:cubicBezTo>
                    <a:pt x="571" y="2087"/>
                    <a:pt x="729" y="1923"/>
                    <a:pt x="729" y="1719"/>
                  </a:cubicBezTo>
                  <a:cubicBezTo>
                    <a:pt x="729" y="1172"/>
                    <a:pt x="1177" y="730"/>
                    <a:pt x="1723" y="730"/>
                  </a:cubicBezTo>
                  <a:lnTo>
                    <a:pt x="19211" y="730"/>
                  </a:lnTo>
                  <a:cubicBezTo>
                    <a:pt x="19758" y="730"/>
                    <a:pt x="20205" y="1172"/>
                    <a:pt x="20205" y="1719"/>
                  </a:cubicBezTo>
                  <a:cubicBezTo>
                    <a:pt x="20205" y="1923"/>
                    <a:pt x="20369" y="2087"/>
                    <a:pt x="20569" y="2087"/>
                  </a:cubicBezTo>
                  <a:cubicBezTo>
                    <a:pt x="20769" y="2087"/>
                    <a:pt x="20934" y="1923"/>
                    <a:pt x="20934" y="1719"/>
                  </a:cubicBezTo>
                  <a:cubicBezTo>
                    <a:pt x="20934" y="770"/>
                    <a:pt x="20159" y="0"/>
                    <a:pt x="1921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0"/>
            <p:cNvSpPr/>
            <p:nvPr/>
          </p:nvSpPr>
          <p:spPr>
            <a:xfrm>
              <a:off x="1526176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0"/>
            <p:cNvSpPr/>
            <p:nvPr/>
          </p:nvSpPr>
          <p:spPr>
            <a:xfrm>
              <a:off x="2133961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0"/>
            <p:cNvSpPr/>
            <p:nvPr/>
          </p:nvSpPr>
          <p:spPr>
            <a:xfrm>
              <a:off x="1287213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6" y="0"/>
                  </a:moveTo>
                  <a:cubicBezTo>
                    <a:pt x="154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4" y="15870"/>
                    <a:pt x="346" y="15870"/>
                  </a:cubicBezTo>
                  <a:lnTo>
                    <a:pt x="20031" y="15870"/>
                  </a:lnTo>
                  <a:cubicBezTo>
                    <a:pt x="20226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6" y="0"/>
                    <a:pt x="2003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0"/>
            <p:cNvSpPr/>
            <p:nvPr/>
          </p:nvSpPr>
          <p:spPr>
            <a:xfrm>
              <a:off x="1334829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7" y="0"/>
                  </a:moveTo>
                  <a:cubicBezTo>
                    <a:pt x="155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5" y="15870"/>
                    <a:pt x="347" y="15870"/>
                  </a:cubicBezTo>
                  <a:lnTo>
                    <a:pt x="20036" y="15870"/>
                  </a:lnTo>
                  <a:cubicBezTo>
                    <a:pt x="20228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8" y="0"/>
                    <a:pt x="2003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0"/>
            <p:cNvSpPr/>
            <p:nvPr/>
          </p:nvSpPr>
          <p:spPr>
            <a:xfrm>
              <a:off x="1621923" y="3049152"/>
              <a:ext cx="95784" cy="42133"/>
            </a:xfrm>
            <a:custGeom>
              <a:avLst/>
              <a:gdLst/>
              <a:ahLst/>
              <a:cxnLst/>
              <a:rect l="l" t="t" r="r" b="b"/>
              <a:pathLst>
                <a:path w="2603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2603" y="1145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0"/>
            <p:cNvSpPr/>
            <p:nvPr/>
          </p:nvSpPr>
          <p:spPr>
            <a:xfrm>
              <a:off x="2251897" y="3241345"/>
              <a:ext cx="878688" cy="867427"/>
            </a:xfrm>
            <a:custGeom>
              <a:avLst/>
              <a:gdLst/>
              <a:ahLst/>
              <a:cxnLst/>
              <a:rect l="l" t="t" r="r" b="b"/>
              <a:pathLst>
                <a:path w="23879" h="23573" extrusionOk="0">
                  <a:moveTo>
                    <a:pt x="2615" y="0"/>
                  </a:moveTo>
                  <a:cubicBezTo>
                    <a:pt x="1318" y="0"/>
                    <a:pt x="0" y="1402"/>
                    <a:pt x="1240" y="3305"/>
                  </a:cubicBezTo>
                  <a:cubicBezTo>
                    <a:pt x="1240" y="3305"/>
                    <a:pt x="3400" y="6906"/>
                    <a:pt x="6690" y="10922"/>
                  </a:cubicBezTo>
                  <a:cubicBezTo>
                    <a:pt x="9985" y="14936"/>
                    <a:pt x="20623" y="22862"/>
                    <a:pt x="22141" y="23460"/>
                  </a:cubicBezTo>
                  <a:cubicBezTo>
                    <a:pt x="22323" y="23531"/>
                    <a:pt x="22542" y="23573"/>
                    <a:pt x="22750" y="23573"/>
                  </a:cubicBezTo>
                  <a:cubicBezTo>
                    <a:pt x="23358" y="23573"/>
                    <a:pt x="23879" y="23221"/>
                    <a:pt x="23148" y="22256"/>
                  </a:cubicBezTo>
                  <a:cubicBezTo>
                    <a:pt x="22168" y="20962"/>
                    <a:pt x="5095" y="1683"/>
                    <a:pt x="3737" y="430"/>
                  </a:cubicBezTo>
                  <a:cubicBezTo>
                    <a:pt x="3416" y="134"/>
                    <a:pt x="3016" y="0"/>
                    <a:pt x="261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0;p30"/>
            <p:cNvSpPr/>
            <p:nvPr/>
          </p:nvSpPr>
          <p:spPr>
            <a:xfrm>
              <a:off x="3111192" y="3835588"/>
              <a:ext cx="300452" cy="358408"/>
            </a:xfrm>
            <a:custGeom>
              <a:avLst/>
              <a:gdLst/>
              <a:ahLst/>
              <a:cxnLst/>
              <a:rect l="l" t="t" r="r" b="b"/>
              <a:pathLst>
                <a:path w="8165" h="9740" extrusionOk="0">
                  <a:moveTo>
                    <a:pt x="6842" y="0"/>
                  </a:moveTo>
                  <a:lnTo>
                    <a:pt x="1" y="8842"/>
                  </a:lnTo>
                  <a:lnTo>
                    <a:pt x="1159" y="9740"/>
                  </a:lnTo>
                  <a:lnTo>
                    <a:pt x="8164" y="684"/>
                  </a:lnTo>
                  <a:cubicBezTo>
                    <a:pt x="8164" y="684"/>
                    <a:pt x="8023" y="625"/>
                    <a:pt x="684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1;p30"/>
            <p:cNvSpPr/>
            <p:nvPr/>
          </p:nvSpPr>
          <p:spPr>
            <a:xfrm>
              <a:off x="2957084" y="3830584"/>
              <a:ext cx="405876" cy="330368"/>
            </a:xfrm>
            <a:custGeom>
              <a:avLst/>
              <a:gdLst/>
              <a:ahLst/>
              <a:cxnLst/>
              <a:rect l="l" t="t" r="r" b="b"/>
              <a:pathLst>
                <a:path w="11030" h="8978" extrusionOk="0">
                  <a:moveTo>
                    <a:pt x="10538" y="1"/>
                  </a:moveTo>
                  <a:cubicBezTo>
                    <a:pt x="9199" y="1"/>
                    <a:pt x="6980" y="2424"/>
                    <a:pt x="5547" y="3946"/>
                  </a:cubicBezTo>
                  <a:cubicBezTo>
                    <a:pt x="5094" y="4430"/>
                    <a:pt x="4589" y="4603"/>
                    <a:pt x="4098" y="4603"/>
                  </a:cubicBezTo>
                  <a:cubicBezTo>
                    <a:pt x="2864" y="4603"/>
                    <a:pt x="1723" y="3509"/>
                    <a:pt x="1723" y="3509"/>
                  </a:cubicBezTo>
                  <a:lnTo>
                    <a:pt x="0" y="5732"/>
                  </a:lnTo>
                  <a:lnTo>
                    <a:pt x="4189" y="8978"/>
                  </a:lnTo>
                  <a:lnTo>
                    <a:pt x="11030" y="136"/>
                  </a:lnTo>
                  <a:cubicBezTo>
                    <a:pt x="11008" y="122"/>
                    <a:pt x="10985" y="109"/>
                    <a:pt x="10958" y="99"/>
                  </a:cubicBezTo>
                  <a:cubicBezTo>
                    <a:pt x="10831" y="32"/>
                    <a:pt x="10690" y="1"/>
                    <a:pt x="1053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2;p30"/>
            <p:cNvSpPr/>
            <p:nvPr/>
          </p:nvSpPr>
          <p:spPr>
            <a:xfrm>
              <a:off x="3207160" y="3834595"/>
              <a:ext cx="104836" cy="174751"/>
            </a:xfrm>
            <a:custGeom>
              <a:avLst/>
              <a:gdLst/>
              <a:ahLst/>
              <a:cxnLst/>
              <a:rect l="l" t="t" r="r" b="b"/>
              <a:pathLst>
                <a:path w="2849" h="4749" extrusionOk="0">
                  <a:moveTo>
                    <a:pt x="2790" y="0"/>
                  </a:moveTo>
                  <a:cubicBezTo>
                    <a:pt x="2780" y="13"/>
                    <a:pt x="1554" y="1490"/>
                    <a:pt x="779" y="2598"/>
                  </a:cubicBezTo>
                  <a:cubicBezTo>
                    <a:pt x="1" y="3723"/>
                    <a:pt x="561" y="4735"/>
                    <a:pt x="565" y="4748"/>
                  </a:cubicBezTo>
                  <a:lnTo>
                    <a:pt x="629" y="4712"/>
                  </a:lnTo>
                  <a:cubicBezTo>
                    <a:pt x="624" y="4699"/>
                    <a:pt x="87" y="3728"/>
                    <a:pt x="843" y="2638"/>
                  </a:cubicBezTo>
                  <a:cubicBezTo>
                    <a:pt x="1608" y="1536"/>
                    <a:pt x="2835" y="63"/>
                    <a:pt x="2849" y="45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3;p30"/>
            <p:cNvSpPr/>
            <p:nvPr/>
          </p:nvSpPr>
          <p:spPr>
            <a:xfrm>
              <a:off x="2988288" y="3964011"/>
              <a:ext cx="185018" cy="89455"/>
            </a:xfrm>
            <a:custGeom>
              <a:avLst/>
              <a:gdLst/>
              <a:ahLst/>
              <a:cxnLst/>
              <a:rect l="l" t="t" r="r" b="b"/>
              <a:pathLst>
                <a:path w="5028" h="2431" extrusionOk="0">
                  <a:moveTo>
                    <a:pt x="4959" y="1"/>
                  </a:moveTo>
                  <a:cubicBezTo>
                    <a:pt x="4954" y="15"/>
                    <a:pt x="4485" y="1578"/>
                    <a:pt x="3482" y="2226"/>
                  </a:cubicBezTo>
                  <a:cubicBezTo>
                    <a:pt x="3338" y="2319"/>
                    <a:pt x="3165" y="2358"/>
                    <a:pt x="2973" y="2358"/>
                  </a:cubicBezTo>
                  <a:cubicBezTo>
                    <a:pt x="1839" y="2358"/>
                    <a:pt x="66" y="969"/>
                    <a:pt x="46" y="954"/>
                  </a:cubicBezTo>
                  <a:lnTo>
                    <a:pt x="0" y="1008"/>
                  </a:lnTo>
                  <a:cubicBezTo>
                    <a:pt x="87" y="1077"/>
                    <a:pt x="1814" y="2430"/>
                    <a:pt x="2968" y="2430"/>
                  </a:cubicBezTo>
                  <a:cubicBezTo>
                    <a:pt x="3177" y="2430"/>
                    <a:pt x="3364" y="2390"/>
                    <a:pt x="3523" y="2289"/>
                  </a:cubicBezTo>
                  <a:cubicBezTo>
                    <a:pt x="4548" y="1624"/>
                    <a:pt x="5023" y="38"/>
                    <a:pt x="5028" y="19"/>
                  </a:cubicBezTo>
                  <a:lnTo>
                    <a:pt x="4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4;p30"/>
            <p:cNvSpPr/>
            <p:nvPr/>
          </p:nvSpPr>
          <p:spPr>
            <a:xfrm>
              <a:off x="3000358" y="3987010"/>
              <a:ext cx="62593" cy="23550"/>
            </a:xfrm>
            <a:custGeom>
              <a:avLst/>
              <a:gdLst/>
              <a:ahLst/>
              <a:cxnLst/>
              <a:rect l="l" t="t" r="r" b="b"/>
              <a:pathLst>
                <a:path w="1701" h="640" extrusionOk="0">
                  <a:moveTo>
                    <a:pt x="1677" y="0"/>
                  </a:moveTo>
                  <a:lnTo>
                    <a:pt x="0" y="566"/>
                  </a:lnTo>
                  <a:lnTo>
                    <a:pt x="23" y="639"/>
                  </a:lnTo>
                  <a:lnTo>
                    <a:pt x="1700" y="69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5;p30"/>
            <p:cNvSpPr/>
            <p:nvPr/>
          </p:nvSpPr>
          <p:spPr>
            <a:xfrm>
              <a:off x="3030053" y="3974756"/>
              <a:ext cx="11260" cy="53908"/>
            </a:xfrm>
            <a:custGeom>
              <a:avLst/>
              <a:gdLst/>
              <a:ahLst/>
              <a:cxnLst/>
              <a:rect l="l" t="t" r="r" b="b"/>
              <a:pathLst>
                <a:path w="306" h="1465" extrusionOk="0">
                  <a:moveTo>
                    <a:pt x="232" y="1"/>
                  </a:moveTo>
                  <a:lnTo>
                    <a:pt x="1" y="1455"/>
                  </a:lnTo>
                  <a:lnTo>
                    <a:pt x="73" y="1464"/>
                  </a:lnTo>
                  <a:lnTo>
                    <a:pt x="306" y="1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6;p30"/>
            <p:cNvSpPr/>
            <p:nvPr/>
          </p:nvSpPr>
          <p:spPr>
            <a:xfrm>
              <a:off x="3045619" y="3998601"/>
              <a:ext cx="58398" cy="39116"/>
            </a:xfrm>
            <a:custGeom>
              <a:avLst/>
              <a:gdLst/>
              <a:ahLst/>
              <a:cxnLst/>
              <a:rect l="l" t="t" r="r" b="b"/>
              <a:pathLst>
                <a:path w="1587" h="1063" extrusionOk="0">
                  <a:moveTo>
                    <a:pt x="1547" y="0"/>
                  </a:moveTo>
                  <a:lnTo>
                    <a:pt x="1" y="1002"/>
                  </a:lnTo>
                  <a:lnTo>
                    <a:pt x="42" y="1063"/>
                  </a:lnTo>
                  <a:lnTo>
                    <a:pt x="1587" y="64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7;p30"/>
            <p:cNvSpPr/>
            <p:nvPr/>
          </p:nvSpPr>
          <p:spPr>
            <a:xfrm>
              <a:off x="3073806" y="3994737"/>
              <a:ext cx="6256" cy="53688"/>
            </a:xfrm>
            <a:custGeom>
              <a:avLst/>
              <a:gdLst/>
              <a:ahLst/>
              <a:cxnLst/>
              <a:rect l="l" t="t" r="r" b="b"/>
              <a:pathLst>
                <a:path w="170" h="1459" extrusionOk="0">
                  <a:moveTo>
                    <a:pt x="97" y="0"/>
                  </a:moveTo>
                  <a:lnTo>
                    <a:pt x="1" y="1454"/>
                  </a:lnTo>
                  <a:lnTo>
                    <a:pt x="74" y="1459"/>
                  </a:lnTo>
                  <a:lnTo>
                    <a:pt x="169" y="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;p30"/>
            <p:cNvSpPr/>
            <p:nvPr/>
          </p:nvSpPr>
          <p:spPr>
            <a:xfrm>
              <a:off x="1590241" y="2939643"/>
              <a:ext cx="849654" cy="441055"/>
            </a:xfrm>
            <a:custGeom>
              <a:avLst/>
              <a:gdLst/>
              <a:ahLst/>
              <a:cxnLst/>
              <a:rect l="l" t="t" r="r" b="b"/>
              <a:pathLst>
                <a:path w="23090" h="11986" extrusionOk="0">
                  <a:moveTo>
                    <a:pt x="4820" y="0"/>
                  </a:moveTo>
                  <a:cubicBezTo>
                    <a:pt x="4814" y="0"/>
                    <a:pt x="4809" y="0"/>
                    <a:pt x="4804" y="0"/>
                  </a:cubicBezTo>
                  <a:cubicBezTo>
                    <a:pt x="3136" y="42"/>
                    <a:pt x="1" y="520"/>
                    <a:pt x="1486" y="4723"/>
                  </a:cubicBezTo>
                  <a:cubicBezTo>
                    <a:pt x="1486" y="4723"/>
                    <a:pt x="4421" y="7247"/>
                    <a:pt x="10497" y="8921"/>
                  </a:cubicBezTo>
                  <a:cubicBezTo>
                    <a:pt x="15370" y="10260"/>
                    <a:pt x="18841" y="11986"/>
                    <a:pt x="20701" y="11986"/>
                  </a:cubicBezTo>
                  <a:cubicBezTo>
                    <a:pt x="21158" y="11986"/>
                    <a:pt x="21518" y="11882"/>
                    <a:pt x="21777" y="11641"/>
                  </a:cubicBezTo>
                  <a:cubicBezTo>
                    <a:pt x="23090" y="10425"/>
                    <a:pt x="21436" y="8620"/>
                    <a:pt x="19252" y="7120"/>
                  </a:cubicBezTo>
                  <a:cubicBezTo>
                    <a:pt x="17076" y="5621"/>
                    <a:pt x="6535" y="0"/>
                    <a:pt x="482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;p30"/>
            <p:cNvSpPr/>
            <p:nvPr/>
          </p:nvSpPr>
          <p:spPr>
            <a:xfrm>
              <a:off x="1611399" y="2921023"/>
              <a:ext cx="772674" cy="499158"/>
            </a:xfrm>
            <a:custGeom>
              <a:avLst/>
              <a:gdLst/>
              <a:ahLst/>
              <a:cxnLst/>
              <a:rect l="l" t="t" r="r" b="b"/>
              <a:pathLst>
                <a:path w="20998" h="13565" extrusionOk="0">
                  <a:moveTo>
                    <a:pt x="4497" y="1"/>
                  </a:moveTo>
                  <a:cubicBezTo>
                    <a:pt x="3480" y="1"/>
                    <a:pt x="1" y="2049"/>
                    <a:pt x="2320" y="6017"/>
                  </a:cubicBezTo>
                  <a:cubicBezTo>
                    <a:pt x="2320" y="6017"/>
                    <a:pt x="5970" y="9991"/>
                    <a:pt x="11025" y="11655"/>
                  </a:cubicBezTo>
                  <a:cubicBezTo>
                    <a:pt x="13905" y="12603"/>
                    <a:pt x="15533" y="13068"/>
                    <a:pt x="16694" y="13565"/>
                  </a:cubicBezTo>
                  <a:lnTo>
                    <a:pt x="20997" y="7999"/>
                  </a:lnTo>
                  <a:cubicBezTo>
                    <a:pt x="17889" y="5885"/>
                    <a:pt x="5295" y="365"/>
                    <a:pt x="4685" y="37"/>
                  </a:cubicBezTo>
                  <a:cubicBezTo>
                    <a:pt x="4640" y="13"/>
                    <a:pt x="4576" y="1"/>
                    <a:pt x="449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0;p30"/>
            <p:cNvSpPr/>
            <p:nvPr/>
          </p:nvSpPr>
          <p:spPr>
            <a:xfrm>
              <a:off x="1867289" y="2399639"/>
              <a:ext cx="522856" cy="497171"/>
            </a:xfrm>
            <a:custGeom>
              <a:avLst/>
              <a:gdLst/>
              <a:ahLst/>
              <a:cxnLst/>
              <a:rect l="l" t="t" r="r" b="b"/>
              <a:pathLst>
                <a:path w="14209" h="13511" extrusionOk="0">
                  <a:moveTo>
                    <a:pt x="1883" y="1"/>
                  </a:moveTo>
                  <a:cubicBezTo>
                    <a:pt x="1413" y="1"/>
                    <a:pt x="985" y="162"/>
                    <a:pt x="735" y="615"/>
                  </a:cubicBezTo>
                  <a:cubicBezTo>
                    <a:pt x="1" y="1955"/>
                    <a:pt x="2535" y="4357"/>
                    <a:pt x="2836" y="4954"/>
                  </a:cubicBezTo>
                  <a:cubicBezTo>
                    <a:pt x="3137" y="5552"/>
                    <a:pt x="9731" y="12220"/>
                    <a:pt x="10939" y="13085"/>
                  </a:cubicBezTo>
                  <a:cubicBezTo>
                    <a:pt x="11335" y="13368"/>
                    <a:pt x="11844" y="13511"/>
                    <a:pt x="12327" y="13511"/>
                  </a:cubicBezTo>
                  <a:cubicBezTo>
                    <a:pt x="13324" y="13511"/>
                    <a:pt x="14209" y="12902"/>
                    <a:pt x="13751" y="11659"/>
                  </a:cubicBezTo>
                  <a:cubicBezTo>
                    <a:pt x="13076" y="9818"/>
                    <a:pt x="4111" y="857"/>
                    <a:pt x="4111" y="857"/>
                  </a:cubicBezTo>
                  <a:cubicBezTo>
                    <a:pt x="3871" y="610"/>
                    <a:pt x="2797" y="1"/>
                    <a:pt x="188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1;p30"/>
            <p:cNvSpPr/>
            <p:nvPr/>
          </p:nvSpPr>
          <p:spPr>
            <a:xfrm>
              <a:off x="2199534" y="2746272"/>
              <a:ext cx="659448" cy="145129"/>
            </a:xfrm>
            <a:custGeom>
              <a:avLst/>
              <a:gdLst/>
              <a:ahLst/>
              <a:cxnLst/>
              <a:rect l="l" t="t" r="r" b="b"/>
              <a:pathLst>
                <a:path w="17921" h="3944" extrusionOk="0">
                  <a:moveTo>
                    <a:pt x="16605" y="1"/>
                  </a:moveTo>
                  <a:cubicBezTo>
                    <a:pt x="16600" y="1"/>
                    <a:pt x="16595" y="1"/>
                    <a:pt x="16591" y="1"/>
                  </a:cubicBezTo>
                  <a:cubicBezTo>
                    <a:pt x="16591" y="1"/>
                    <a:pt x="4034" y="129"/>
                    <a:pt x="2699" y="598"/>
                  </a:cubicBezTo>
                  <a:cubicBezTo>
                    <a:pt x="1363" y="1063"/>
                    <a:pt x="0" y="2567"/>
                    <a:pt x="1914" y="3688"/>
                  </a:cubicBezTo>
                  <a:cubicBezTo>
                    <a:pt x="2219" y="3867"/>
                    <a:pt x="2762" y="3943"/>
                    <a:pt x="3466" y="3943"/>
                  </a:cubicBezTo>
                  <a:cubicBezTo>
                    <a:pt x="7175" y="3943"/>
                    <a:pt x="15347" y="1812"/>
                    <a:pt x="16527" y="1268"/>
                  </a:cubicBezTo>
                  <a:cubicBezTo>
                    <a:pt x="17921" y="625"/>
                    <a:pt x="17310" y="1"/>
                    <a:pt x="1660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2;p30"/>
            <p:cNvSpPr/>
            <p:nvPr/>
          </p:nvSpPr>
          <p:spPr>
            <a:xfrm>
              <a:off x="2749951" y="2725555"/>
              <a:ext cx="275282" cy="83236"/>
            </a:xfrm>
            <a:custGeom>
              <a:avLst/>
              <a:gdLst/>
              <a:ahLst/>
              <a:cxnLst/>
              <a:rect l="l" t="t" r="r" b="b"/>
              <a:pathLst>
                <a:path w="7481" h="2262" extrusionOk="0">
                  <a:moveTo>
                    <a:pt x="3844" y="1"/>
                  </a:moveTo>
                  <a:cubicBezTo>
                    <a:pt x="2521" y="1"/>
                    <a:pt x="240" y="563"/>
                    <a:pt x="124" y="1220"/>
                  </a:cubicBezTo>
                  <a:cubicBezTo>
                    <a:pt x="1" y="1935"/>
                    <a:pt x="2262" y="1963"/>
                    <a:pt x="3046" y="2173"/>
                  </a:cubicBezTo>
                  <a:cubicBezTo>
                    <a:pt x="3271" y="2233"/>
                    <a:pt x="3610" y="2261"/>
                    <a:pt x="3976" y="2261"/>
                  </a:cubicBezTo>
                  <a:cubicBezTo>
                    <a:pt x="4874" y="2261"/>
                    <a:pt x="5935" y="2093"/>
                    <a:pt x="5880" y="1831"/>
                  </a:cubicBezTo>
                  <a:cubicBezTo>
                    <a:pt x="5846" y="1678"/>
                    <a:pt x="5589" y="1642"/>
                    <a:pt x="5277" y="1642"/>
                  </a:cubicBezTo>
                  <a:cubicBezTo>
                    <a:pt x="5000" y="1642"/>
                    <a:pt x="4679" y="1671"/>
                    <a:pt x="4434" y="1671"/>
                  </a:cubicBezTo>
                  <a:cubicBezTo>
                    <a:pt x="4298" y="1671"/>
                    <a:pt x="4186" y="1662"/>
                    <a:pt x="4117" y="1635"/>
                  </a:cubicBezTo>
                  <a:cubicBezTo>
                    <a:pt x="3784" y="1503"/>
                    <a:pt x="3757" y="1312"/>
                    <a:pt x="3902" y="1247"/>
                  </a:cubicBezTo>
                  <a:cubicBezTo>
                    <a:pt x="3902" y="1247"/>
                    <a:pt x="4424" y="988"/>
                    <a:pt x="4972" y="988"/>
                  </a:cubicBezTo>
                  <a:cubicBezTo>
                    <a:pt x="5010" y="988"/>
                    <a:pt x="5048" y="990"/>
                    <a:pt x="5087" y="992"/>
                  </a:cubicBezTo>
                  <a:cubicBezTo>
                    <a:pt x="5453" y="1017"/>
                    <a:pt x="6306" y="1125"/>
                    <a:pt x="6878" y="1125"/>
                  </a:cubicBezTo>
                  <a:cubicBezTo>
                    <a:pt x="7233" y="1125"/>
                    <a:pt x="7481" y="1084"/>
                    <a:pt x="7439" y="956"/>
                  </a:cubicBezTo>
                  <a:cubicBezTo>
                    <a:pt x="7325" y="628"/>
                    <a:pt x="5406" y="145"/>
                    <a:pt x="4194" y="17"/>
                  </a:cubicBezTo>
                  <a:cubicBezTo>
                    <a:pt x="4088" y="6"/>
                    <a:pt x="3970" y="1"/>
                    <a:pt x="384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3;p30"/>
            <p:cNvSpPr/>
            <p:nvPr/>
          </p:nvSpPr>
          <p:spPr>
            <a:xfrm>
              <a:off x="1628952" y="2391949"/>
              <a:ext cx="302475" cy="199332"/>
            </a:xfrm>
            <a:custGeom>
              <a:avLst/>
              <a:gdLst/>
              <a:ahLst/>
              <a:cxnLst/>
              <a:rect l="l" t="t" r="r" b="b"/>
              <a:pathLst>
                <a:path w="8220" h="5417" extrusionOk="0">
                  <a:moveTo>
                    <a:pt x="7213" y="0"/>
                  </a:moveTo>
                  <a:cubicBezTo>
                    <a:pt x="6384" y="0"/>
                    <a:pt x="5662" y="59"/>
                    <a:pt x="5662" y="59"/>
                  </a:cubicBezTo>
                  <a:lnTo>
                    <a:pt x="3857" y="31"/>
                  </a:lnTo>
                  <a:cubicBezTo>
                    <a:pt x="3857" y="31"/>
                    <a:pt x="1345" y="305"/>
                    <a:pt x="1" y="469"/>
                  </a:cubicBezTo>
                  <a:cubicBezTo>
                    <a:pt x="106" y="1316"/>
                    <a:pt x="312" y="2155"/>
                    <a:pt x="808" y="2934"/>
                  </a:cubicBezTo>
                  <a:cubicBezTo>
                    <a:pt x="1771" y="4259"/>
                    <a:pt x="3532" y="5417"/>
                    <a:pt x="5040" y="5417"/>
                  </a:cubicBezTo>
                  <a:cubicBezTo>
                    <a:pt x="5700" y="5417"/>
                    <a:pt x="6312" y="5194"/>
                    <a:pt x="6787" y="4667"/>
                  </a:cubicBezTo>
                  <a:cubicBezTo>
                    <a:pt x="7887" y="3395"/>
                    <a:pt x="8095" y="1741"/>
                    <a:pt x="8219" y="36"/>
                  </a:cubicBezTo>
                  <a:cubicBezTo>
                    <a:pt x="7893" y="10"/>
                    <a:pt x="7544" y="0"/>
                    <a:pt x="721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4;p30"/>
            <p:cNvSpPr/>
            <p:nvPr/>
          </p:nvSpPr>
          <p:spPr>
            <a:xfrm>
              <a:off x="1549322" y="2393237"/>
              <a:ext cx="491247" cy="541770"/>
            </a:xfrm>
            <a:custGeom>
              <a:avLst/>
              <a:gdLst/>
              <a:ahLst/>
              <a:cxnLst/>
              <a:rect l="l" t="t" r="r" b="b"/>
              <a:pathLst>
                <a:path w="13350" h="14723" extrusionOk="0">
                  <a:moveTo>
                    <a:pt x="10383" y="1"/>
                  </a:moveTo>
                  <a:cubicBezTo>
                    <a:pt x="10259" y="1706"/>
                    <a:pt x="10051" y="3360"/>
                    <a:pt x="8951" y="4632"/>
                  </a:cubicBezTo>
                  <a:cubicBezTo>
                    <a:pt x="8476" y="5159"/>
                    <a:pt x="7864" y="5382"/>
                    <a:pt x="7204" y="5382"/>
                  </a:cubicBezTo>
                  <a:cubicBezTo>
                    <a:pt x="5696" y="5382"/>
                    <a:pt x="3935" y="4224"/>
                    <a:pt x="2972" y="2899"/>
                  </a:cubicBezTo>
                  <a:cubicBezTo>
                    <a:pt x="2476" y="2120"/>
                    <a:pt x="2270" y="1281"/>
                    <a:pt x="2165" y="434"/>
                  </a:cubicBezTo>
                  <a:cubicBezTo>
                    <a:pt x="1988" y="457"/>
                    <a:pt x="1832" y="475"/>
                    <a:pt x="1704" y="493"/>
                  </a:cubicBezTo>
                  <a:cubicBezTo>
                    <a:pt x="602" y="639"/>
                    <a:pt x="0" y="1929"/>
                    <a:pt x="133" y="3465"/>
                  </a:cubicBezTo>
                  <a:cubicBezTo>
                    <a:pt x="261" y="5005"/>
                    <a:pt x="1750" y="7827"/>
                    <a:pt x="2220" y="8829"/>
                  </a:cubicBezTo>
                  <a:cubicBezTo>
                    <a:pt x="2685" y="9832"/>
                    <a:pt x="3469" y="14462"/>
                    <a:pt x="3469" y="14462"/>
                  </a:cubicBezTo>
                  <a:lnTo>
                    <a:pt x="9508" y="14723"/>
                  </a:lnTo>
                  <a:cubicBezTo>
                    <a:pt x="9508" y="14723"/>
                    <a:pt x="9672" y="14536"/>
                    <a:pt x="9744" y="13555"/>
                  </a:cubicBezTo>
                  <a:cubicBezTo>
                    <a:pt x="9813" y="12575"/>
                    <a:pt x="10565" y="10215"/>
                    <a:pt x="11955" y="7129"/>
                  </a:cubicBezTo>
                  <a:cubicBezTo>
                    <a:pt x="13350" y="4048"/>
                    <a:pt x="12375" y="885"/>
                    <a:pt x="11696" y="324"/>
                  </a:cubicBezTo>
                  <a:cubicBezTo>
                    <a:pt x="11467" y="137"/>
                    <a:pt x="10957" y="42"/>
                    <a:pt x="103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5;p30"/>
            <p:cNvSpPr/>
            <p:nvPr/>
          </p:nvSpPr>
          <p:spPr>
            <a:xfrm>
              <a:off x="1598778" y="2401958"/>
              <a:ext cx="202460" cy="227997"/>
            </a:xfrm>
            <a:custGeom>
              <a:avLst/>
              <a:gdLst/>
              <a:ahLst/>
              <a:cxnLst/>
              <a:rect l="l" t="t" r="r" b="b"/>
              <a:pathLst>
                <a:path w="5502" h="6196" extrusionOk="0">
                  <a:moveTo>
                    <a:pt x="2489" y="1"/>
                  </a:moveTo>
                  <a:lnTo>
                    <a:pt x="1" y="352"/>
                  </a:lnTo>
                  <a:lnTo>
                    <a:pt x="1214" y="6195"/>
                  </a:lnTo>
                  <a:lnTo>
                    <a:pt x="5502" y="5123"/>
                  </a:lnTo>
                  <a:cubicBezTo>
                    <a:pt x="3483" y="4837"/>
                    <a:pt x="2489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6;p30"/>
            <p:cNvSpPr/>
            <p:nvPr/>
          </p:nvSpPr>
          <p:spPr>
            <a:xfrm>
              <a:off x="1727569" y="2172672"/>
              <a:ext cx="112932" cy="263139"/>
            </a:xfrm>
            <a:custGeom>
              <a:avLst/>
              <a:gdLst/>
              <a:ahLst/>
              <a:cxnLst/>
              <a:rect l="l" t="t" r="r" b="b"/>
              <a:pathLst>
                <a:path w="3069" h="7151" extrusionOk="0">
                  <a:moveTo>
                    <a:pt x="1001" y="1"/>
                  </a:moveTo>
                  <a:cubicBezTo>
                    <a:pt x="857" y="1"/>
                    <a:pt x="697" y="26"/>
                    <a:pt x="520" y="83"/>
                  </a:cubicBezTo>
                  <a:lnTo>
                    <a:pt x="1" y="6474"/>
                  </a:lnTo>
                  <a:cubicBezTo>
                    <a:pt x="1" y="6474"/>
                    <a:pt x="648" y="7057"/>
                    <a:pt x="1537" y="7143"/>
                  </a:cubicBezTo>
                  <a:cubicBezTo>
                    <a:pt x="1592" y="7148"/>
                    <a:pt x="1646" y="7151"/>
                    <a:pt x="1699" y="7151"/>
                  </a:cubicBezTo>
                  <a:cubicBezTo>
                    <a:pt x="2503" y="7151"/>
                    <a:pt x="3068" y="6606"/>
                    <a:pt x="3068" y="6606"/>
                  </a:cubicBezTo>
                  <a:lnTo>
                    <a:pt x="2280" y="1301"/>
                  </a:lnTo>
                  <a:cubicBezTo>
                    <a:pt x="2280" y="1301"/>
                    <a:pt x="2038" y="1"/>
                    <a:pt x="100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7;p30"/>
            <p:cNvSpPr/>
            <p:nvPr/>
          </p:nvSpPr>
          <p:spPr>
            <a:xfrm>
              <a:off x="1751267" y="2168330"/>
              <a:ext cx="66603" cy="94496"/>
            </a:xfrm>
            <a:custGeom>
              <a:avLst/>
              <a:gdLst/>
              <a:ahLst/>
              <a:cxnLst/>
              <a:rect l="l" t="t" r="r" b="b"/>
              <a:pathLst>
                <a:path w="1810" h="2568" extrusionOk="0">
                  <a:moveTo>
                    <a:pt x="653" y="0"/>
                  </a:moveTo>
                  <a:cubicBezTo>
                    <a:pt x="0" y="0"/>
                    <a:pt x="82" y="489"/>
                    <a:pt x="82" y="489"/>
                  </a:cubicBezTo>
                  <a:cubicBezTo>
                    <a:pt x="82" y="489"/>
                    <a:pt x="1153" y="2475"/>
                    <a:pt x="1809" y="2567"/>
                  </a:cubicBezTo>
                  <a:lnTo>
                    <a:pt x="1631" y="1150"/>
                  </a:lnTo>
                  <a:cubicBezTo>
                    <a:pt x="1631" y="1150"/>
                    <a:pt x="1418" y="33"/>
                    <a:pt x="707" y="1"/>
                  </a:cubicBezTo>
                  <a:cubicBezTo>
                    <a:pt x="688" y="1"/>
                    <a:pt x="670" y="0"/>
                    <a:pt x="653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8;p30"/>
            <p:cNvSpPr/>
            <p:nvPr/>
          </p:nvSpPr>
          <p:spPr>
            <a:xfrm>
              <a:off x="1539019" y="2901410"/>
              <a:ext cx="490474" cy="441018"/>
            </a:xfrm>
            <a:custGeom>
              <a:avLst/>
              <a:gdLst/>
              <a:ahLst/>
              <a:cxnLst/>
              <a:rect l="l" t="t" r="r" b="b"/>
              <a:pathLst>
                <a:path w="13329" h="11985" extrusionOk="0">
                  <a:moveTo>
                    <a:pt x="3886" y="0"/>
                  </a:moveTo>
                  <a:cubicBezTo>
                    <a:pt x="3886" y="0"/>
                    <a:pt x="983" y="4304"/>
                    <a:pt x="398" y="7854"/>
                  </a:cubicBezTo>
                  <a:cubicBezTo>
                    <a:pt x="0" y="10298"/>
                    <a:pt x="3298" y="11984"/>
                    <a:pt x="6345" y="11984"/>
                  </a:cubicBezTo>
                  <a:cubicBezTo>
                    <a:pt x="7723" y="11984"/>
                    <a:pt x="9051" y="11639"/>
                    <a:pt x="9961" y="10862"/>
                  </a:cubicBezTo>
                  <a:cubicBezTo>
                    <a:pt x="13329" y="7991"/>
                    <a:pt x="12117" y="5798"/>
                    <a:pt x="11506" y="3397"/>
                  </a:cubicBezTo>
                  <a:cubicBezTo>
                    <a:pt x="10945" y="1199"/>
                    <a:pt x="9929" y="0"/>
                    <a:pt x="992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9;p30"/>
            <p:cNvSpPr/>
            <p:nvPr/>
          </p:nvSpPr>
          <p:spPr>
            <a:xfrm>
              <a:off x="1630350" y="2927573"/>
              <a:ext cx="114367" cy="66272"/>
            </a:xfrm>
            <a:custGeom>
              <a:avLst/>
              <a:gdLst/>
              <a:ahLst/>
              <a:cxnLst/>
              <a:rect l="l" t="t" r="r" b="b"/>
              <a:pathLst>
                <a:path w="3108" h="1801" extrusionOk="0">
                  <a:moveTo>
                    <a:pt x="3021" y="0"/>
                  </a:moveTo>
                  <a:cubicBezTo>
                    <a:pt x="3021" y="6"/>
                    <a:pt x="2975" y="557"/>
                    <a:pt x="2028" y="1291"/>
                  </a:cubicBezTo>
                  <a:cubicBezTo>
                    <a:pt x="1595" y="1625"/>
                    <a:pt x="1141" y="1716"/>
                    <a:pt x="776" y="1716"/>
                  </a:cubicBezTo>
                  <a:cubicBezTo>
                    <a:pt x="345" y="1716"/>
                    <a:pt x="37" y="1589"/>
                    <a:pt x="32" y="1586"/>
                  </a:cubicBezTo>
                  <a:lnTo>
                    <a:pt x="0" y="1664"/>
                  </a:lnTo>
                  <a:cubicBezTo>
                    <a:pt x="5" y="1668"/>
                    <a:pt x="328" y="1801"/>
                    <a:pt x="779" y="1801"/>
                  </a:cubicBezTo>
                  <a:cubicBezTo>
                    <a:pt x="1162" y="1801"/>
                    <a:pt x="1631" y="1706"/>
                    <a:pt x="2083" y="1359"/>
                  </a:cubicBezTo>
                  <a:cubicBezTo>
                    <a:pt x="3063" y="598"/>
                    <a:pt x="3103" y="28"/>
                    <a:pt x="3108" y="6"/>
                  </a:cubicBezTo>
                  <a:lnTo>
                    <a:pt x="30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0;p30"/>
            <p:cNvSpPr/>
            <p:nvPr/>
          </p:nvSpPr>
          <p:spPr>
            <a:xfrm>
              <a:off x="1665197" y="2926064"/>
              <a:ext cx="262035" cy="3238"/>
            </a:xfrm>
            <a:custGeom>
              <a:avLst/>
              <a:gdLst/>
              <a:ahLst/>
              <a:cxnLst/>
              <a:rect l="l" t="t" r="r" b="b"/>
              <a:pathLst>
                <a:path w="7121" h="88" extrusionOk="0">
                  <a:moveTo>
                    <a:pt x="0" y="1"/>
                  </a:moveTo>
                  <a:lnTo>
                    <a:pt x="0" y="87"/>
                  </a:lnTo>
                  <a:lnTo>
                    <a:pt x="7120" y="87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;p30"/>
            <p:cNvSpPr/>
            <p:nvPr/>
          </p:nvSpPr>
          <p:spPr>
            <a:xfrm>
              <a:off x="2188237" y="3402408"/>
              <a:ext cx="922329" cy="827465"/>
            </a:xfrm>
            <a:custGeom>
              <a:avLst/>
              <a:gdLst/>
              <a:ahLst/>
              <a:cxnLst/>
              <a:rect l="l" t="t" r="r" b="b"/>
              <a:pathLst>
                <a:path w="25065" h="22487" extrusionOk="0">
                  <a:moveTo>
                    <a:pt x="2661" y="1"/>
                  </a:moveTo>
                  <a:cubicBezTo>
                    <a:pt x="1333" y="1"/>
                    <a:pt x="1" y="1495"/>
                    <a:pt x="1369" y="3377"/>
                  </a:cubicBezTo>
                  <a:cubicBezTo>
                    <a:pt x="1369" y="3377"/>
                    <a:pt x="3712" y="6854"/>
                    <a:pt x="7213" y="10692"/>
                  </a:cubicBezTo>
                  <a:cubicBezTo>
                    <a:pt x="10713" y="14530"/>
                    <a:pt x="21756" y="21886"/>
                    <a:pt x="23301" y="22406"/>
                  </a:cubicBezTo>
                  <a:cubicBezTo>
                    <a:pt x="23460" y="22458"/>
                    <a:pt x="23644" y="22487"/>
                    <a:pt x="23824" y="22487"/>
                  </a:cubicBezTo>
                  <a:cubicBezTo>
                    <a:pt x="24471" y="22487"/>
                    <a:pt x="25064" y="22117"/>
                    <a:pt x="24245" y="21148"/>
                  </a:cubicBezTo>
                  <a:cubicBezTo>
                    <a:pt x="23196" y="19903"/>
                    <a:pt x="5134" y="1549"/>
                    <a:pt x="3712" y="373"/>
                  </a:cubicBezTo>
                  <a:cubicBezTo>
                    <a:pt x="3401" y="117"/>
                    <a:pt x="3031" y="1"/>
                    <a:pt x="266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2;p30"/>
            <p:cNvSpPr/>
            <p:nvPr/>
          </p:nvSpPr>
          <p:spPr>
            <a:xfrm>
              <a:off x="3079362" y="3926809"/>
              <a:ext cx="284113" cy="368821"/>
            </a:xfrm>
            <a:custGeom>
              <a:avLst/>
              <a:gdLst/>
              <a:ahLst/>
              <a:cxnLst/>
              <a:rect l="l" t="t" r="r" b="b"/>
              <a:pathLst>
                <a:path w="7721" h="10023" extrusionOk="0">
                  <a:moveTo>
                    <a:pt x="6367" y="0"/>
                  </a:moveTo>
                  <a:lnTo>
                    <a:pt x="1" y="9194"/>
                  </a:lnTo>
                  <a:lnTo>
                    <a:pt x="1204" y="10023"/>
                  </a:lnTo>
                  <a:lnTo>
                    <a:pt x="7721" y="616"/>
                  </a:lnTo>
                  <a:cubicBezTo>
                    <a:pt x="7721" y="616"/>
                    <a:pt x="7575" y="561"/>
                    <a:pt x="636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3;p30"/>
            <p:cNvSpPr/>
            <p:nvPr/>
          </p:nvSpPr>
          <p:spPr>
            <a:xfrm>
              <a:off x="2918998" y="3922725"/>
              <a:ext cx="394653" cy="342401"/>
            </a:xfrm>
            <a:custGeom>
              <a:avLst/>
              <a:gdLst/>
              <a:ahLst/>
              <a:cxnLst/>
              <a:rect l="l" t="t" r="r" b="b"/>
              <a:pathLst>
                <a:path w="10725" h="9305" extrusionOk="0">
                  <a:moveTo>
                    <a:pt x="10278" y="1"/>
                  </a:moveTo>
                  <a:cubicBezTo>
                    <a:pt x="8941" y="1"/>
                    <a:pt x="6816" y="2586"/>
                    <a:pt x="5447" y="4209"/>
                  </a:cubicBezTo>
                  <a:cubicBezTo>
                    <a:pt x="4987" y="4752"/>
                    <a:pt x="4450" y="4940"/>
                    <a:pt x="3925" y="4940"/>
                  </a:cubicBezTo>
                  <a:cubicBezTo>
                    <a:pt x="2732" y="4940"/>
                    <a:pt x="1605" y="3967"/>
                    <a:pt x="1605" y="3967"/>
                  </a:cubicBezTo>
                  <a:lnTo>
                    <a:pt x="1" y="6282"/>
                  </a:lnTo>
                  <a:lnTo>
                    <a:pt x="4359" y="9305"/>
                  </a:lnTo>
                  <a:lnTo>
                    <a:pt x="10725" y="111"/>
                  </a:lnTo>
                  <a:cubicBezTo>
                    <a:pt x="10697" y="102"/>
                    <a:pt x="10676" y="89"/>
                    <a:pt x="10648" y="79"/>
                  </a:cubicBezTo>
                  <a:cubicBezTo>
                    <a:pt x="10533" y="26"/>
                    <a:pt x="10409" y="1"/>
                    <a:pt x="1027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4;p30"/>
            <p:cNvSpPr/>
            <p:nvPr/>
          </p:nvSpPr>
          <p:spPr>
            <a:xfrm>
              <a:off x="3165063" y="3928649"/>
              <a:ext cx="97624" cy="178836"/>
            </a:xfrm>
            <a:custGeom>
              <a:avLst/>
              <a:gdLst/>
              <a:ahLst/>
              <a:cxnLst/>
              <a:rect l="l" t="t" r="r" b="b"/>
              <a:pathLst>
                <a:path w="2653" h="4860" extrusionOk="0">
                  <a:moveTo>
                    <a:pt x="2594" y="0"/>
                  </a:moveTo>
                  <a:cubicBezTo>
                    <a:pt x="2580" y="15"/>
                    <a:pt x="1435" y="1555"/>
                    <a:pt x="724" y="2699"/>
                  </a:cubicBezTo>
                  <a:cubicBezTo>
                    <a:pt x="0" y="3866"/>
                    <a:pt x="615" y="4845"/>
                    <a:pt x="619" y="4859"/>
                  </a:cubicBezTo>
                  <a:lnTo>
                    <a:pt x="684" y="4818"/>
                  </a:lnTo>
                  <a:cubicBezTo>
                    <a:pt x="680" y="4809"/>
                    <a:pt x="87" y="3866"/>
                    <a:pt x="784" y="2739"/>
                  </a:cubicBezTo>
                  <a:cubicBezTo>
                    <a:pt x="1495" y="1596"/>
                    <a:pt x="2639" y="59"/>
                    <a:pt x="2653" y="46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5;p30"/>
            <p:cNvSpPr/>
            <p:nvPr/>
          </p:nvSpPr>
          <p:spPr>
            <a:xfrm>
              <a:off x="2948032" y="4065168"/>
              <a:ext cx="182994" cy="93318"/>
            </a:xfrm>
            <a:custGeom>
              <a:avLst/>
              <a:gdLst/>
              <a:ahLst/>
              <a:cxnLst/>
              <a:rect l="l" t="t" r="r" b="b"/>
              <a:pathLst>
                <a:path w="4973" h="2536" extrusionOk="0">
                  <a:moveTo>
                    <a:pt x="4900" y="1"/>
                  </a:moveTo>
                  <a:cubicBezTo>
                    <a:pt x="4895" y="19"/>
                    <a:pt x="4512" y="1600"/>
                    <a:pt x="3542" y="2302"/>
                  </a:cubicBezTo>
                  <a:cubicBezTo>
                    <a:pt x="3385" y="2416"/>
                    <a:pt x="3186" y="2463"/>
                    <a:pt x="2964" y="2463"/>
                  </a:cubicBezTo>
                  <a:cubicBezTo>
                    <a:pt x="1827" y="2463"/>
                    <a:pt x="65" y="1228"/>
                    <a:pt x="46" y="1213"/>
                  </a:cubicBezTo>
                  <a:lnTo>
                    <a:pt x="0" y="1272"/>
                  </a:lnTo>
                  <a:cubicBezTo>
                    <a:pt x="91" y="1332"/>
                    <a:pt x="1805" y="2535"/>
                    <a:pt x="2958" y="2535"/>
                  </a:cubicBezTo>
                  <a:cubicBezTo>
                    <a:pt x="3200" y="2535"/>
                    <a:pt x="3414" y="2485"/>
                    <a:pt x="3587" y="2361"/>
                  </a:cubicBezTo>
                  <a:cubicBezTo>
                    <a:pt x="4576" y="1646"/>
                    <a:pt x="4969" y="32"/>
                    <a:pt x="4973" y="19"/>
                  </a:cubicBezTo>
                  <a:lnTo>
                    <a:pt x="4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6;p30"/>
            <p:cNvSpPr/>
            <p:nvPr/>
          </p:nvSpPr>
          <p:spPr>
            <a:xfrm>
              <a:off x="2960616" y="4093833"/>
              <a:ext cx="61415" cy="26715"/>
            </a:xfrm>
            <a:custGeom>
              <a:avLst/>
              <a:gdLst/>
              <a:ahLst/>
              <a:cxnLst/>
              <a:rect l="l" t="t" r="r" b="b"/>
              <a:pathLst>
                <a:path w="1669" h="726" extrusionOk="0">
                  <a:moveTo>
                    <a:pt x="1641" y="0"/>
                  </a:moveTo>
                  <a:lnTo>
                    <a:pt x="1" y="657"/>
                  </a:lnTo>
                  <a:lnTo>
                    <a:pt x="28" y="726"/>
                  </a:lnTo>
                  <a:lnTo>
                    <a:pt x="1669" y="6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7;p30"/>
            <p:cNvSpPr/>
            <p:nvPr/>
          </p:nvSpPr>
          <p:spPr>
            <a:xfrm>
              <a:off x="2991122" y="4082978"/>
              <a:ext cx="8574" cy="53982"/>
            </a:xfrm>
            <a:custGeom>
              <a:avLst/>
              <a:gdLst/>
              <a:ahLst/>
              <a:cxnLst/>
              <a:rect l="l" t="t" r="r" b="b"/>
              <a:pathLst>
                <a:path w="233" h="1467" extrusionOk="0">
                  <a:moveTo>
                    <a:pt x="161" y="0"/>
                  </a:moveTo>
                  <a:lnTo>
                    <a:pt x="1" y="1463"/>
                  </a:lnTo>
                  <a:lnTo>
                    <a:pt x="74" y="1467"/>
                  </a:lnTo>
                  <a:lnTo>
                    <a:pt x="233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8;p30"/>
            <p:cNvSpPr/>
            <p:nvPr/>
          </p:nvSpPr>
          <p:spPr>
            <a:xfrm>
              <a:off x="3007239" y="4103400"/>
              <a:ext cx="56374" cy="41986"/>
            </a:xfrm>
            <a:custGeom>
              <a:avLst/>
              <a:gdLst/>
              <a:ahLst/>
              <a:cxnLst/>
              <a:rect l="l" t="t" r="r" b="b"/>
              <a:pathLst>
                <a:path w="1532" h="1141" extrusionOk="0">
                  <a:moveTo>
                    <a:pt x="1490" y="1"/>
                  </a:moveTo>
                  <a:lnTo>
                    <a:pt x="0" y="1080"/>
                  </a:lnTo>
                  <a:lnTo>
                    <a:pt x="41" y="1141"/>
                  </a:lnTo>
                  <a:lnTo>
                    <a:pt x="1532" y="6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9;p30"/>
            <p:cNvSpPr/>
            <p:nvPr/>
          </p:nvSpPr>
          <p:spPr>
            <a:xfrm>
              <a:off x="3035904" y="4100861"/>
              <a:ext cx="3569" cy="53761"/>
            </a:xfrm>
            <a:custGeom>
              <a:avLst/>
              <a:gdLst/>
              <a:ahLst/>
              <a:cxnLst/>
              <a:rect l="l" t="t" r="r" b="b"/>
              <a:pathLst>
                <a:path w="97" h="1461" extrusionOk="0">
                  <a:moveTo>
                    <a:pt x="19" y="1"/>
                  </a:moveTo>
                  <a:lnTo>
                    <a:pt x="0" y="1456"/>
                  </a:lnTo>
                  <a:lnTo>
                    <a:pt x="73" y="14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0;p30"/>
            <p:cNvSpPr/>
            <p:nvPr/>
          </p:nvSpPr>
          <p:spPr>
            <a:xfrm>
              <a:off x="1544133" y="3137135"/>
              <a:ext cx="841964" cy="409814"/>
            </a:xfrm>
            <a:custGeom>
              <a:avLst/>
              <a:gdLst/>
              <a:ahLst/>
              <a:cxnLst/>
              <a:rect l="l" t="t" r="r" b="b"/>
              <a:pathLst>
                <a:path w="22881" h="11137" extrusionOk="0">
                  <a:moveTo>
                    <a:pt x="4136" y="1"/>
                  </a:moveTo>
                  <a:cubicBezTo>
                    <a:pt x="4113" y="1"/>
                    <a:pt x="4091" y="2"/>
                    <a:pt x="4070" y="3"/>
                  </a:cubicBezTo>
                  <a:cubicBezTo>
                    <a:pt x="2407" y="126"/>
                    <a:pt x="0" y="1758"/>
                    <a:pt x="1468" y="5212"/>
                  </a:cubicBezTo>
                  <a:cubicBezTo>
                    <a:pt x="1468" y="5212"/>
                    <a:pt x="4066" y="7259"/>
                    <a:pt x="10219" y="8607"/>
                  </a:cubicBezTo>
                  <a:cubicBezTo>
                    <a:pt x="15007" y="9654"/>
                    <a:pt x="18498" y="11137"/>
                    <a:pt x="20400" y="11137"/>
                  </a:cubicBezTo>
                  <a:cubicBezTo>
                    <a:pt x="20941" y="11137"/>
                    <a:pt x="21354" y="11017"/>
                    <a:pt x="21631" y="10732"/>
                  </a:cubicBezTo>
                  <a:cubicBezTo>
                    <a:pt x="22880" y="9446"/>
                    <a:pt x="21130" y="7732"/>
                    <a:pt x="18869" y="6347"/>
                  </a:cubicBezTo>
                  <a:cubicBezTo>
                    <a:pt x="16636" y="4979"/>
                    <a:pt x="5997" y="1"/>
                    <a:pt x="413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1;p30"/>
            <p:cNvSpPr/>
            <p:nvPr/>
          </p:nvSpPr>
          <p:spPr>
            <a:xfrm>
              <a:off x="1481541" y="3113658"/>
              <a:ext cx="832249" cy="485653"/>
            </a:xfrm>
            <a:custGeom>
              <a:avLst/>
              <a:gdLst/>
              <a:ahLst/>
              <a:cxnLst/>
              <a:rect l="l" t="t" r="r" b="b"/>
              <a:pathLst>
                <a:path w="22617" h="13198" extrusionOk="0">
                  <a:moveTo>
                    <a:pt x="5025" y="1"/>
                  </a:moveTo>
                  <a:cubicBezTo>
                    <a:pt x="3811" y="1"/>
                    <a:pt x="1" y="1482"/>
                    <a:pt x="3256" y="6133"/>
                  </a:cubicBezTo>
                  <a:cubicBezTo>
                    <a:pt x="3256" y="6133"/>
                    <a:pt x="7111" y="9916"/>
                    <a:pt x="12243" y="11311"/>
                  </a:cubicBezTo>
                  <a:cubicBezTo>
                    <a:pt x="15776" y="12268"/>
                    <a:pt x="17453" y="12623"/>
                    <a:pt x="18692" y="13197"/>
                  </a:cubicBezTo>
                  <a:lnTo>
                    <a:pt x="22617" y="7537"/>
                  </a:lnTo>
                  <a:cubicBezTo>
                    <a:pt x="22516" y="7468"/>
                    <a:pt x="22421" y="7404"/>
                    <a:pt x="22320" y="7337"/>
                  </a:cubicBezTo>
                  <a:cubicBezTo>
                    <a:pt x="19745" y="5545"/>
                    <a:pt x="5953" y="349"/>
                    <a:pt x="5302" y="44"/>
                  </a:cubicBezTo>
                  <a:cubicBezTo>
                    <a:pt x="5242" y="16"/>
                    <a:pt x="5147" y="1"/>
                    <a:pt x="50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2;p30"/>
            <p:cNvSpPr/>
            <p:nvPr/>
          </p:nvSpPr>
          <p:spPr>
            <a:xfrm>
              <a:off x="1413686" y="2408176"/>
              <a:ext cx="270351" cy="564437"/>
            </a:xfrm>
            <a:custGeom>
              <a:avLst/>
              <a:gdLst/>
              <a:ahLst/>
              <a:cxnLst/>
              <a:rect l="l" t="t" r="r" b="b"/>
              <a:pathLst>
                <a:path w="7347" h="15339" extrusionOk="0">
                  <a:moveTo>
                    <a:pt x="5788" y="0"/>
                  </a:moveTo>
                  <a:cubicBezTo>
                    <a:pt x="4261" y="5"/>
                    <a:pt x="3705" y="1427"/>
                    <a:pt x="3331" y="1983"/>
                  </a:cubicBezTo>
                  <a:cubicBezTo>
                    <a:pt x="2952" y="2535"/>
                    <a:pt x="300" y="11527"/>
                    <a:pt x="127" y="13004"/>
                  </a:cubicBezTo>
                  <a:cubicBezTo>
                    <a:pt x="0" y="14091"/>
                    <a:pt x="769" y="15339"/>
                    <a:pt x="1698" y="15339"/>
                  </a:cubicBezTo>
                  <a:cubicBezTo>
                    <a:pt x="2034" y="15339"/>
                    <a:pt x="2391" y="15175"/>
                    <a:pt x="2734" y="14781"/>
                  </a:cubicBezTo>
                  <a:cubicBezTo>
                    <a:pt x="4019" y="13300"/>
                    <a:pt x="7195" y="2626"/>
                    <a:pt x="7195" y="2626"/>
                  </a:cubicBezTo>
                  <a:cubicBezTo>
                    <a:pt x="7346" y="2120"/>
                    <a:pt x="7315" y="0"/>
                    <a:pt x="5788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3;p30"/>
            <p:cNvSpPr/>
            <p:nvPr/>
          </p:nvSpPr>
          <p:spPr>
            <a:xfrm>
              <a:off x="1377073" y="2827337"/>
              <a:ext cx="166398" cy="605429"/>
            </a:xfrm>
            <a:custGeom>
              <a:avLst/>
              <a:gdLst/>
              <a:ahLst/>
              <a:cxnLst/>
              <a:rect l="l" t="t" r="r" b="b"/>
              <a:pathLst>
                <a:path w="4522" h="16453" extrusionOk="0">
                  <a:moveTo>
                    <a:pt x="2743" y="1"/>
                  </a:moveTo>
                  <a:cubicBezTo>
                    <a:pt x="2376" y="1"/>
                    <a:pt x="1962" y="193"/>
                    <a:pt x="1518" y="665"/>
                  </a:cubicBezTo>
                  <a:cubicBezTo>
                    <a:pt x="1" y="2278"/>
                    <a:pt x="320" y="13942"/>
                    <a:pt x="638" y="15450"/>
                  </a:cubicBezTo>
                  <a:cubicBezTo>
                    <a:pt x="794" y="16186"/>
                    <a:pt x="1052" y="16453"/>
                    <a:pt x="1294" y="16453"/>
                  </a:cubicBezTo>
                  <a:cubicBezTo>
                    <a:pt x="1549" y="16453"/>
                    <a:pt x="1785" y="16154"/>
                    <a:pt x="1860" y="15796"/>
                  </a:cubicBezTo>
                  <a:cubicBezTo>
                    <a:pt x="1860" y="15796"/>
                    <a:pt x="4522" y="3523"/>
                    <a:pt x="4362" y="2118"/>
                  </a:cubicBezTo>
                  <a:cubicBezTo>
                    <a:pt x="4246" y="1122"/>
                    <a:pt x="3630" y="1"/>
                    <a:pt x="274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4;p30"/>
            <p:cNvSpPr/>
            <p:nvPr/>
          </p:nvSpPr>
          <p:spPr>
            <a:xfrm>
              <a:off x="1387634" y="3348610"/>
              <a:ext cx="116096" cy="263102"/>
            </a:xfrm>
            <a:custGeom>
              <a:avLst/>
              <a:gdLst/>
              <a:ahLst/>
              <a:cxnLst/>
              <a:rect l="l" t="t" r="r" b="b"/>
              <a:pathLst>
                <a:path w="3155" h="7150" extrusionOk="0">
                  <a:moveTo>
                    <a:pt x="792" y="1"/>
                  </a:moveTo>
                  <a:cubicBezTo>
                    <a:pt x="749" y="1"/>
                    <a:pt x="706" y="10"/>
                    <a:pt x="662" y="31"/>
                  </a:cubicBezTo>
                  <a:cubicBezTo>
                    <a:pt x="0" y="340"/>
                    <a:pt x="142" y="3129"/>
                    <a:pt x="584" y="4269"/>
                  </a:cubicBezTo>
                  <a:cubicBezTo>
                    <a:pt x="1026" y="5404"/>
                    <a:pt x="2002" y="7132"/>
                    <a:pt x="2348" y="7149"/>
                  </a:cubicBezTo>
                  <a:cubicBezTo>
                    <a:pt x="2349" y="7149"/>
                    <a:pt x="2351" y="7149"/>
                    <a:pt x="2352" y="7149"/>
                  </a:cubicBezTo>
                  <a:cubicBezTo>
                    <a:pt x="2693" y="7149"/>
                    <a:pt x="1955" y="5429"/>
                    <a:pt x="1760" y="4875"/>
                  </a:cubicBezTo>
                  <a:cubicBezTo>
                    <a:pt x="1564" y="4315"/>
                    <a:pt x="1691" y="3663"/>
                    <a:pt x="1691" y="3663"/>
                  </a:cubicBezTo>
                  <a:cubicBezTo>
                    <a:pt x="1702" y="3592"/>
                    <a:pt x="1748" y="3548"/>
                    <a:pt x="1816" y="3548"/>
                  </a:cubicBezTo>
                  <a:cubicBezTo>
                    <a:pt x="1897" y="3548"/>
                    <a:pt x="2008" y="3612"/>
                    <a:pt x="2125" y="3768"/>
                  </a:cubicBezTo>
                  <a:cubicBezTo>
                    <a:pt x="2333" y="4053"/>
                    <a:pt x="2402" y="5414"/>
                    <a:pt x="2774" y="5414"/>
                  </a:cubicBezTo>
                  <a:cubicBezTo>
                    <a:pt x="2776" y="5414"/>
                    <a:pt x="2778" y="5413"/>
                    <a:pt x="2781" y="5413"/>
                  </a:cubicBezTo>
                  <a:cubicBezTo>
                    <a:pt x="3155" y="5390"/>
                    <a:pt x="2768" y="3285"/>
                    <a:pt x="2358" y="2587"/>
                  </a:cubicBezTo>
                  <a:cubicBezTo>
                    <a:pt x="1974" y="1936"/>
                    <a:pt x="1404" y="1"/>
                    <a:pt x="7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5;p30"/>
            <p:cNvSpPr/>
            <p:nvPr/>
          </p:nvSpPr>
          <p:spPr>
            <a:xfrm>
              <a:off x="1561539" y="1864456"/>
              <a:ext cx="495478" cy="329411"/>
            </a:xfrm>
            <a:custGeom>
              <a:avLst/>
              <a:gdLst/>
              <a:ahLst/>
              <a:cxnLst/>
              <a:rect l="l" t="t" r="r" b="b"/>
              <a:pathLst>
                <a:path w="13465" h="8952" extrusionOk="0">
                  <a:moveTo>
                    <a:pt x="4477" y="1"/>
                  </a:moveTo>
                  <a:cubicBezTo>
                    <a:pt x="2016" y="1"/>
                    <a:pt x="1" y="2016"/>
                    <a:pt x="1" y="4477"/>
                  </a:cubicBezTo>
                  <a:cubicBezTo>
                    <a:pt x="1" y="6938"/>
                    <a:pt x="2016" y="8952"/>
                    <a:pt x="4477" y="8952"/>
                  </a:cubicBezTo>
                  <a:lnTo>
                    <a:pt x="8989" y="8952"/>
                  </a:lnTo>
                  <a:cubicBezTo>
                    <a:pt x="11450" y="8952"/>
                    <a:pt x="13465" y="6938"/>
                    <a:pt x="13465" y="4477"/>
                  </a:cubicBezTo>
                  <a:cubicBezTo>
                    <a:pt x="13465" y="2016"/>
                    <a:pt x="11450" y="1"/>
                    <a:pt x="898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6;p30"/>
            <p:cNvSpPr/>
            <p:nvPr/>
          </p:nvSpPr>
          <p:spPr>
            <a:xfrm>
              <a:off x="1712004" y="2011131"/>
              <a:ext cx="208163" cy="218099"/>
            </a:xfrm>
            <a:custGeom>
              <a:avLst/>
              <a:gdLst/>
              <a:ahLst/>
              <a:cxnLst/>
              <a:rect l="l" t="t" r="r" b="b"/>
              <a:pathLst>
                <a:path w="5657" h="5927" extrusionOk="0">
                  <a:moveTo>
                    <a:pt x="2740" y="0"/>
                  </a:moveTo>
                  <a:cubicBezTo>
                    <a:pt x="1802" y="0"/>
                    <a:pt x="1040" y="294"/>
                    <a:pt x="985" y="1224"/>
                  </a:cubicBezTo>
                  <a:cubicBezTo>
                    <a:pt x="907" y="2536"/>
                    <a:pt x="899" y="3165"/>
                    <a:pt x="899" y="3165"/>
                  </a:cubicBezTo>
                  <a:cubicBezTo>
                    <a:pt x="899" y="3165"/>
                    <a:pt x="768" y="2966"/>
                    <a:pt x="563" y="2966"/>
                  </a:cubicBezTo>
                  <a:cubicBezTo>
                    <a:pt x="497" y="2966"/>
                    <a:pt x="422" y="2987"/>
                    <a:pt x="342" y="3043"/>
                  </a:cubicBezTo>
                  <a:cubicBezTo>
                    <a:pt x="9" y="3270"/>
                    <a:pt x="1" y="4309"/>
                    <a:pt x="356" y="4524"/>
                  </a:cubicBezTo>
                  <a:cubicBezTo>
                    <a:pt x="459" y="4586"/>
                    <a:pt x="551" y="4607"/>
                    <a:pt x="630" y="4607"/>
                  </a:cubicBezTo>
                  <a:cubicBezTo>
                    <a:pt x="826" y="4607"/>
                    <a:pt x="943" y="4473"/>
                    <a:pt x="943" y="4473"/>
                  </a:cubicBezTo>
                  <a:cubicBezTo>
                    <a:pt x="943" y="4473"/>
                    <a:pt x="1454" y="5380"/>
                    <a:pt x="2703" y="5691"/>
                  </a:cubicBezTo>
                  <a:cubicBezTo>
                    <a:pt x="2703" y="5691"/>
                    <a:pt x="3795" y="5926"/>
                    <a:pt x="4544" y="5926"/>
                  </a:cubicBezTo>
                  <a:cubicBezTo>
                    <a:pt x="4755" y="5926"/>
                    <a:pt x="4939" y="5907"/>
                    <a:pt x="5064" y="5859"/>
                  </a:cubicBezTo>
                  <a:cubicBezTo>
                    <a:pt x="5624" y="5641"/>
                    <a:pt x="5657" y="4888"/>
                    <a:pt x="5483" y="3821"/>
                  </a:cubicBezTo>
                  <a:cubicBezTo>
                    <a:pt x="5310" y="2751"/>
                    <a:pt x="5356" y="386"/>
                    <a:pt x="3952" y="125"/>
                  </a:cubicBezTo>
                  <a:cubicBezTo>
                    <a:pt x="3542" y="50"/>
                    <a:pt x="3126" y="0"/>
                    <a:pt x="274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7;p30"/>
            <p:cNvSpPr/>
            <p:nvPr/>
          </p:nvSpPr>
          <p:spPr>
            <a:xfrm>
              <a:off x="1787107" y="2094956"/>
              <a:ext cx="42979" cy="23624"/>
            </a:xfrm>
            <a:custGeom>
              <a:avLst/>
              <a:gdLst/>
              <a:ahLst/>
              <a:cxnLst/>
              <a:rect l="l" t="t" r="r" b="b"/>
              <a:pathLst>
                <a:path w="1168" h="642" extrusionOk="0">
                  <a:moveTo>
                    <a:pt x="560" y="0"/>
                  </a:moveTo>
                  <a:cubicBezTo>
                    <a:pt x="541" y="0"/>
                    <a:pt x="522" y="1"/>
                    <a:pt x="503" y="3"/>
                  </a:cubicBezTo>
                  <a:cubicBezTo>
                    <a:pt x="1" y="54"/>
                    <a:pt x="15" y="459"/>
                    <a:pt x="15" y="459"/>
                  </a:cubicBezTo>
                  <a:cubicBezTo>
                    <a:pt x="15" y="459"/>
                    <a:pt x="349" y="642"/>
                    <a:pt x="758" y="642"/>
                  </a:cubicBezTo>
                  <a:cubicBezTo>
                    <a:pt x="890" y="642"/>
                    <a:pt x="1029" y="623"/>
                    <a:pt x="1168" y="573"/>
                  </a:cubicBezTo>
                  <a:cubicBezTo>
                    <a:pt x="1168" y="573"/>
                    <a:pt x="1016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8;p30"/>
            <p:cNvSpPr/>
            <p:nvPr/>
          </p:nvSpPr>
          <p:spPr>
            <a:xfrm>
              <a:off x="1866627" y="2086014"/>
              <a:ext cx="29880" cy="26862"/>
            </a:xfrm>
            <a:custGeom>
              <a:avLst/>
              <a:gdLst/>
              <a:ahLst/>
              <a:cxnLst/>
              <a:rect l="l" t="t" r="r" b="b"/>
              <a:pathLst>
                <a:path w="812" h="730" extrusionOk="0">
                  <a:moveTo>
                    <a:pt x="527" y="1"/>
                  </a:moveTo>
                  <a:cubicBezTo>
                    <a:pt x="486" y="1"/>
                    <a:pt x="438" y="10"/>
                    <a:pt x="383" y="32"/>
                  </a:cubicBezTo>
                  <a:cubicBezTo>
                    <a:pt x="0" y="183"/>
                    <a:pt x="160" y="730"/>
                    <a:pt x="160" y="730"/>
                  </a:cubicBezTo>
                  <a:cubicBezTo>
                    <a:pt x="160" y="730"/>
                    <a:pt x="730" y="629"/>
                    <a:pt x="812" y="347"/>
                  </a:cubicBezTo>
                  <a:cubicBezTo>
                    <a:pt x="812" y="347"/>
                    <a:pt x="782" y="1"/>
                    <a:pt x="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9;p30"/>
            <p:cNvSpPr/>
            <p:nvPr/>
          </p:nvSpPr>
          <p:spPr>
            <a:xfrm>
              <a:off x="1786335" y="2093153"/>
              <a:ext cx="43752" cy="22925"/>
            </a:xfrm>
            <a:custGeom>
              <a:avLst/>
              <a:gdLst/>
              <a:ahLst/>
              <a:cxnLst/>
              <a:rect l="l" t="t" r="r" b="b"/>
              <a:pathLst>
                <a:path w="1189" h="623" extrusionOk="0">
                  <a:moveTo>
                    <a:pt x="550" y="0"/>
                  </a:moveTo>
                  <a:cubicBezTo>
                    <a:pt x="180" y="0"/>
                    <a:pt x="1" y="343"/>
                    <a:pt x="13" y="513"/>
                  </a:cubicBezTo>
                  <a:lnTo>
                    <a:pt x="36" y="508"/>
                  </a:lnTo>
                  <a:cubicBezTo>
                    <a:pt x="36" y="508"/>
                    <a:pt x="122" y="126"/>
                    <a:pt x="541" y="84"/>
                  </a:cubicBezTo>
                  <a:cubicBezTo>
                    <a:pt x="555" y="83"/>
                    <a:pt x="569" y="82"/>
                    <a:pt x="583" y="82"/>
                  </a:cubicBezTo>
                  <a:cubicBezTo>
                    <a:pt x="976" y="82"/>
                    <a:pt x="1189" y="622"/>
                    <a:pt x="1189" y="622"/>
                  </a:cubicBezTo>
                  <a:cubicBezTo>
                    <a:pt x="1189" y="622"/>
                    <a:pt x="1066" y="61"/>
                    <a:pt x="638" y="6"/>
                  </a:cubicBezTo>
                  <a:cubicBezTo>
                    <a:pt x="607" y="2"/>
                    <a:pt x="578" y="0"/>
                    <a:pt x="55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0;p30"/>
            <p:cNvSpPr/>
            <p:nvPr/>
          </p:nvSpPr>
          <p:spPr>
            <a:xfrm>
              <a:off x="1868135" y="2084395"/>
              <a:ext cx="28371" cy="28481"/>
            </a:xfrm>
            <a:custGeom>
              <a:avLst/>
              <a:gdLst/>
              <a:ahLst/>
              <a:cxnLst/>
              <a:rect l="l" t="t" r="r" b="b"/>
              <a:pathLst>
                <a:path w="771" h="774" extrusionOk="0">
                  <a:moveTo>
                    <a:pt x="466" y="1"/>
                  </a:moveTo>
                  <a:cubicBezTo>
                    <a:pt x="436" y="1"/>
                    <a:pt x="402" y="6"/>
                    <a:pt x="365" y="17"/>
                  </a:cubicBezTo>
                  <a:cubicBezTo>
                    <a:pt x="1" y="126"/>
                    <a:pt x="32" y="568"/>
                    <a:pt x="119" y="774"/>
                  </a:cubicBezTo>
                  <a:cubicBezTo>
                    <a:pt x="119" y="774"/>
                    <a:pt x="9" y="381"/>
                    <a:pt x="315" y="126"/>
                  </a:cubicBezTo>
                  <a:cubicBezTo>
                    <a:pt x="374" y="76"/>
                    <a:pt x="427" y="56"/>
                    <a:pt x="475" y="56"/>
                  </a:cubicBezTo>
                  <a:cubicBezTo>
                    <a:pt x="671" y="56"/>
                    <a:pt x="771" y="391"/>
                    <a:pt x="771" y="391"/>
                  </a:cubicBezTo>
                  <a:cubicBezTo>
                    <a:pt x="771" y="391"/>
                    <a:pt x="738" y="1"/>
                    <a:pt x="46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1;p30"/>
            <p:cNvSpPr/>
            <p:nvPr/>
          </p:nvSpPr>
          <p:spPr>
            <a:xfrm>
              <a:off x="1803409" y="2095545"/>
              <a:ext cx="13762" cy="18730"/>
            </a:xfrm>
            <a:custGeom>
              <a:avLst/>
              <a:gdLst/>
              <a:ahLst/>
              <a:cxnLst/>
              <a:rect l="l" t="t" r="r" b="b"/>
              <a:pathLst>
                <a:path w="374" h="509" extrusionOk="0">
                  <a:moveTo>
                    <a:pt x="164" y="0"/>
                  </a:moveTo>
                  <a:cubicBezTo>
                    <a:pt x="158" y="0"/>
                    <a:pt x="152" y="1"/>
                    <a:pt x="146" y="2"/>
                  </a:cubicBezTo>
                  <a:cubicBezTo>
                    <a:pt x="55" y="15"/>
                    <a:pt x="1" y="138"/>
                    <a:pt x="23" y="279"/>
                  </a:cubicBezTo>
                  <a:cubicBezTo>
                    <a:pt x="40" y="412"/>
                    <a:pt x="126" y="508"/>
                    <a:pt x="211" y="508"/>
                  </a:cubicBezTo>
                  <a:cubicBezTo>
                    <a:pt x="217" y="508"/>
                    <a:pt x="222" y="508"/>
                    <a:pt x="228" y="507"/>
                  </a:cubicBezTo>
                  <a:cubicBezTo>
                    <a:pt x="319" y="494"/>
                    <a:pt x="374" y="366"/>
                    <a:pt x="356" y="229"/>
                  </a:cubicBezTo>
                  <a:cubicBezTo>
                    <a:pt x="335" y="97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2;p30"/>
            <p:cNvSpPr/>
            <p:nvPr/>
          </p:nvSpPr>
          <p:spPr>
            <a:xfrm>
              <a:off x="1874023" y="2088480"/>
              <a:ext cx="13946" cy="18914"/>
            </a:xfrm>
            <a:custGeom>
              <a:avLst/>
              <a:gdLst/>
              <a:ahLst/>
              <a:cxnLst/>
              <a:rect l="l" t="t" r="r" b="b"/>
              <a:pathLst>
                <a:path w="379" h="514" extrusionOk="0">
                  <a:moveTo>
                    <a:pt x="167" y="1"/>
                  </a:moveTo>
                  <a:cubicBezTo>
                    <a:pt x="161" y="1"/>
                    <a:pt x="156" y="1"/>
                    <a:pt x="150" y="2"/>
                  </a:cubicBezTo>
                  <a:cubicBezTo>
                    <a:pt x="59" y="15"/>
                    <a:pt x="0" y="143"/>
                    <a:pt x="23" y="284"/>
                  </a:cubicBezTo>
                  <a:cubicBezTo>
                    <a:pt x="44" y="413"/>
                    <a:pt x="126" y="513"/>
                    <a:pt x="211" y="513"/>
                  </a:cubicBezTo>
                  <a:cubicBezTo>
                    <a:pt x="217" y="513"/>
                    <a:pt x="222" y="513"/>
                    <a:pt x="228" y="512"/>
                  </a:cubicBezTo>
                  <a:cubicBezTo>
                    <a:pt x="319" y="494"/>
                    <a:pt x="379" y="371"/>
                    <a:pt x="356" y="230"/>
                  </a:cubicBezTo>
                  <a:cubicBezTo>
                    <a:pt x="334" y="101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3;p30"/>
            <p:cNvSpPr/>
            <p:nvPr/>
          </p:nvSpPr>
          <p:spPr>
            <a:xfrm>
              <a:off x="1848486" y="2103787"/>
              <a:ext cx="26568" cy="48058"/>
            </a:xfrm>
            <a:custGeom>
              <a:avLst/>
              <a:gdLst/>
              <a:ahLst/>
              <a:cxnLst/>
              <a:rect l="l" t="t" r="r" b="b"/>
              <a:pathLst>
                <a:path w="722" h="1306" extrusionOk="0">
                  <a:moveTo>
                    <a:pt x="74" y="1"/>
                  </a:moveTo>
                  <a:cubicBezTo>
                    <a:pt x="74" y="1"/>
                    <a:pt x="1" y="716"/>
                    <a:pt x="156" y="784"/>
                  </a:cubicBezTo>
                  <a:cubicBezTo>
                    <a:pt x="261" y="829"/>
                    <a:pt x="446" y="836"/>
                    <a:pt x="550" y="836"/>
                  </a:cubicBezTo>
                  <a:cubicBezTo>
                    <a:pt x="596" y="836"/>
                    <a:pt x="625" y="834"/>
                    <a:pt x="625" y="834"/>
                  </a:cubicBezTo>
                  <a:lnTo>
                    <a:pt x="625" y="834"/>
                  </a:lnTo>
                  <a:lnTo>
                    <a:pt x="156" y="1267"/>
                  </a:lnTo>
                  <a:cubicBezTo>
                    <a:pt x="156" y="1267"/>
                    <a:pt x="146" y="1306"/>
                    <a:pt x="183" y="1306"/>
                  </a:cubicBezTo>
                  <a:cubicBezTo>
                    <a:pt x="189" y="1306"/>
                    <a:pt x="195" y="1305"/>
                    <a:pt x="202" y="1303"/>
                  </a:cubicBezTo>
                  <a:cubicBezTo>
                    <a:pt x="257" y="1290"/>
                    <a:pt x="722" y="825"/>
                    <a:pt x="717" y="811"/>
                  </a:cubicBezTo>
                  <a:cubicBezTo>
                    <a:pt x="717" y="798"/>
                    <a:pt x="225" y="780"/>
                    <a:pt x="175" y="697"/>
                  </a:cubicBezTo>
                  <a:cubicBezTo>
                    <a:pt x="129" y="615"/>
                    <a:pt x="110" y="18"/>
                    <a:pt x="7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4;p30"/>
            <p:cNvSpPr/>
            <p:nvPr/>
          </p:nvSpPr>
          <p:spPr>
            <a:xfrm>
              <a:off x="1835422" y="2164761"/>
              <a:ext cx="42501" cy="11996"/>
            </a:xfrm>
            <a:custGeom>
              <a:avLst/>
              <a:gdLst/>
              <a:ahLst/>
              <a:cxnLst/>
              <a:rect l="l" t="t" r="r" b="b"/>
              <a:pathLst>
                <a:path w="1155" h="326" extrusionOk="0">
                  <a:moveTo>
                    <a:pt x="684" y="0"/>
                  </a:moveTo>
                  <a:cubicBezTo>
                    <a:pt x="223" y="0"/>
                    <a:pt x="0" y="139"/>
                    <a:pt x="0" y="139"/>
                  </a:cubicBezTo>
                  <a:cubicBezTo>
                    <a:pt x="0" y="139"/>
                    <a:pt x="69" y="281"/>
                    <a:pt x="530" y="321"/>
                  </a:cubicBezTo>
                  <a:cubicBezTo>
                    <a:pt x="558" y="324"/>
                    <a:pt x="585" y="325"/>
                    <a:pt x="612" y="325"/>
                  </a:cubicBezTo>
                  <a:cubicBezTo>
                    <a:pt x="1014" y="325"/>
                    <a:pt x="1154" y="44"/>
                    <a:pt x="1154" y="44"/>
                  </a:cubicBezTo>
                  <a:cubicBezTo>
                    <a:pt x="977" y="12"/>
                    <a:pt x="820" y="0"/>
                    <a:pt x="68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5;p30"/>
            <p:cNvSpPr/>
            <p:nvPr/>
          </p:nvSpPr>
          <p:spPr>
            <a:xfrm>
              <a:off x="1835422" y="2170685"/>
              <a:ext cx="38969" cy="13468"/>
            </a:xfrm>
            <a:custGeom>
              <a:avLst/>
              <a:gdLst/>
              <a:ahLst/>
              <a:cxnLst/>
              <a:rect l="l" t="t" r="r" b="b"/>
              <a:pathLst>
                <a:path w="1059" h="366" extrusionOk="0">
                  <a:moveTo>
                    <a:pt x="1058" y="1"/>
                  </a:moveTo>
                  <a:cubicBezTo>
                    <a:pt x="1058" y="1"/>
                    <a:pt x="812" y="192"/>
                    <a:pt x="525" y="196"/>
                  </a:cubicBezTo>
                  <a:cubicBezTo>
                    <a:pt x="517" y="197"/>
                    <a:pt x="509" y="197"/>
                    <a:pt x="501" y="197"/>
                  </a:cubicBezTo>
                  <a:cubicBezTo>
                    <a:pt x="220" y="197"/>
                    <a:pt x="0" y="38"/>
                    <a:pt x="0" y="38"/>
                  </a:cubicBezTo>
                  <a:lnTo>
                    <a:pt x="0" y="38"/>
                  </a:lnTo>
                  <a:cubicBezTo>
                    <a:pt x="0" y="38"/>
                    <a:pt x="141" y="365"/>
                    <a:pt x="526" y="365"/>
                  </a:cubicBezTo>
                  <a:cubicBezTo>
                    <a:pt x="552" y="365"/>
                    <a:pt x="579" y="364"/>
                    <a:pt x="607" y="361"/>
                  </a:cubicBezTo>
                  <a:cubicBezTo>
                    <a:pt x="1054" y="311"/>
                    <a:pt x="1058" y="1"/>
                    <a:pt x="105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6;p30"/>
            <p:cNvSpPr/>
            <p:nvPr/>
          </p:nvSpPr>
          <p:spPr>
            <a:xfrm>
              <a:off x="1823868" y="2157990"/>
              <a:ext cx="62114" cy="19981"/>
            </a:xfrm>
            <a:custGeom>
              <a:avLst/>
              <a:gdLst/>
              <a:ahLst/>
              <a:cxnLst/>
              <a:rect l="l" t="t" r="r" b="b"/>
              <a:pathLst>
                <a:path w="1688" h="543" extrusionOk="0">
                  <a:moveTo>
                    <a:pt x="1687" y="0"/>
                  </a:moveTo>
                  <a:cubicBezTo>
                    <a:pt x="1687" y="0"/>
                    <a:pt x="1353" y="474"/>
                    <a:pt x="848" y="482"/>
                  </a:cubicBezTo>
                  <a:cubicBezTo>
                    <a:pt x="843" y="483"/>
                    <a:pt x="837" y="483"/>
                    <a:pt x="832" y="483"/>
                  </a:cubicBezTo>
                  <a:cubicBezTo>
                    <a:pt x="340" y="483"/>
                    <a:pt x="0" y="41"/>
                    <a:pt x="0" y="40"/>
                  </a:cubicBezTo>
                  <a:lnTo>
                    <a:pt x="0" y="40"/>
                  </a:lnTo>
                  <a:cubicBezTo>
                    <a:pt x="14" y="109"/>
                    <a:pt x="278" y="524"/>
                    <a:pt x="839" y="541"/>
                  </a:cubicBezTo>
                  <a:cubicBezTo>
                    <a:pt x="850" y="542"/>
                    <a:pt x="861" y="542"/>
                    <a:pt x="872" y="542"/>
                  </a:cubicBezTo>
                  <a:cubicBezTo>
                    <a:pt x="1406" y="542"/>
                    <a:pt x="1687" y="0"/>
                    <a:pt x="168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7;p30"/>
            <p:cNvSpPr/>
            <p:nvPr/>
          </p:nvSpPr>
          <p:spPr>
            <a:xfrm>
              <a:off x="1725104" y="2136132"/>
              <a:ext cx="19797" cy="38122"/>
            </a:xfrm>
            <a:custGeom>
              <a:avLst/>
              <a:gdLst/>
              <a:ahLst/>
              <a:cxnLst/>
              <a:rect l="l" t="t" r="r" b="b"/>
              <a:pathLst>
                <a:path w="538" h="1036" extrusionOk="0">
                  <a:moveTo>
                    <a:pt x="234" y="0"/>
                  </a:moveTo>
                  <a:cubicBezTo>
                    <a:pt x="117" y="0"/>
                    <a:pt x="12" y="131"/>
                    <a:pt x="0" y="147"/>
                  </a:cubicBezTo>
                  <a:lnTo>
                    <a:pt x="68" y="197"/>
                  </a:lnTo>
                  <a:cubicBezTo>
                    <a:pt x="93" y="168"/>
                    <a:pt x="172" y="85"/>
                    <a:pt x="233" y="85"/>
                  </a:cubicBezTo>
                  <a:cubicBezTo>
                    <a:pt x="239" y="85"/>
                    <a:pt x="245" y="86"/>
                    <a:pt x="251" y="88"/>
                  </a:cubicBezTo>
                  <a:cubicBezTo>
                    <a:pt x="282" y="96"/>
                    <a:pt x="341" y="142"/>
                    <a:pt x="369" y="352"/>
                  </a:cubicBezTo>
                  <a:cubicBezTo>
                    <a:pt x="442" y="867"/>
                    <a:pt x="246" y="954"/>
                    <a:pt x="246" y="954"/>
                  </a:cubicBezTo>
                  <a:lnTo>
                    <a:pt x="274" y="1036"/>
                  </a:lnTo>
                  <a:cubicBezTo>
                    <a:pt x="287" y="1032"/>
                    <a:pt x="537" y="931"/>
                    <a:pt x="455" y="342"/>
                  </a:cubicBezTo>
                  <a:cubicBezTo>
                    <a:pt x="428" y="138"/>
                    <a:pt x="369" y="28"/>
                    <a:pt x="274" y="6"/>
                  </a:cubicBezTo>
                  <a:cubicBezTo>
                    <a:pt x="260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8;p30"/>
            <p:cNvSpPr/>
            <p:nvPr/>
          </p:nvSpPr>
          <p:spPr>
            <a:xfrm>
              <a:off x="1777577" y="2077808"/>
              <a:ext cx="52216" cy="14093"/>
            </a:xfrm>
            <a:custGeom>
              <a:avLst/>
              <a:gdLst/>
              <a:ahLst/>
              <a:cxnLst/>
              <a:rect l="l" t="t" r="r" b="b"/>
              <a:pathLst>
                <a:path w="1419" h="383" extrusionOk="0">
                  <a:moveTo>
                    <a:pt x="746" y="0"/>
                  </a:moveTo>
                  <a:cubicBezTo>
                    <a:pt x="690" y="0"/>
                    <a:pt x="632" y="6"/>
                    <a:pt x="570" y="19"/>
                  </a:cubicBezTo>
                  <a:cubicBezTo>
                    <a:pt x="41" y="128"/>
                    <a:pt x="0" y="383"/>
                    <a:pt x="0" y="383"/>
                  </a:cubicBezTo>
                  <a:cubicBezTo>
                    <a:pt x="0" y="383"/>
                    <a:pt x="272" y="125"/>
                    <a:pt x="718" y="125"/>
                  </a:cubicBezTo>
                  <a:cubicBezTo>
                    <a:pt x="919" y="125"/>
                    <a:pt x="1155" y="177"/>
                    <a:pt x="1418" y="328"/>
                  </a:cubicBezTo>
                  <a:cubicBezTo>
                    <a:pt x="1418" y="328"/>
                    <a:pt x="1172" y="0"/>
                    <a:pt x="74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;p30"/>
            <p:cNvSpPr/>
            <p:nvPr/>
          </p:nvSpPr>
          <p:spPr>
            <a:xfrm>
              <a:off x="1771689" y="2062537"/>
              <a:ext cx="52547" cy="52694"/>
            </a:xfrm>
            <a:custGeom>
              <a:avLst/>
              <a:gdLst/>
              <a:ahLst/>
              <a:cxnLst/>
              <a:rect l="l" t="t" r="r" b="b"/>
              <a:pathLst>
                <a:path w="1428" h="1432" extrusionOk="0">
                  <a:moveTo>
                    <a:pt x="999" y="1"/>
                  </a:moveTo>
                  <a:cubicBezTo>
                    <a:pt x="447" y="1"/>
                    <a:pt x="1" y="451"/>
                    <a:pt x="1" y="1002"/>
                  </a:cubicBezTo>
                  <a:cubicBezTo>
                    <a:pt x="1" y="1158"/>
                    <a:pt x="32" y="1299"/>
                    <a:pt x="97" y="1431"/>
                  </a:cubicBezTo>
                  <a:lnTo>
                    <a:pt x="1427" y="100"/>
                  </a:lnTo>
                  <a:cubicBezTo>
                    <a:pt x="1300" y="37"/>
                    <a:pt x="1154" y="1"/>
                    <a:pt x="9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20;p30"/>
            <p:cNvSpPr/>
            <p:nvPr/>
          </p:nvSpPr>
          <p:spPr>
            <a:xfrm>
              <a:off x="1775259" y="2066217"/>
              <a:ext cx="63034" cy="62924"/>
            </a:xfrm>
            <a:custGeom>
              <a:avLst/>
              <a:gdLst/>
              <a:ahLst/>
              <a:cxnLst/>
              <a:rect l="l" t="t" r="r" b="b"/>
              <a:pathLst>
                <a:path w="1713" h="1710" extrusionOk="0">
                  <a:moveTo>
                    <a:pt x="1330" y="0"/>
                  </a:moveTo>
                  <a:lnTo>
                    <a:pt x="0" y="1331"/>
                  </a:lnTo>
                  <a:cubicBezTo>
                    <a:pt x="72" y="1482"/>
                    <a:pt x="182" y="1613"/>
                    <a:pt x="314" y="1710"/>
                  </a:cubicBezTo>
                  <a:lnTo>
                    <a:pt x="1713" y="315"/>
                  </a:lnTo>
                  <a:cubicBezTo>
                    <a:pt x="1613" y="183"/>
                    <a:pt x="1485" y="73"/>
                    <a:pt x="133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21;p30"/>
            <p:cNvSpPr/>
            <p:nvPr/>
          </p:nvSpPr>
          <p:spPr>
            <a:xfrm>
              <a:off x="1786776" y="2077808"/>
              <a:ext cx="57404" cy="57367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1400" y="0"/>
                  </a:moveTo>
                  <a:lnTo>
                    <a:pt x="1" y="1395"/>
                  </a:lnTo>
                  <a:cubicBezTo>
                    <a:pt x="106" y="1472"/>
                    <a:pt x="224" y="1527"/>
                    <a:pt x="352" y="1559"/>
                  </a:cubicBezTo>
                  <a:lnTo>
                    <a:pt x="1560" y="347"/>
                  </a:lnTo>
                  <a:cubicBezTo>
                    <a:pt x="1528" y="219"/>
                    <a:pt x="1473" y="105"/>
                    <a:pt x="14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22;p30"/>
            <p:cNvSpPr/>
            <p:nvPr/>
          </p:nvSpPr>
          <p:spPr>
            <a:xfrm>
              <a:off x="1799729" y="2090540"/>
              <a:ext cx="45629" cy="45666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1208" y="1"/>
                  </a:moveTo>
                  <a:lnTo>
                    <a:pt x="0" y="1213"/>
                  </a:lnTo>
                  <a:cubicBezTo>
                    <a:pt x="78" y="1231"/>
                    <a:pt x="155" y="1240"/>
                    <a:pt x="237" y="1240"/>
                  </a:cubicBezTo>
                  <a:cubicBezTo>
                    <a:pt x="789" y="1240"/>
                    <a:pt x="1239" y="794"/>
                    <a:pt x="1239" y="241"/>
                  </a:cubicBezTo>
                  <a:cubicBezTo>
                    <a:pt x="1239" y="159"/>
                    <a:pt x="1226" y="77"/>
                    <a:pt x="120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23;p30"/>
            <p:cNvSpPr/>
            <p:nvPr/>
          </p:nvSpPr>
          <p:spPr>
            <a:xfrm>
              <a:off x="1860776" y="2062537"/>
              <a:ext cx="54865" cy="54865"/>
            </a:xfrm>
            <a:custGeom>
              <a:avLst/>
              <a:gdLst/>
              <a:ahLst/>
              <a:cxnLst/>
              <a:rect l="l" t="t" r="r" b="b"/>
              <a:pathLst>
                <a:path w="1491" h="1491" extrusionOk="0">
                  <a:moveTo>
                    <a:pt x="998" y="1"/>
                  </a:moveTo>
                  <a:cubicBezTo>
                    <a:pt x="447" y="1"/>
                    <a:pt x="0" y="451"/>
                    <a:pt x="0" y="1002"/>
                  </a:cubicBezTo>
                  <a:cubicBezTo>
                    <a:pt x="0" y="1181"/>
                    <a:pt x="45" y="1349"/>
                    <a:pt x="127" y="1490"/>
                  </a:cubicBezTo>
                  <a:lnTo>
                    <a:pt x="1490" y="127"/>
                  </a:lnTo>
                  <a:cubicBezTo>
                    <a:pt x="1345" y="51"/>
                    <a:pt x="1176" y="1"/>
                    <a:pt x="99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4;p30"/>
            <p:cNvSpPr/>
            <p:nvPr/>
          </p:nvSpPr>
          <p:spPr>
            <a:xfrm>
              <a:off x="1865449" y="2067211"/>
              <a:ext cx="59391" cy="59612"/>
            </a:xfrm>
            <a:custGeom>
              <a:avLst/>
              <a:gdLst/>
              <a:ahLst/>
              <a:cxnLst/>
              <a:rect l="l" t="t" r="r" b="b"/>
              <a:pathLst>
                <a:path w="1614" h="1620" extrusionOk="0">
                  <a:moveTo>
                    <a:pt x="1363" y="0"/>
                  </a:moveTo>
                  <a:lnTo>
                    <a:pt x="0" y="1363"/>
                  </a:lnTo>
                  <a:cubicBezTo>
                    <a:pt x="55" y="1460"/>
                    <a:pt x="124" y="1546"/>
                    <a:pt x="206" y="1619"/>
                  </a:cubicBezTo>
                  <a:lnTo>
                    <a:pt x="1614" y="210"/>
                  </a:lnTo>
                  <a:cubicBezTo>
                    <a:pt x="1542" y="128"/>
                    <a:pt x="1460" y="55"/>
                    <a:pt x="136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5;p30"/>
            <p:cNvSpPr/>
            <p:nvPr/>
          </p:nvSpPr>
          <p:spPr>
            <a:xfrm>
              <a:off x="1884400" y="2086309"/>
              <a:ext cx="49014" cy="49051"/>
            </a:xfrm>
            <a:custGeom>
              <a:avLst/>
              <a:gdLst/>
              <a:ahLst/>
              <a:cxnLst/>
              <a:rect l="l" t="t" r="r" b="b"/>
              <a:pathLst>
                <a:path w="1332" h="1333" extrusionOk="0">
                  <a:moveTo>
                    <a:pt x="1290" y="1"/>
                  </a:moveTo>
                  <a:lnTo>
                    <a:pt x="1" y="1292"/>
                  </a:lnTo>
                  <a:cubicBezTo>
                    <a:pt x="46" y="1309"/>
                    <a:pt x="91" y="1319"/>
                    <a:pt x="137" y="1332"/>
                  </a:cubicBezTo>
                  <a:lnTo>
                    <a:pt x="1332" y="138"/>
                  </a:lnTo>
                  <a:cubicBezTo>
                    <a:pt x="1322" y="93"/>
                    <a:pt x="1309" y="47"/>
                    <a:pt x="129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6;p30"/>
            <p:cNvSpPr/>
            <p:nvPr/>
          </p:nvSpPr>
          <p:spPr>
            <a:xfrm>
              <a:off x="1889441" y="2091350"/>
              <a:ext cx="45003" cy="44856"/>
            </a:xfrm>
            <a:custGeom>
              <a:avLst/>
              <a:gdLst/>
              <a:ahLst/>
              <a:cxnLst/>
              <a:rect l="l" t="t" r="r" b="b"/>
              <a:pathLst>
                <a:path w="1223" h="1219" extrusionOk="0">
                  <a:moveTo>
                    <a:pt x="1195" y="1"/>
                  </a:moveTo>
                  <a:lnTo>
                    <a:pt x="0" y="1195"/>
                  </a:lnTo>
                  <a:cubicBezTo>
                    <a:pt x="74" y="1209"/>
                    <a:pt x="146" y="1218"/>
                    <a:pt x="219" y="1218"/>
                  </a:cubicBezTo>
                  <a:cubicBezTo>
                    <a:pt x="770" y="1218"/>
                    <a:pt x="1222" y="772"/>
                    <a:pt x="1222" y="219"/>
                  </a:cubicBezTo>
                  <a:cubicBezTo>
                    <a:pt x="1222" y="143"/>
                    <a:pt x="1212" y="70"/>
                    <a:pt x="11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7;p30"/>
            <p:cNvSpPr/>
            <p:nvPr/>
          </p:nvSpPr>
          <p:spPr>
            <a:xfrm>
              <a:off x="1872993" y="2074938"/>
              <a:ext cx="58913" cy="58913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409" y="0"/>
                  </a:moveTo>
                  <a:lnTo>
                    <a:pt x="1" y="1409"/>
                  </a:lnTo>
                  <a:cubicBezTo>
                    <a:pt x="92" y="1491"/>
                    <a:pt x="197" y="1555"/>
                    <a:pt x="311" y="1601"/>
                  </a:cubicBezTo>
                  <a:lnTo>
                    <a:pt x="1600" y="310"/>
                  </a:lnTo>
                  <a:cubicBezTo>
                    <a:pt x="1555" y="196"/>
                    <a:pt x="1491" y="91"/>
                    <a:pt x="140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8;p30"/>
            <p:cNvSpPr/>
            <p:nvPr/>
          </p:nvSpPr>
          <p:spPr>
            <a:xfrm>
              <a:off x="1845468" y="2098599"/>
              <a:ext cx="15676" cy="1693"/>
            </a:xfrm>
            <a:custGeom>
              <a:avLst/>
              <a:gdLst/>
              <a:ahLst/>
              <a:cxnLst/>
              <a:rect l="l" t="t" r="r" b="b"/>
              <a:pathLst>
                <a:path w="426" h="46" extrusionOk="0">
                  <a:moveTo>
                    <a:pt x="1" y="1"/>
                  </a:moveTo>
                  <a:lnTo>
                    <a:pt x="1" y="45"/>
                  </a:lnTo>
                  <a:lnTo>
                    <a:pt x="425" y="45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9;p30"/>
            <p:cNvSpPr/>
            <p:nvPr/>
          </p:nvSpPr>
          <p:spPr>
            <a:xfrm>
              <a:off x="1705969" y="2006164"/>
              <a:ext cx="158340" cy="121469"/>
            </a:xfrm>
            <a:custGeom>
              <a:avLst/>
              <a:gdLst/>
              <a:ahLst/>
              <a:cxnLst/>
              <a:rect l="l" t="t" r="r" b="b"/>
              <a:pathLst>
                <a:path w="4303" h="3301" extrusionOk="0">
                  <a:moveTo>
                    <a:pt x="2911" y="1"/>
                  </a:moveTo>
                  <a:cubicBezTo>
                    <a:pt x="1915" y="1"/>
                    <a:pt x="720" y="221"/>
                    <a:pt x="451" y="598"/>
                  </a:cubicBezTo>
                  <a:cubicBezTo>
                    <a:pt x="1" y="1232"/>
                    <a:pt x="451" y="3228"/>
                    <a:pt x="451" y="3228"/>
                  </a:cubicBezTo>
                  <a:cubicBezTo>
                    <a:pt x="451" y="3228"/>
                    <a:pt x="506" y="3178"/>
                    <a:pt x="670" y="3109"/>
                  </a:cubicBezTo>
                  <a:cubicBezTo>
                    <a:pt x="689" y="3100"/>
                    <a:pt x="709" y="3096"/>
                    <a:pt x="730" y="3096"/>
                  </a:cubicBezTo>
                  <a:cubicBezTo>
                    <a:pt x="882" y="3096"/>
                    <a:pt x="1063" y="3300"/>
                    <a:pt x="1063" y="3300"/>
                  </a:cubicBezTo>
                  <a:lnTo>
                    <a:pt x="1309" y="3228"/>
                  </a:lnTo>
                  <a:cubicBezTo>
                    <a:pt x="1549" y="3155"/>
                    <a:pt x="1528" y="2567"/>
                    <a:pt x="1719" y="1779"/>
                  </a:cubicBezTo>
                  <a:cubicBezTo>
                    <a:pt x="1868" y="1169"/>
                    <a:pt x="2470" y="1019"/>
                    <a:pt x="3044" y="1019"/>
                  </a:cubicBezTo>
                  <a:cubicBezTo>
                    <a:pt x="3208" y="1019"/>
                    <a:pt x="3370" y="1032"/>
                    <a:pt x="3518" y="1049"/>
                  </a:cubicBezTo>
                  <a:cubicBezTo>
                    <a:pt x="3549" y="1053"/>
                    <a:pt x="3578" y="1054"/>
                    <a:pt x="3606" y="1054"/>
                  </a:cubicBezTo>
                  <a:cubicBezTo>
                    <a:pt x="4195" y="1054"/>
                    <a:pt x="4303" y="311"/>
                    <a:pt x="4303" y="311"/>
                  </a:cubicBezTo>
                  <a:cubicBezTo>
                    <a:pt x="4148" y="98"/>
                    <a:pt x="3574" y="1"/>
                    <a:pt x="29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0;p30"/>
            <p:cNvSpPr/>
            <p:nvPr/>
          </p:nvSpPr>
          <p:spPr>
            <a:xfrm>
              <a:off x="4179865" y="2428305"/>
              <a:ext cx="50523" cy="339494"/>
            </a:xfrm>
            <a:custGeom>
              <a:avLst/>
              <a:gdLst/>
              <a:ahLst/>
              <a:cxnLst/>
              <a:rect l="l" t="t" r="r" b="b"/>
              <a:pathLst>
                <a:path w="1373" h="9226" extrusionOk="0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9180"/>
                  </a:lnTo>
                  <a:cubicBezTo>
                    <a:pt x="0" y="9203"/>
                    <a:pt x="23" y="9226"/>
                    <a:pt x="51" y="9226"/>
                  </a:cubicBezTo>
                  <a:lnTo>
                    <a:pt x="1327" y="9226"/>
                  </a:lnTo>
                  <a:cubicBezTo>
                    <a:pt x="1350" y="9226"/>
                    <a:pt x="1372" y="9203"/>
                    <a:pt x="1372" y="9180"/>
                  </a:cubicBezTo>
                  <a:lnTo>
                    <a:pt x="1372" y="51"/>
                  </a:lnTo>
                  <a:cubicBezTo>
                    <a:pt x="1372" y="23"/>
                    <a:pt x="1350" y="0"/>
                    <a:pt x="1327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1;p30"/>
            <p:cNvSpPr/>
            <p:nvPr/>
          </p:nvSpPr>
          <p:spPr>
            <a:xfrm>
              <a:off x="3971922" y="2219663"/>
              <a:ext cx="260821" cy="256184"/>
            </a:xfrm>
            <a:custGeom>
              <a:avLst/>
              <a:gdLst/>
              <a:ahLst/>
              <a:cxnLst/>
              <a:rect l="l" t="t" r="r" b="b"/>
              <a:pathLst>
                <a:path w="7088" h="6962" extrusionOk="0">
                  <a:moveTo>
                    <a:pt x="767" y="0"/>
                  </a:moveTo>
                  <a:cubicBezTo>
                    <a:pt x="604" y="0"/>
                    <a:pt x="440" y="63"/>
                    <a:pt x="314" y="188"/>
                  </a:cubicBezTo>
                  <a:lnTo>
                    <a:pt x="251" y="251"/>
                  </a:lnTo>
                  <a:cubicBezTo>
                    <a:pt x="1" y="497"/>
                    <a:pt x="1" y="908"/>
                    <a:pt x="251" y="1154"/>
                  </a:cubicBezTo>
                  <a:lnTo>
                    <a:pt x="5870" y="6774"/>
                  </a:lnTo>
                  <a:cubicBezTo>
                    <a:pt x="5993" y="6899"/>
                    <a:pt x="6156" y="6962"/>
                    <a:pt x="6320" y="6962"/>
                  </a:cubicBezTo>
                  <a:cubicBezTo>
                    <a:pt x="6483" y="6962"/>
                    <a:pt x="6647" y="6899"/>
                    <a:pt x="6773" y="6774"/>
                  </a:cubicBezTo>
                  <a:lnTo>
                    <a:pt x="6837" y="6709"/>
                  </a:lnTo>
                  <a:cubicBezTo>
                    <a:pt x="7088" y="6459"/>
                    <a:pt x="7088" y="6053"/>
                    <a:pt x="6837" y="5803"/>
                  </a:cubicBezTo>
                  <a:lnTo>
                    <a:pt x="1217" y="188"/>
                  </a:lnTo>
                  <a:cubicBezTo>
                    <a:pt x="1094" y="63"/>
                    <a:pt x="931" y="0"/>
                    <a:pt x="76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2;p30"/>
            <p:cNvSpPr/>
            <p:nvPr/>
          </p:nvSpPr>
          <p:spPr>
            <a:xfrm>
              <a:off x="2267646" y="2853610"/>
              <a:ext cx="2323173" cy="68811"/>
            </a:xfrm>
            <a:custGeom>
              <a:avLst/>
              <a:gdLst/>
              <a:ahLst/>
              <a:cxnLst/>
              <a:rect l="l" t="t" r="r" b="b"/>
              <a:pathLst>
                <a:path w="63134" h="1870" extrusionOk="0">
                  <a:moveTo>
                    <a:pt x="930" y="1"/>
                  </a:moveTo>
                  <a:cubicBezTo>
                    <a:pt x="415" y="1"/>
                    <a:pt x="0" y="420"/>
                    <a:pt x="0" y="935"/>
                  </a:cubicBezTo>
                  <a:cubicBezTo>
                    <a:pt x="0" y="1450"/>
                    <a:pt x="415" y="1869"/>
                    <a:pt x="930" y="1869"/>
                  </a:cubicBezTo>
                  <a:lnTo>
                    <a:pt x="62204" y="1869"/>
                  </a:lnTo>
                  <a:cubicBezTo>
                    <a:pt x="62718" y="1869"/>
                    <a:pt x="63133" y="1450"/>
                    <a:pt x="63133" y="935"/>
                  </a:cubicBezTo>
                  <a:cubicBezTo>
                    <a:pt x="63133" y="420"/>
                    <a:pt x="62718" y="1"/>
                    <a:pt x="6220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3;p30"/>
            <p:cNvSpPr/>
            <p:nvPr/>
          </p:nvSpPr>
          <p:spPr>
            <a:xfrm>
              <a:off x="2235117" y="2922385"/>
              <a:ext cx="525100" cy="1395251"/>
            </a:xfrm>
            <a:custGeom>
              <a:avLst/>
              <a:gdLst/>
              <a:ahLst/>
              <a:cxnLst/>
              <a:rect l="l" t="t" r="r" b="b"/>
              <a:pathLst>
                <a:path w="14270" h="37917" extrusionOk="0">
                  <a:moveTo>
                    <a:pt x="10369" y="0"/>
                  </a:moveTo>
                  <a:lnTo>
                    <a:pt x="0" y="37916"/>
                  </a:lnTo>
                  <a:lnTo>
                    <a:pt x="1700" y="37916"/>
                  </a:lnTo>
                  <a:lnTo>
                    <a:pt x="142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4;p30"/>
            <p:cNvSpPr/>
            <p:nvPr/>
          </p:nvSpPr>
          <p:spPr>
            <a:xfrm>
              <a:off x="4065829" y="2922385"/>
              <a:ext cx="524990" cy="1395251"/>
            </a:xfrm>
            <a:custGeom>
              <a:avLst/>
              <a:gdLst/>
              <a:ahLst/>
              <a:cxnLst/>
              <a:rect l="l" t="t" r="r" b="b"/>
              <a:pathLst>
                <a:path w="14267" h="37917" extrusionOk="0">
                  <a:moveTo>
                    <a:pt x="0" y="0"/>
                  </a:moveTo>
                  <a:lnTo>
                    <a:pt x="12571" y="37916"/>
                  </a:lnTo>
                  <a:lnTo>
                    <a:pt x="14266" y="37916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5;p30"/>
            <p:cNvSpPr/>
            <p:nvPr/>
          </p:nvSpPr>
          <p:spPr>
            <a:xfrm>
              <a:off x="2553084" y="2922385"/>
              <a:ext cx="207133" cy="232634"/>
            </a:xfrm>
            <a:custGeom>
              <a:avLst/>
              <a:gdLst/>
              <a:ahLst/>
              <a:cxnLst/>
              <a:rect l="l" t="t" r="r" b="b"/>
              <a:pathLst>
                <a:path w="5629" h="6322" extrusionOk="0">
                  <a:moveTo>
                    <a:pt x="1728" y="0"/>
                  </a:moveTo>
                  <a:lnTo>
                    <a:pt x="1" y="6322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6;p30"/>
            <p:cNvSpPr/>
            <p:nvPr/>
          </p:nvSpPr>
          <p:spPr>
            <a:xfrm>
              <a:off x="4065829" y="2922385"/>
              <a:ext cx="143621" cy="249082"/>
            </a:xfrm>
            <a:custGeom>
              <a:avLst/>
              <a:gdLst/>
              <a:ahLst/>
              <a:cxnLst/>
              <a:rect l="l" t="t" r="r" b="b"/>
              <a:pathLst>
                <a:path w="3903" h="6769" extrusionOk="0">
                  <a:moveTo>
                    <a:pt x="0" y="0"/>
                  </a:moveTo>
                  <a:lnTo>
                    <a:pt x="2243" y="6769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7;p30"/>
            <p:cNvSpPr/>
            <p:nvPr/>
          </p:nvSpPr>
          <p:spPr>
            <a:xfrm>
              <a:off x="2991453" y="2834328"/>
              <a:ext cx="785921" cy="19319"/>
            </a:xfrm>
            <a:custGeom>
              <a:avLst/>
              <a:gdLst/>
              <a:ahLst/>
              <a:cxnLst/>
              <a:rect l="l" t="t" r="r" b="b"/>
              <a:pathLst>
                <a:path w="21358" h="525" extrusionOk="0">
                  <a:moveTo>
                    <a:pt x="1" y="1"/>
                  </a:moveTo>
                  <a:lnTo>
                    <a:pt x="1" y="525"/>
                  </a:lnTo>
                  <a:lnTo>
                    <a:pt x="21358" y="525"/>
                  </a:lnTo>
                  <a:lnTo>
                    <a:pt x="2135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8;p30"/>
            <p:cNvSpPr/>
            <p:nvPr/>
          </p:nvSpPr>
          <p:spPr>
            <a:xfrm>
              <a:off x="3225926" y="2441736"/>
              <a:ext cx="650911" cy="392629"/>
            </a:xfrm>
            <a:custGeom>
              <a:avLst/>
              <a:gdLst/>
              <a:ahLst/>
              <a:cxnLst/>
              <a:rect l="l" t="t" r="r" b="b"/>
              <a:pathLst>
                <a:path w="17689" h="10670" extrusionOk="0">
                  <a:moveTo>
                    <a:pt x="3214" y="1"/>
                  </a:moveTo>
                  <a:cubicBezTo>
                    <a:pt x="2913" y="1"/>
                    <a:pt x="2648" y="205"/>
                    <a:pt x="2575" y="497"/>
                  </a:cubicBezTo>
                  <a:lnTo>
                    <a:pt x="0" y="10670"/>
                  </a:lnTo>
                  <a:lnTo>
                    <a:pt x="14986" y="10670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;p30"/>
            <p:cNvSpPr/>
            <p:nvPr/>
          </p:nvSpPr>
          <p:spPr>
            <a:xfrm>
              <a:off x="3237518" y="2482986"/>
              <a:ext cx="628943" cy="305750"/>
            </a:xfrm>
            <a:custGeom>
              <a:avLst/>
              <a:gdLst/>
              <a:ahLst/>
              <a:cxnLst/>
              <a:rect l="l" t="t" r="r" b="b"/>
              <a:pathLst>
                <a:path w="17092" h="8309" extrusionOk="0">
                  <a:moveTo>
                    <a:pt x="2106" y="1"/>
                  </a:moveTo>
                  <a:lnTo>
                    <a:pt x="0" y="8309"/>
                  </a:lnTo>
                  <a:lnTo>
                    <a:pt x="14986" y="8309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0;p30"/>
            <p:cNvSpPr/>
            <p:nvPr/>
          </p:nvSpPr>
          <p:spPr>
            <a:xfrm>
              <a:off x="3773179" y="2441736"/>
              <a:ext cx="125332" cy="413788"/>
            </a:xfrm>
            <a:custGeom>
              <a:avLst/>
              <a:gdLst/>
              <a:ahLst/>
              <a:cxnLst/>
              <a:rect l="l" t="t" r="r" b="b"/>
              <a:pathLst>
                <a:path w="3406" h="11245" extrusionOk="0">
                  <a:moveTo>
                    <a:pt x="2817" y="1"/>
                  </a:moveTo>
                  <a:lnTo>
                    <a:pt x="114" y="10670"/>
                  </a:lnTo>
                  <a:lnTo>
                    <a:pt x="0" y="11244"/>
                  </a:lnTo>
                  <a:lnTo>
                    <a:pt x="625" y="11194"/>
                  </a:lnTo>
                  <a:cubicBezTo>
                    <a:pt x="625" y="11194"/>
                    <a:pt x="3145" y="1372"/>
                    <a:pt x="3273" y="798"/>
                  </a:cubicBezTo>
                  <a:cubicBezTo>
                    <a:pt x="3405" y="228"/>
                    <a:pt x="2817" y="1"/>
                    <a:pt x="2817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1;p30"/>
            <p:cNvSpPr/>
            <p:nvPr/>
          </p:nvSpPr>
          <p:spPr>
            <a:xfrm>
              <a:off x="3051985" y="2827778"/>
              <a:ext cx="103033" cy="6587"/>
            </a:xfrm>
            <a:custGeom>
              <a:avLst/>
              <a:gdLst/>
              <a:ahLst/>
              <a:cxnLst/>
              <a:rect l="l" t="t" r="r" b="b"/>
              <a:pathLst>
                <a:path w="2800" h="179" extrusionOk="0">
                  <a:moveTo>
                    <a:pt x="1" y="1"/>
                  </a:moveTo>
                  <a:lnTo>
                    <a:pt x="1" y="179"/>
                  </a:lnTo>
                  <a:lnTo>
                    <a:pt x="2800" y="17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2;p30"/>
            <p:cNvSpPr/>
            <p:nvPr/>
          </p:nvSpPr>
          <p:spPr>
            <a:xfrm>
              <a:off x="3161531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0" y="179"/>
                  </a:lnTo>
                  <a:lnTo>
                    <a:pt x="716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3;p30"/>
            <p:cNvSpPr/>
            <p:nvPr/>
          </p:nvSpPr>
          <p:spPr>
            <a:xfrm>
              <a:off x="3576091" y="2455829"/>
              <a:ext cx="13284" cy="13284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0"/>
                    <a:pt x="183" y="360"/>
                  </a:cubicBezTo>
                  <a:cubicBezTo>
                    <a:pt x="279" y="360"/>
                    <a:pt x="361" y="283"/>
                    <a:pt x="361" y="182"/>
                  </a:cubicBezTo>
                  <a:cubicBezTo>
                    <a:pt x="361" y="82"/>
                    <a:pt x="279" y="0"/>
                    <a:pt x="18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4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4080" y="1"/>
                  </a:moveTo>
                  <a:cubicBezTo>
                    <a:pt x="1851" y="1"/>
                    <a:pt x="46" y="1784"/>
                    <a:pt x="0" y="4003"/>
                  </a:cubicBezTo>
                  <a:lnTo>
                    <a:pt x="8159" y="4003"/>
                  </a:lnTo>
                  <a:cubicBezTo>
                    <a:pt x="8113" y="1784"/>
                    <a:pt x="6304" y="1"/>
                    <a:pt x="408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5;p30"/>
            <p:cNvSpPr/>
            <p:nvPr/>
          </p:nvSpPr>
          <p:spPr>
            <a:xfrm>
              <a:off x="3858218" y="2212634"/>
              <a:ext cx="251069" cy="123124"/>
            </a:xfrm>
            <a:custGeom>
              <a:avLst/>
              <a:gdLst/>
              <a:ahLst/>
              <a:cxnLst/>
              <a:rect l="l" t="t" r="r" b="b"/>
              <a:pathLst>
                <a:path w="6823" h="3346" extrusionOk="0">
                  <a:moveTo>
                    <a:pt x="3413" y="0"/>
                  </a:moveTo>
                  <a:cubicBezTo>
                    <a:pt x="1549" y="0"/>
                    <a:pt x="41" y="1490"/>
                    <a:pt x="0" y="3345"/>
                  </a:cubicBezTo>
                  <a:lnTo>
                    <a:pt x="6823" y="3345"/>
                  </a:lnTo>
                  <a:cubicBezTo>
                    <a:pt x="6787" y="1490"/>
                    <a:pt x="5278" y="0"/>
                    <a:pt x="341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6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7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8;p30"/>
            <p:cNvSpPr/>
            <p:nvPr/>
          </p:nvSpPr>
          <p:spPr>
            <a:xfrm>
              <a:off x="4179865" y="2461018"/>
              <a:ext cx="50523" cy="247206"/>
            </a:xfrm>
            <a:custGeom>
              <a:avLst/>
              <a:gdLst/>
              <a:ahLst/>
              <a:cxnLst/>
              <a:rect l="l" t="t" r="r" b="b"/>
              <a:pathLst>
                <a:path w="1373" h="6718" extrusionOk="0">
                  <a:moveTo>
                    <a:pt x="0" y="1"/>
                  </a:moveTo>
                  <a:lnTo>
                    <a:pt x="0" y="6718"/>
                  </a:lnTo>
                  <a:cubicBezTo>
                    <a:pt x="261" y="6663"/>
                    <a:pt x="530" y="6636"/>
                    <a:pt x="803" y="6636"/>
                  </a:cubicBezTo>
                  <a:cubicBezTo>
                    <a:pt x="995" y="6636"/>
                    <a:pt x="1186" y="6650"/>
                    <a:pt x="1372" y="6677"/>
                  </a:cubicBezTo>
                  <a:lnTo>
                    <a:pt x="1372" y="1117"/>
                  </a:lnTo>
                  <a:lnTo>
                    <a:pt x="835" y="379"/>
                  </a:lnTo>
                  <a:cubicBezTo>
                    <a:pt x="780" y="392"/>
                    <a:pt x="726" y="401"/>
                    <a:pt x="671" y="401"/>
                  </a:cubicBezTo>
                  <a:cubicBezTo>
                    <a:pt x="507" y="401"/>
                    <a:pt x="343" y="337"/>
                    <a:pt x="219" y="2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9;p30"/>
            <p:cNvSpPr/>
            <p:nvPr/>
          </p:nvSpPr>
          <p:spPr>
            <a:xfrm>
              <a:off x="3773473" y="2441736"/>
              <a:ext cx="125038" cy="411911"/>
            </a:xfrm>
            <a:custGeom>
              <a:avLst/>
              <a:gdLst/>
              <a:ahLst/>
              <a:cxnLst/>
              <a:rect l="l" t="t" r="r" b="b"/>
              <a:pathLst>
                <a:path w="3398" h="11194" extrusionOk="0">
                  <a:moveTo>
                    <a:pt x="2809" y="1"/>
                  </a:moveTo>
                  <a:lnTo>
                    <a:pt x="106" y="10670"/>
                  </a:lnTo>
                  <a:lnTo>
                    <a:pt x="1" y="11194"/>
                  </a:lnTo>
                  <a:lnTo>
                    <a:pt x="617" y="11194"/>
                  </a:lnTo>
                  <a:cubicBezTo>
                    <a:pt x="617" y="11194"/>
                    <a:pt x="3137" y="1372"/>
                    <a:pt x="3265" y="798"/>
                  </a:cubicBezTo>
                  <a:cubicBezTo>
                    <a:pt x="3397" y="228"/>
                    <a:pt x="2809" y="1"/>
                    <a:pt x="280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0;p30"/>
            <p:cNvSpPr/>
            <p:nvPr/>
          </p:nvSpPr>
          <p:spPr>
            <a:xfrm>
              <a:off x="3510224" y="2827778"/>
              <a:ext cx="192377" cy="6587"/>
            </a:xfrm>
            <a:custGeom>
              <a:avLst/>
              <a:gdLst/>
              <a:ahLst/>
              <a:cxnLst/>
              <a:rect l="l" t="t" r="r" b="b"/>
              <a:pathLst>
                <a:path w="5228" h="179" extrusionOk="0">
                  <a:moveTo>
                    <a:pt x="123" y="1"/>
                  </a:moveTo>
                  <a:lnTo>
                    <a:pt x="0" y="179"/>
                  </a:lnTo>
                  <a:lnTo>
                    <a:pt x="5228" y="179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1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3961" y="789"/>
                  </a:moveTo>
                  <a:cubicBezTo>
                    <a:pt x="4339" y="789"/>
                    <a:pt x="4649" y="1095"/>
                    <a:pt x="4649" y="1478"/>
                  </a:cubicBezTo>
                  <a:cubicBezTo>
                    <a:pt x="4649" y="1856"/>
                    <a:pt x="4339" y="2167"/>
                    <a:pt x="3961" y="2167"/>
                  </a:cubicBezTo>
                  <a:cubicBezTo>
                    <a:pt x="3578" y="2167"/>
                    <a:pt x="3269" y="1856"/>
                    <a:pt x="3269" y="1478"/>
                  </a:cubicBezTo>
                  <a:cubicBezTo>
                    <a:pt x="3269" y="1095"/>
                    <a:pt x="3578" y="789"/>
                    <a:pt x="3961" y="789"/>
                  </a:cubicBezTo>
                  <a:close/>
                  <a:moveTo>
                    <a:pt x="4080" y="1"/>
                  </a:moveTo>
                  <a:cubicBezTo>
                    <a:pt x="3807" y="1"/>
                    <a:pt x="3538" y="28"/>
                    <a:pt x="3277" y="83"/>
                  </a:cubicBezTo>
                  <a:cubicBezTo>
                    <a:pt x="1436" y="448"/>
                    <a:pt x="42" y="2057"/>
                    <a:pt x="0" y="4003"/>
                  </a:cubicBezTo>
                  <a:lnTo>
                    <a:pt x="8159" y="4003"/>
                  </a:lnTo>
                  <a:cubicBezTo>
                    <a:pt x="8118" y="1980"/>
                    <a:pt x="6605" y="316"/>
                    <a:pt x="4649" y="42"/>
                  </a:cubicBezTo>
                  <a:cubicBezTo>
                    <a:pt x="4463" y="15"/>
                    <a:pt x="4272" y="1"/>
                    <a:pt x="4080" y="1"/>
                  </a:cubicBez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2;p30"/>
            <p:cNvSpPr/>
            <p:nvPr/>
          </p:nvSpPr>
          <p:spPr>
            <a:xfrm>
              <a:off x="3858218" y="2335722"/>
              <a:ext cx="251069" cy="37"/>
            </a:xfrm>
            <a:custGeom>
              <a:avLst/>
              <a:gdLst/>
              <a:ahLst/>
              <a:cxnLst/>
              <a:rect l="l" t="t" r="r" b="b"/>
              <a:pathLst>
                <a:path w="6823" h="1" extrusionOk="0">
                  <a:moveTo>
                    <a:pt x="68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36" y="0"/>
                  </a:lnTo>
                  <a:lnTo>
                    <a:pt x="1736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3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4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5;p30"/>
            <p:cNvSpPr/>
            <p:nvPr/>
          </p:nvSpPr>
          <p:spPr>
            <a:xfrm flipH="1">
              <a:off x="273993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2" y="4775"/>
                  </a:moveTo>
                  <a:cubicBezTo>
                    <a:pt x="8299" y="4775"/>
                    <a:pt x="9341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4" y="9222"/>
                  </a:cubicBezTo>
                  <a:cubicBezTo>
                    <a:pt x="5695" y="9222"/>
                    <a:pt x="4653" y="8100"/>
                    <a:pt x="4786" y="6773"/>
                  </a:cubicBezTo>
                  <a:cubicBezTo>
                    <a:pt x="4891" y="5733"/>
                    <a:pt x="5729" y="4890"/>
                    <a:pt x="6768" y="4786"/>
                  </a:cubicBezTo>
                  <a:cubicBezTo>
                    <a:pt x="6844" y="4779"/>
                    <a:pt x="6918" y="4775"/>
                    <a:pt x="6992" y="4775"/>
                  </a:cubicBezTo>
                  <a:close/>
                  <a:moveTo>
                    <a:pt x="6221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1" y="2302"/>
                    <a:pt x="4608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0" y="2598"/>
                  </a:lnTo>
                  <a:cubicBezTo>
                    <a:pt x="1204" y="2894"/>
                    <a:pt x="1204" y="3368"/>
                    <a:pt x="1500" y="3665"/>
                  </a:cubicBezTo>
                  <a:lnTo>
                    <a:pt x="2443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2" y="5470"/>
                  </a:lnTo>
                  <a:cubicBezTo>
                    <a:pt x="333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3" y="8527"/>
                    <a:pt x="752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3" y="9389"/>
                  </a:cubicBezTo>
                  <a:lnTo>
                    <a:pt x="1500" y="10337"/>
                  </a:lnTo>
                  <a:cubicBezTo>
                    <a:pt x="1204" y="10628"/>
                    <a:pt x="1204" y="11107"/>
                    <a:pt x="1500" y="11398"/>
                  </a:cubicBezTo>
                  <a:lnTo>
                    <a:pt x="3661" y="12498"/>
                  </a:lnTo>
                  <a:lnTo>
                    <a:pt x="4608" y="11554"/>
                  </a:lnTo>
                  <a:cubicBezTo>
                    <a:pt x="4881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1" y="13996"/>
                  </a:cubicBezTo>
                  <a:lnTo>
                    <a:pt x="7776" y="13996"/>
                  </a:lnTo>
                  <a:cubicBezTo>
                    <a:pt x="8190" y="13996"/>
                    <a:pt x="8528" y="13664"/>
                    <a:pt x="8528" y="13245"/>
                  </a:cubicBezTo>
                  <a:lnTo>
                    <a:pt x="8528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1" y="12645"/>
                    <a:pt x="10674" y="12719"/>
                    <a:pt x="10866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4" y="8828"/>
                    <a:pt x="11909" y="8527"/>
                  </a:cubicBezTo>
                  <a:lnTo>
                    <a:pt x="13245" y="8527"/>
                  </a:lnTo>
                  <a:cubicBezTo>
                    <a:pt x="13660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0" y="5470"/>
                    <a:pt x="13245" y="5470"/>
                  </a:cubicBezTo>
                  <a:lnTo>
                    <a:pt x="11909" y="5470"/>
                  </a:lnTo>
                  <a:cubicBezTo>
                    <a:pt x="11814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6" y="1281"/>
                  </a:cubicBezTo>
                  <a:cubicBezTo>
                    <a:pt x="10674" y="1281"/>
                    <a:pt x="10481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8" y="2088"/>
                  </a:cubicBezTo>
                  <a:lnTo>
                    <a:pt x="8528" y="752"/>
                  </a:lnTo>
                  <a:cubicBezTo>
                    <a:pt x="8528" y="337"/>
                    <a:pt x="8190" y="1"/>
                    <a:pt x="777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6;p30"/>
            <p:cNvSpPr/>
            <p:nvPr/>
          </p:nvSpPr>
          <p:spPr>
            <a:xfrm flipH="1">
              <a:off x="270691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7" y="4775"/>
                  </a:moveTo>
                  <a:cubicBezTo>
                    <a:pt x="8299" y="4775"/>
                    <a:pt x="9342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5" y="9222"/>
                  </a:cubicBezTo>
                  <a:cubicBezTo>
                    <a:pt x="5696" y="9222"/>
                    <a:pt x="4653" y="8100"/>
                    <a:pt x="4787" y="6773"/>
                  </a:cubicBezTo>
                  <a:cubicBezTo>
                    <a:pt x="4892" y="5733"/>
                    <a:pt x="5731" y="4890"/>
                    <a:pt x="6774" y="4786"/>
                  </a:cubicBezTo>
                  <a:cubicBezTo>
                    <a:pt x="6849" y="4779"/>
                    <a:pt x="6923" y="4775"/>
                    <a:pt x="6997" y="4775"/>
                  </a:cubicBezTo>
                  <a:close/>
                  <a:moveTo>
                    <a:pt x="6223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3" y="2302"/>
                    <a:pt x="4609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1" y="2598"/>
                  </a:lnTo>
                  <a:cubicBezTo>
                    <a:pt x="1204" y="2894"/>
                    <a:pt x="1204" y="3368"/>
                    <a:pt x="1501" y="3665"/>
                  </a:cubicBezTo>
                  <a:lnTo>
                    <a:pt x="2444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4" y="5470"/>
                  </a:lnTo>
                  <a:cubicBezTo>
                    <a:pt x="338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8" y="8527"/>
                    <a:pt x="754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4" y="9389"/>
                  </a:cubicBezTo>
                  <a:lnTo>
                    <a:pt x="1501" y="10337"/>
                  </a:lnTo>
                  <a:cubicBezTo>
                    <a:pt x="1204" y="10628"/>
                    <a:pt x="1204" y="11107"/>
                    <a:pt x="1501" y="11398"/>
                  </a:cubicBezTo>
                  <a:lnTo>
                    <a:pt x="2599" y="12498"/>
                  </a:lnTo>
                  <a:cubicBezTo>
                    <a:pt x="2745" y="12645"/>
                    <a:pt x="2937" y="12719"/>
                    <a:pt x="3130" y="12719"/>
                  </a:cubicBezTo>
                  <a:cubicBezTo>
                    <a:pt x="3322" y="12719"/>
                    <a:pt x="3515" y="12645"/>
                    <a:pt x="3661" y="12498"/>
                  </a:cubicBezTo>
                  <a:lnTo>
                    <a:pt x="4609" y="11554"/>
                  </a:lnTo>
                  <a:cubicBezTo>
                    <a:pt x="4883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3" y="13996"/>
                  </a:cubicBezTo>
                  <a:lnTo>
                    <a:pt x="7776" y="13996"/>
                  </a:lnTo>
                  <a:cubicBezTo>
                    <a:pt x="8192" y="13996"/>
                    <a:pt x="8529" y="13664"/>
                    <a:pt x="8529" y="13245"/>
                  </a:cubicBezTo>
                  <a:lnTo>
                    <a:pt x="8529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2" y="12645"/>
                    <a:pt x="10674" y="12719"/>
                    <a:pt x="10867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5" y="8828"/>
                    <a:pt x="11911" y="8527"/>
                  </a:cubicBezTo>
                  <a:lnTo>
                    <a:pt x="13245" y="8527"/>
                  </a:lnTo>
                  <a:cubicBezTo>
                    <a:pt x="13661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1" y="5470"/>
                    <a:pt x="13245" y="5470"/>
                  </a:cubicBezTo>
                  <a:lnTo>
                    <a:pt x="11911" y="5470"/>
                  </a:lnTo>
                  <a:cubicBezTo>
                    <a:pt x="11815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7" y="1281"/>
                  </a:cubicBezTo>
                  <a:cubicBezTo>
                    <a:pt x="10674" y="1281"/>
                    <a:pt x="10482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9" y="2088"/>
                  </a:cubicBezTo>
                  <a:lnTo>
                    <a:pt x="8529" y="752"/>
                  </a:lnTo>
                  <a:cubicBezTo>
                    <a:pt x="8529" y="337"/>
                    <a:pt x="8192" y="1"/>
                    <a:pt x="777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7;p30"/>
            <p:cNvSpPr/>
            <p:nvPr/>
          </p:nvSpPr>
          <p:spPr>
            <a:xfrm>
              <a:off x="2659874" y="1888066"/>
              <a:ext cx="216841" cy="215248"/>
            </a:xfrm>
            <a:custGeom>
              <a:avLst/>
              <a:gdLst/>
              <a:ahLst/>
              <a:cxnLst/>
              <a:rect l="l" t="t" r="r" b="b"/>
              <a:pathLst>
                <a:path w="7211" h="7158" extrusionOk="0">
                  <a:moveTo>
                    <a:pt x="3586" y="2419"/>
                  </a:moveTo>
                  <a:cubicBezTo>
                    <a:pt x="3707" y="2419"/>
                    <a:pt x="3829" y="2439"/>
                    <a:pt x="3947" y="2478"/>
                  </a:cubicBezTo>
                  <a:cubicBezTo>
                    <a:pt x="4645" y="2716"/>
                    <a:pt x="4950" y="3522"/>
                    <a:pt x="4581" y="4161"/>
                  </a:cubicBezTo>
                  <a:cubicBezTo>
                    <a:pt x="4371" y="4523"/>
                    <a:pt x="3983" y="4736"/>
                    <a:pt x="3581" y="4736"/>
                  </a:cubicBezTo>
                  <a:cubicBezTo>
                    <a:pt x="3458" y="4736"/>
                    <a:pt x="3334" y="4716"/>
                    <a:pt x="3213" y="4675"/>
                  </a:cubicBezTo>
                  <a:cubicBezTo>
                    <a:pt x="2516" y="4443"/>
                    <a:pt x="2211" y="3631"/>
                    <a:pt x="2580" y="2998"/>
                  </a:cubicBezTo>
                  <a:cubicBezTo>
                    <a:pt x="2787" y="2633"/>
                    <a:pt x="3181" y="2419"/>
                    <a:pt x="3586" y="2419"/>
                  </a:cubicBezTo>
                  <a:close/>
                  <a:moveTo>
                    <a:pt x="2810" y="0"/>
                  </a:moveTo>
                  <a:cubicBezTo>
                    <a:pt x="2764" y="0"/>
                    <a:pt x="2717" y="8"/>
                    <a:pt x="2671" y="26"/>
                  </a:cubicBezTo>
                  <a:lnTo>
                    <a:pt x="1915" y="309"/>
                  </a:lnTo>
                  <a:cubicBezTo>
                    <a:pt x="1714" y="387"/>
                    <a:pt x="1610" y="614"/>
                    <a:pt x="1686" y="815"/>
                  </a:cubicBezTo>
                  <a:lnTo>
                    <a:pt x="1932" y="1466"/>
                  </a:lnTo>
                  <a:cubicBezTo>
                    <a:pt x="1805" y="1567"/>
                    <a:pt x="1686" y="1676"/>
                    <a:pt x="1577" y="1799"/>
                  </a:cubicBezTo>
                  <a:lnTo>
                    <a:pt x="943" y="1512"/>
                  </a:lnTo>
                  <a:cubicBezTo>
                    <a:pt x="892" y="1488"/>
                    <a:pt x="837" y="1477"/>
                    <a:pt x="783" y="1477"/>
                  </a:cubicBezTo>
                  <a:cubicBezTo>
                    <a:pt x="635" y="1477"/>
                    <a:pt x="491" y="1564"/>
                    <a:pt x="424" y="1708"/>
                  </a:cubicBezTo>
                  <a:lnTo>
                    <a:pt x="91" y="2447"/>
                  </a:lnTo>
                  <a:cubicBezTo>
                    <a:pt x="1" y="2642"/>
                    <a:pt x="91" y="2875"/>
                    <a:pt x="287" y="2962"/>
                  </a:cubicBezTo>
                  <a:lnTo>
                    <a:pt x="921" y="3248"/>
                  </a:lnTo>
                  <a:cubicBezTo>
                    <a:pt x="899" y="3412"/>
                    <a:pt x="893" y="3576"/>
                    <a:pt x="907" y="3736"/>
                  </a:cubicBezTo>
                  <a:lnTo>
                    <a:pt x="255" y="3982"/>
                  </a:lnTo>
                  <a:lnTo>
                    <a:pt x="310" y="5245"/>
                  </a:lnTo>
                  <a:cubicBezTo>
                    <a:pt x="371" y="5402"/>
                    <a:pt x="522" y="5497"/>
                    <a:pt x="682" y="5497"/>
                  </a:cubicBezTo>
                  <a:cubicBezTo>
                    <a:pt x="727" y="5497"/>
                    <a:pt x="772" y="5489"/>
                    <a:pt x="817" y="5473"/>
                  </a:cubicBezTo>
                  <a:lnTo>
                    <a:pt x="1467" y="5227"/>
                  </a:lnTo>
                  <a:cubicBezTo>
                    <a:pt x="1568" y="5354"/>
                    <a:pt x="1677" y="5473"/>
                    <a:pt x="1801" y="5583"/>
                  </a:cubicBezTo>
                  <a:lnTo>
                    <a:pt x="1513" y="6216"/>
                  </a:lnTo>
                  <a:cubicBezTo>
                    <a:pt x="1423" y="6412"/>
                    <a:pt x="1513" y="6644"/>
                    <a:pt x="1709" y="6736"/>
                  </a:cubicBezTo>
                  <a:lnTo>
                    <a:pt x="2443" y="7068"/>
                  </a:lnTo>
                  <a:cubicBezTo>
                    <a:pt x="2496" y="7091"/>
                    <a:pt x="2551" y="7102"/>
                    <a:pt x="2604" y="7102"/>
                  </a:cubicBezTo>
                  <a:cubicBezTo>
                    <a:pt x="2756" y="7102"/>
                    <a:pt x="2899" y="7017"/>
                    <a:pt x="2963" y="6872"/>
                  </a:cubicBezTo>
                  <a:lnTo>
                    <a:pt x="3250" y="6239"/>
                  </a:lnTo>
                  <a:cubicBezTo>
                    <a:pt x="3360" y="6251"/>
                    <a:pt x="3467" y="6256"/>
                    <a:pt x="3575" y="6256"/>
                  </a:cubicBezTo>
                  <a:cubicBezTo>
                    <a:pt x="3628" y="6256"/>
                    <a:pt x="3682" y="6255"/>
                    <a:pt x="3737" y="6252"/>
                  </a:cubicBezTo>
                  <a:lnTo>
                    <a:pt x="3983" y="6904"/>
                  </a:lnTo>
                  <a:cubicBezTo>
                    <a:pt x="4040" y="7059"/>
                    <a:pt x="4190" y="7157"/>
                    <a:pt x="4350" y="7157"/>
                  </a:cubicBezTo>
                  <a:cubicBezTo>
                    <a:pt x="4396" y="7157"/>
                    <a:pt x="4444" y="7149"/>
                    <a:pt x="4490" y="7131"/>
                  </a:cubicBezTo>
                  <a:lnTo>
                    <a:pt x="5241" y="6845"/>
                  </a:lnTo>
                  <a:cubicBezTo>
                    <a:pt x="5447" y="6772"/>
                    <a:pt x="5547" y="6544"/>
                    <a:pt x="5474" y="6343"/>
                  </a:cubicBezTo>
                  <a:lnTo>
                    <a:pt x="5228" y="5692"/>
                  </a:lnTo>
                  <a:cubicBezTo>
                    <a:pt x="5356" y="5591"/>
                    <a:pt x="5474" y="5482"/>
                    <a:pt x="5584" y="5358"/>
                  </a:cubicBezTo>
                  <a:lnTo>
                    <a:pt x="6217" y="5646"/>
                  </a:lnTo>
                  <a:cubicBezTo>
                    <a:pt x="6268" y="5669"/>
                    <a:pt x="6322" y="5680"/>
                    <a:pt x="6376" y="5680"/>
                  </a:cubicBezTo>
                  <a:cubicBezTo>
                    <a:pt x="6525" y="5680"/>
                    <a:pt x="6668" y="5595"/>
                    <a:pt x="6732" y="5450"/>
                  </a:cubicBezTo>
                  <a:lnTo>
                    <a:pt x="7069" y="4712"/>
                  </a:lnTo>
                  <a:cubicBezTo>
                    <a:pt x="7155" y="4516"/>
                    <a:pt x="7069" y="4283"/>
                    <a:pt x="6873" y="4192"/>
                  </a:cubicBezTo>
                  <a:lnTo>
                    <a:pt x="6240" y="3905"/>
                  </a:lnTo>
                  <a:cubicBezTo>
                    <a:pt x="6258" y="3745"/>
                    <a:pt x="6263" y="3581"/>
                    <a:pt x="6253" y="3422"/>
                  </a:cubicBezTo>
                  <a:lnTo>
                    <a:pt x="6905" y="3176"/>
                  </a:lnTo>
                  <a:cubicBezTo>
                    <a:pt x="7106" y="3098"/>
                    <a:pt x="7210" y="2870"/>
                    <a:pt x="7134" y="2670"/>
                  </a:cubicBezTo>
                  <a:lnTo>
                    <a:pt x="6846" y="1913"/>
                  </a:lnTo>
                  <a:cubicBezTo>
                    <a:pt x="6789" y="1758"/>
                    <a:pt x="6640" y="1660"/>
                    <a:pt x="6480" y="1660"/>
                  </a:cubicBezTo>
                  <a:cubicBezTo>
                    <a:pt x="6434" y="1660"/>
                    <a:pt x="6386" y="1668"/>
                    <a:pt x="6341" y="1685"/>
                  </a:cubicBezTo>
                  <a:lnTo>
                    <a:pt x="5693" y="1931"/>
                  </a:lnTo>
                  <a:cubicBezTo>
                    <a:pt x="5592" y="1803"/>
                    <a:pt x="5483" y="1685"/>
                    <a:pt x="5360" y="1576"/>
                  </a:cubicBezTo>
                  <a:lnTo>
                    <a:pt x="5647" y="943"/>
                  </a:lnTo>
                  <a:cubicBezTo>
                    <a:pt x="5733" y="747"/>
                    <a:pt x="5647" y="514"/>
                    <a:pt x="5451" y="423"/>
                  </a:cubicBezTo>
                  <a:lnTo>
                    <a:pt x="4713" y="90"/>
                  </a:lnTo>
                  <a:cubicBezTo>
                    <a:pt x="4661" y="66"/>
                    <a:pt x="4606" y="55"/>
                    <a:pt x="4553" y="55"/>
                  </a:cubicBezTo>
                  <a:cubicBezTo>
                    <a:pt x="4403" y="55"/>
                    <a:pt x="4260" y="142"/>
                    <a:pt x="4193" y="286"/>
                  </a:cubicBezTo>
                  <a:lnTo>
                    <a:pt x="3907" y="920"/>
                  </a:lnTo>
                  <a:cubicBezTo>
                    <a:pt x="3810" y="906"/>
                    <a:pt x="3712" y="900"/>
                    <a:pt x="3614" y="900"/>
                  </a:cubicBezTo>
                  <a:cubicBezTo>
                    <a:pt x="3550" y="900"/>
                    <a:pt x="3486" y="903"/>
                    <a:pt x="3423" y="906"/>
                  </a:cubicBezTo>
                  <a:lnTo>
                    <a:pt x="3177" y="254"/>
                  </a:lnTo>
                  <a:cubicBezTo>
                    <a:pt x="3117" y="96"/>
                    <a:pt x="2968" y="0"/>
                    <a:pt x="28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8;p30"/>
            <p:cNvSpPr/>
            <p:nvPr/>
          </p:nvSpPr>
          <p:spPr>
            <a:xfrm flipH="1">
              <a:off x="2635777" y="1891211"/>
              <a:ext cx="218345" cy="215278"/>
            </a:xfrm>
            <a:custGeom>
              <a:avLst/>
              <a:gdLst/>
              <a:ahLst/>
              <a:cxnLst/>
              <a:rect l="l" t="t" r="r" b="b"/>
              <a:pathLst>
                <a:path w="7261" h="7159" extrusionOk="0">
                  <a:moveTo>
                    <a:pt x="3635" y="2422"/>
                  </a:moveTo>
                  <a:cubicBezTo>
                    <a:pt x="3756" y="2422"/>
                    <a:pt x="3879" y="2441"/>
                    <a:pt x="3998" y="2482"/>
                  </a:cubicBezTo>
                  <a:cubicBezTo>
                    <a:pt x="4696" y="2718"/>
                    <a:pt x="5001" y="3525"/>
                    <a:pt x="4631" y="4163"/>
                  </a:cubicBezTo>
                  <a:cubicBezTo>
                    <a:pt x="4424" y="4524"/>
                    <a:pt x="4031" y="4737"/>
                    <a:pt x="3626" y="4737"/>
                  </a:cubicBezTo>
                  <a:cubicBezTo>
                    <a:pt x="3505" y="4737"/>
                    <a:pt x="3382" y="4718"/>
                    <a:pt x="3264" y="4678"/>
                  </a:cubicBezTo>
                  <a:cubicBezTo>
                    <a:pt x="2567" y="4441"/>
                    <a:pt x="2262" y="3635"/>
                    <a:pt x="2630" y="2997"/>
                  </a:cubicBezTo>
                  <a:cubicBezTo>
                    <a:pt x="2841" y="2635"/>
                    <a:pt x="3231" y="2422"/>
                    <a:pt x="3635" y="2422"/>
                  </a:cubicBezTo>
                  <a:close/>
                  <a:moveTo>
                    <a:pt x="2858" y="1"/>
                  </a:moveTo>
                  <a:cubicBezTo>
                    <a:pt x="2813" y="1"/>
                    <a:pt x="2767" y="9"/>
                    <a:pt x="2721" y="25"/>
                  </a:cubicBezTo>
                  <a:lnTo>
                    <a:pt x="1965" y="311"/>
                  </a:lnTo>
                  <a:cubicBezTo>
                    <a:pt x="1764" y="389"/>
                    <a:pt x="1660" y="612"/>
                    <a:pt x="1737" y="818"/>
                  </a:cubicBezTo>
                  <a:lnTo>
                    <a:pt x="1983" y="1470"/>
                  </a:lnTo>
                  <a:cubicBezTo>
                    <a:pt x="1856" y="1565"/>
                    <a:pt x="1737" y="1679"/>
                    <a:pt x="1627" y="1802"/>
                  </a:cubicBezTo>
                  <a:lnTo>
                    <a:pt x="994" y="1515"/>
                  </a:lnTo>
                  <a:cubicBezTo>
                    <a:pt x="941" y="1490"/>
                    <a:pt x="886" y="1479"/>
                    <a:pt x="832" y="1479"/>
                  </a:cubicBezTo>
                  <a:cubicBezTo>
                    <a:pt x="684" y="1479"/>
                    <a:pt x="542" y="1564"/>
                    <a:pt x="474" y="1712"/>
                  </a:cubicBezTo>
                  <a:lnTo>
                    <a:pt x="142" y="2444"/>
                  </a:lnTo>
                  <a:cubicBezTo>
                    <a:pt x="56" y="2646"/>
                    <a:pt x="142" y="2878"/>
                    <a:pt x="338" y="2964"/>
                  </a:cubicBezTo>
                  <a:lnTo>
                    <a:pt x="971" y="3252"/>
                  </a:lnTo>
                  <a:cubicBezTo>
                    <a:pt x="954" y="3416"/>
                    <a:pt x="949" y="3575"/>
                    <a:pt x="958" y="3740"/>
                  </a:cubicBezTo>
                  <a:lnTo>
                    <a:pt x="306" y="3981"/>
                  </a:lnTo>
                  <a:cubicBezTo>
                    <a:pt x="106" y="4058"/>
                    <a:pt x="1" y="4286"/>
                    <a:pt x="79" y="4487"/>
                  </a:cubicBezTo>
                  <a:lnTo>
                    <a:pt x="365" y="5244"/>
                  </a:lnTo>
                  <a:cubicBezTo>
                    <a:pt x="422" y="5401"/>
                    <a:pt x="570" y="5497"/>
                    <a:pt x="727" y="5497"/>
                  </a:cubicBezTo>
                  <a:cubicBezTo>
                    <a:pt x="774" y="5497"/>
                    <a:pt x="821" y="5489"/>
                    <a:pt x="867" y="5471"/>
                  </a:cubicBezTo>
                  <a:lnTo>
                    <a:pt x="1518" y="5229"/>
                  </a:lnTo>
                  <a:cubicBezTo>
                    <a:pt x="1619" y="5353"/>
                    <a:pt x="1728" y="5475"/>
                    <a:pt x="1852" y="5580"/>
                  </a:cubicBezTo>
                  <a:lnTo>
                    <a:pt x="1564" y="6214"/>
                  </a:lnTo>
                  <a:cubicBezTo>
                    <a:pt x="1478" y="6415"/>
                    <a:pt x="1564" y="6647"/>
                    <a:pt x="1760" y="6733"/>
                  </a:cubicBezTo>
                  <a:lnTo>
                    <a:pt x="2498" y="7066"/>
                  </a:lnTo>
                  <a:cubicBezTo>
                    <a:pt x="2551" y="7091"/>
                    <a:pt x="2607" y="7103"/>
                    <a:pt x="2662" y="7103"/>
                  </a:cubicBezTo>
                  <a:cubicBezTo>
                    <a:pt x="2810" y="7103"/>
                    <a:pt x="2951" y="7017"/>
                    <a:pt x="3018" y="6870"/>
                  </a:cubicBezTo>
                  <a:lnTo>
                    <a:pt x="3305" y="6237"/>
                  </a:lnTo>
                  <a:cubicBezTo>
                    <a:pt x="3415" y="6253"/>
                    <a:pt x="3527" y="6260"/>
                    <a:pt x="3638" y="6260"/>
                  </a:cubicBezTo>
                  <a:cubicBezTo>
                    <a:pt x="3688" y="6260"/>
                    <a:pt x="3738" y="6258"/>
                    <a:pt x="3788" y="6255"/>
                  </a:cubicBezTo>
                  <a:lnTo>
                    <a:pt x="4034" y="6907"/>
                  </a:lnTo>
                  <a:cubicBezTo>
                    <a:pt x="4094" y="7063"/>
                    <a:pt x="4243" y="7159"/>
                    <a:pt x="4403" y="7159"/>
                  </a:cubicBezTo>
                  <a:cubicBezTo>
                    <a:pt x="4449" y="7159"/>
                    <a:pt x="4495" y="7151"/>
                    <a:pt x="4540" y="7135"/>
                  </a:cubicBezTo>
                  <a:lnTo>
                    <a:pt x="5297" y="6847"/>
                  </a:lnTo>
                  <a:cubicBezTo>
                    <a:pt x="5497" y="6771"/>
                    <a:pt x="5602" y="6546"/>
                    <a:pt x="5525" y="6342"/>
                  </a:cubicBezTo>
                  <a:lnTo>
                    <a:pt x="5279" y="5690"/>
                  </a:lnTo>
                  <a:cubicBezTo>
                    <a:pt x="5407" y="5595"/>
                    <a:pt x="5525" y="5480"/>
                    <a:pt x="5634" y="5357"/>
                  </a:cubicBezTo>
                  <a:lnTo>
                    <a:pt x="6267" y="5644"/>
                  </a:lnTo>
                  <a:cubicBezTo>
                    <a:pt x="6321" y="5669"/>
                    <a:pt x="6376" y="5681"/>
                    <a:pt x="6431" y="5681"/>
                  </a:cubicBezTo>
                  <a:cubicBezTo>
                    <a:pt x="6579" y="5681"/>
                    <a:pt x="6721" y="5595"/>
                    <a:pt x="6787" y="5448"/>
                  </a:cubicBezTo>
                  <a:lnTo>
                    <a:pt x="7120" y="4714"/>
                  </a:lnTo>
                  <a:cubicBezTo>
                    <a:pt x="7211" y="4518"/>
                    <a:pt x="7120" y="4286"/>
                    <a:pt x="6924" y="4195"/>
                  </a:cubicBezTo>
                  <a:lnTo>
                    <a:pt x="6290" y="3908"/>
                  </a:lnTo>
                  <a:cubicBezTo>
                    <a:pt x="6309" y="3744"/>
                    <a:pt x="6313" y="3584"/>
                    <a:pt x="6304" y="3420"/>
                  </a:cubicBezTo>
                  <a:lnTo>
                    <a:pt x="6956" y="3178"/>
                  </a:lnTo>
                  <a:cubicBezTo>
                    <a:pt x="7161" y="3101"/>
                    <a:pt x="7261" y="2873"/>
                    <a:pt x="7184" y="2673"/>
                  </a:cubicBezTo>
                  <a:lnTo>
                    <a:pt x="6901" y="1916"/>
                  </a:lnTo>
                  <a:cubicBezTo>
                    <a:pt x="6841" y="1758"/>
                    <a:pt x="6692" y="1662"/>
                    <a:pt x="6535" y="1662"/>
                  </a:cubicBezTo>
                  <a:cubicBezTo>
                    <a:pt x="6488" y="1662"/>
                    <a:pt x="6441" y="1671"/>
                    <a:pt x="6395" y="1689"/>
                  </a:cubicBezTo>
                  <a:lnTo>
                    <a:pt x="5744" y="1935"/>
                  </a:lnTo>
                  <a:cubicBezTo>
                    <a:pt x="5643" y="1807"/>
                    <a:pt x="5534" y="1684"/>
                    <a:pt x="5411" y="1579"/>
                  </a:cubicBezTo>
                  <a:lnTo>
                    <a:pt x="5698" y="946"/>
                  </a:lnTo>
                  <a:cubicBezTo>
                    <a:pt x="5789" y="745"/>
                    <a:pt x="5698" y="513"/>
                    <a:pt x="5502" y="426"/>
                  </a:cubicBezTo>
                  <a:lnTo>
                    <a:pt x="4763" y="93"/>
                  </a:lnTo>
                  <a:cubicBezTo>
                    <a:pt x="4711" y="68"/>
                    <a:pt x="4655" y="57"/>
                    <a:pt x="4601" y="57"/>
                  </a:cubicBezTo>
                  <a:cubicBezTo>
                    <a:pt x="4453" y="57"/>
                    <a:pt x="4311" y="142"/>
                    <a:pt x="4248" y="290"/>
                  </a:cubicBezTo>
                  <a:lnTo>
                    <a:pt x="3962" y="923"/>
                  </a:lnTo>
                  <a:cubicBezTo>
                    <a:pt x="3849" y="907"/>
                    <a:pt x="3736" y="900"/>
                    <a:pt x="3625" y="900"/>
                  </a:cubicBezTo>
                  <a:cubicBezTo>
                    <a:pt x="3574" y="900"/>
                    <a:pt x="3524" y="902"/>
                    <a:pt x="3474" y="904"/>
                  </a:cubicBezTo>
                  <a:lnTo>
                    <a:pt x="3228" y="252"/>
                  </a:lnTo>
                  <a:cubicBezTo>
                    <a:pt x="3167" y="96"/>
                    <a:pt x="3018" y="1"/>
                    <a:pt x="2858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9;p30"/>
            <p:cNvSpPr/>
            <p:nvPr/>
          </p:nvSpPr>
          <p:spPr>
            <a:xfrm>
              <a:off x="4065831" y="1382630"/>
              <a:ext cx="898632" cy="194401"/>
            </a:xfrm>
            <a:custGeom>
              <a:avLst/>
              <a:gdLst/>
              <a:ahLst/>
              <a:cxnLst/>
              <a:rect l="l" t="t" r="r" b="b"/>
              <a:pathLst>
                <a:path w="24421" h="5283" extrusionOk="0">
                  <a:moveTo>
                    <a:pt x="15405" y="0"/>
                  </a:moveTo>
                  <a:cubicBezTo>
                    <a:pt x="14107" y="0"/>
                    <a:pt x="12967" y="665"/>
                    <a:pt x="12302" y="1673"/>
                  </a:cubicBezTo>
                  <a:cubicBezTo>
                    <a:pt x="12011" y="2111"/>
                    <a:pt x="11523" y="2366"/>
                    <a:pt x="11018" y="2366"/>
                  </a:cubicBezTo>
                  <a:cubicBezTo>
                    <a:pt x="10850" y="2366"/>
                    <a:pt x="10680" y="2338"/>
                    <a:pt x="10515" y="2279"/>
                  </a:cubicBezTo>
                  <a:cubicBezTo>
                    <a:pt x="10137" y="2142"/>
                    <a:pt x="9727" y="2070"/>
                    <a:pt x="9303" y="2070"/>
                  </a:cubicBezTo>
                  <a:cubicBezTo>
                    <a:pt x="8450" y="2070"/>
                    <a:pt x="7666" y="2366"/>
                    <a:pt x="7047" y="2863"/>
                  </a:cubicBezTo>
                  <a:cubicBezTo>
                    <a:pt x="6674" y="3160"/>
                    <a:pt x="6218" y="3313"/>
                    <a:pt x="5757" y="3313"/>
                  </a:cubicBezTo>
                  <a:cubicBezTo>
                    <a:pt x="5491" y="3313"/>
                    <a:pt x="5224" y="3263"/>
                    <a:pt x="4969" y="3159"/>
                  </a:cubicBezTo>
                  <a:cubicBezTo>
                    <a:pt x="4526" y="2981"/>
                    <a:pt x="4043" y="2880"/>
                    <a:pt x="3537" y="2880"/>
                  </a:cubicBezTo>
                  <a:cubicBezTo>
                    <a:pt x="1933" y="2880"/>
                    <a:pt x="556" y="3875"/>
                    <a:pt x="0" y="5282"/>
                  </a:cubicBezTo>
                  <a:lnTo>
                    <a:pt x="24421" y="5282"/>
                  </a:lnTo>
                  <a:cubicBezTo>
                    <a:pt x="23882" y="4070"/>
                    <a:pt x="22666" y="3223"/>
                    <a:pt x="21253" y="3223"/>
                  </a:cubicBezTo>
                  <a:cubicBezTo>
                    <a:pt x="20447" y="3223"/>
                    <a:pt x="19708" y="3496"/>
                    <a:pt x="19120" y="3957"/>
                  </a:cubicBezTo>
                  <a:cubicBezTo>
                    <a:pt x="19124" y="3879"/>
                    <a:pt x="19124" y="3801"/>
                    <a:pt x="19124" y="3724"/>
                  </a:cubicBezTo>
                  <a:cubicBezTo>
                    <a:pt x="19124" y="1668"/>
                    <a:pt x="17460" y="0"/>
                    <a:pt x="1540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0;p30"/>
            <p:cNvSpPr/>
            <p:nvPr/>
          </p:nvSpPr>
          <p:spPr>
            <a:xfrm>
              <a:off x="2614646" y="2185772"/>
              <a:ext cx="447826" cy="101855"/>
            </a:xfrm>
            <a:custGeom>
              <a:avLst/>
              <a:gdLst/>
              <a:ahLst/>
              <a:cxnLst/>
              <a:rect l="l" t="t" r="r" b="b"/>
              <a:pathLst>
                <a:path w="12170" h="2768" extrusionOk="0">
                  <a:moveTo>
                    <a:pt x="4366" y="1"/>
                  </a:moveTo>
                  <a:cubicBezTo>
                    <a:pt x="2438" y="1"/>
                    <a:pt x="774" y="1132"/>
                    <a:pt x="0" y="2767"/>
                  </a:cubicBezTo>
                  <a:lnTo>
                    <a:pt x="12169" y="2767"/>
                  </a:lnTo>
                  <a:cubicBezTo>
                    <a:pt x="11745" y="1875"/>
                    <a:pt x="10833" y="1250"/>
                    <a:pt x="9776" y="1250"/>
                  </a:cubicBezTo>
                  <a:cubicBezTo>
                    <a:pt x="9534" y="1250"/>
                    <a:pt x="9298" y="1286"/>
                    <a:pt x="9075" y="1345"/>
                  </a:cubicBezTo>
                  <a:cubicBezTo>
                    <a:pt x="8900" y="1393"/>
                    <a:pt x="8721" y="1417"/>
                    <a:pt x="8544" y="1417"/>
                  </a:cubicBezTo>
                  <a:cubicBezTo>
                    <a:pt x="8096" y="1417"/>
                    <a:pt x="7654" y="1268"/>
                    <a:pt x="7292" y="990"/>
                  </a:cubicBezTo>
                  <a:cubicBezTo>
                    <a:pt x="6481" y="371"/>
                    <a:pt x="5469" y="1"/>
                    <a:pt x="43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;p30"/>
            <p:cNvSpPr/>
            <p:nvPr/>
          </p:nvSpPr>
          <p:spPr>
            <a:xfrm flipH="1">
              <a:off x="3165247" y="2289431"/>
              <a:ext cx="297692" cy="413972"/>
            </a:xfrm>
            <a:custGeom>
              <a:avLst/>
              <a:gdLst/>
              <a:ahLst/>
              <a:cxnLst/>
              <a:rect l="l" t="t" r="r" b="b"/>
              <a:pathLst>
                <a:path w="8090" h="11250" extrusionOk="0">
                  <a:moveTo>
                    <a:pt x="4043" y="1"/>
                  </a:moveTo>
                  <a:cubicBezTo>
                    <a:pt x="1810" y="1"/>
                    <a:pt x="1" y="1810"/>
                    <a:pt x="1" y="4043"/>
                  </a:cubicBezTo>
                  <a:cubicBezTo>
                    <a:pt x="1" y="5028"/>
                    <a:pt x="351" y="5935"/>
                    <a:pt x="939" y="6632"/>
                  </a:cubicBezTo>
                  <a:lnTo>
                    <a:pt x="4043" y="11250"/>
                  </a:lnTo>
                  <a:lnTo>
                    <a:pt x="7393" y="6313"/>
                  </a:lnTo>
                  <a:cubicBezTo>
                    <a:pt x="7831" y="5666"/>
                    <a:pt x="8090" y="4887"/>
                    <a:pt x="8090" y="4043"/>
                  </a:cubicBezTo>
                  <a:cubicBezTo>
                    <a:pt x="8090" y="1810"/>
                    <a:pt x="6276" y="1"/>
                    <a:pt x="40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2;p30"/>
            <p:cNvSpPr/>
            <p:nvPr/>
          </p:nvSpPr>
          <p:spPr>
            <a:xfrm>
              <a:off x="3272365" y="2662263"/>
              <a:ext cx="41802" cy="41140"/>
            </a:xfrm>
            <a:custGeom>
              <a:avLst/>
              <a:gdLst/>
              <a:ahLst/>
              <a:cxnLst/>
              <a:rect l="l" t="t" r="r" b="b"/>
              <a:pathLst>
                <a:path w="1136" h="1118" extrusionOk="0">
                  <a:moveTo>
                    <a:pt x="753" y="1"/>
                  </a:moveTo>
                  <a:lnTo>
                    <a:pt x="1" y="1118"/>
                  </a:lnTo>
                  <a:lnTo>
                    <a:pt x="1136" y="111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3;p30"/>
            <p:cNvSpPr/>
            <p:nvPr/>
          </p:nvSpPr>
          <p:spPr>
            <a:xfrm>
              <a:off x="3249587" y="2289431"/>
              <a:ext cx="78158" cy="17295"/>
            </a:xfrm>
            <a:custGeom>
              <a:avLst/>
              <a:gdLst/>
              <a:ahLst/>
              <a:cxnLst/>
              <a:rect l="l" t="t" r="r" b="b"/>
              <a:pathLst>
                <a:path w="2124" h="470" extrusionOk="0">
                  <a:moveTo>
                    <a:pt x="2124" y="1"/>
                  </a:moveTo>
                  <a:lnTo>
                    <a:pt x="0" y="46"/>
                  </a:lnTo>
                  <a:lnTo>
                    <a:pt x="232" y="470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4;p30"/>
            <p:cNvSpPr/>
            <p:nvPr/>
          </p:nvSpPr>
          <p:spPr>
            <a:xfrm flipH="1">
              <a:off x="3123629" y="2289431"/>
              <a:ext cx="297729" cy="413972"/>
            </a:xfrm>
            <a:custGeom>
              <a:avLst/>
              <a:gdLst/>
              <a:ahLst/>
              <a:cxnLst/>
              <a:rect l="l" t="t" r="r" b="b"/>
              <a:pathLst>
                <a:path w="8091" h="11250" extrusionOk="0">
                  <a:moveTo>
                    <a:pt x="4048" y="1"/>
                  </a:moveTo>
                  <a:cubicBezTo>
                    <a:pt x="1814" y="1"/>
                    <a:pt x="1" y="1810"/>
                    <a:pt x="1" y="4043"/>
                  </a:cubicBezTo>
                  <a:cubicBezTo>
                    <a:pt x="1" y="5028"/>
                    <a:pt x="356" y="5935"/>
                    <a:pt x="939" y="6632"/>
                  </a:cubicBezTo>
                  <a:lnTo>
                    <a:pt x="4048" y="11250"/>
                  </a:lnTo>
                  <a:lnTo>
                    <a:pt x="7397" y="6313"/>
                  </a:lnTo>
                  <a:cubicBezTo>
                    <a:pt x="7835" y="5666"/>
                    <a:pt x="8091" y="4887"/>
                    <a:pt x="8091" y="4043"/>
                  </a:cubicBezTo>
                  <a:cubicBezTo>
                    <a:pt x="8091" y="1810"/>
                    <a:pt x="6282" y="1"/>
                    <a:pt x="40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5;p30"/>
            <p:cNvSpPr/>
            <p:nvPr/>
          </p:nvSpPr>
          <p:spPr>
            <a:xfrm flipH="1">
              <a:off x="3217058" y="2382860"/>
              <a:ext cx="110724" cy="110724"/>
            </a:xfrm>
            <a:custGeom>
              <a:avLst/>
              <a:gdLst/>
              <a:ahLst/>
              <a:cxnLst/>
              <a:rect l="l" t="t" r="r" b="b"/>
              <a:pathLst>
                <a:path w="3009" h="3009" extrusionOk="0">
                  <a:moveTo>
                    <a:pt x="1505" y="0"/>
                  </a:moveTo>
                  <a:cubicBezTo>
                    <a:pt x="670" y="0"/>
                    <a:pt x="1" y="675"/>
                    <a:pt x="1" y="1504"/>
                  </a:cubicBezTo>
                  <a:cubicBezTo>
                    <a:pt x="1" y="2339"/>
                    <a:pt x="670" y="3008"/>
                    <a:pt x="1505" y="3008"/>
                  </a:cubicBezTo>
                  <a:cubicBezTo>
                    <a:pt x="2334" y="3008"/>
                    <a:pt x="3009" y="2339"/>
                    <a:pt x="3009" y="1504"/>
                  </a:cubicBezTo>
                  <a:cubicBezTo>
                    <a:pt x="3009" y="675"/>
                    <a:pt x="2334" y="0"/>
                    <a:pt x="150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6;p30"/>
            <p:cNvSpPr/>
            <p:nvPr/>
          </p:nvSpPr>
          <p:spPr>
            <a:xfrm>
              <a:off x="3338968" y="1565918"/>
              <a:ext cx="401865" cy="357966"/>
            </a:xfrm>
            <a:custGeom>
              <a:avLst/>
              <a:gdLst/>
              <a:ahLst/>
              <a:cxnLst/>
              <a:rect l="l" t="t" r="r" b="b"/>
              <a:pathLst>
                <a:path w="10921" h="9728" extrusionOk="0">
                  <a:moveTo>
                    <a:pt x="4863" y="1"/>
                  </a:moveTo>
                  <a:cubicBezTo>
                    <a:pt x="2179" y="1"/>
                    <a:pt x="1" y="2175"/>
                    <a:pt x="1" y="4864"/>
                  </a:cubicBezTo>
                  <a:cubicBezTo>
                    <a:pt x="1" y="7548"/>
                    <a:pt x="2179" y="9727"/>
                    <a:pt x="4863" y="9727"/>
                  </a:cubicBezTo>
                  <a:cubicBezTo>
                    <a:pt x="5971" y="9727"/>
                    <a:pt x="6992" y="9353"/>
                    <a:pt x="7812" y="8724"/>
                  </a:cubicBezTo>
                  <a:lnTo>
                    <a:pt x="10921" y="9727"/>
                  </a:lnTo>
                  <a:lnTo>
                    <a:pt x="9207" y="7043"/>
                  </a:lnTo>
                  <a:cubicBezTo>
                    <a:pt x="9535" y="6387"/>
                    <a:pt x="9726" y="5648"/>
                    <a:pt x="9726" y="4864"/>
                  </a:cubicBezTo>
                  <a:cubicBezTo>
                    <a:pt x="9726" y="2175"/>
                    <a:pt x="7548" y="1"/>
                    <a:pt x="486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7;p30"/>
            <p:cNvSpPr/>
            <p:nvPr/>
          </p:nvSpPr>
          <p:spPr>
            <a:xfrm>
              <a:off x="3421284" y="1686504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68;p30"/>
            <p:cNvSpPr/>
            <p:nvPr/>
          </p:nvSpPr>
          <p:spPr>
            <a:xfrm>
              <a:off x="3421284" y="1729778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69;p30"/>
            <p:cNvSpPr/>
            <p:nvPr/>
          </p:nvSpPr>
          <p:spPr>
            <a:xfrm>
              <a:off x="3421284" y="1773051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3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3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0;p30"/>
            <p:cNvSpPr/>
            <p:nvPr/>
          </p:nvSpPr>
          <p:spPr>
            <a:xfrm>
              <a:off x="3739620" y="1112794"/>
              <a:ext cx="488413" cy="555164"/>
            </a:xfrm>
            <a:custGeom>
              <a:avLst/>
              <a:gdLst/>
              <a:ahLst/>
              <a:cxnLst/>
              <a:rect l="l" t="t" r="r" b="b"/>
              <a:pathLst>
                <a:path w="13273" h="15087" extrusionOk="0">
                  <a:moveTo>
                    <a:pt x="6636" y="0"/>
                  </a:moveTo>
                  <a:cubicBezTo>
                    <a:pt x="2972" y="0"/>
                    <a:pt x="1" y="2972"/>
                    <a:pt x="1" y="6637"/>
                  </a:cubicBezTo>
                  <a:cubicBezTo>
                    <a:pt x="1" y="8701"/>
                    <a:pt x="940" y="10542"/>
                    <a:pt x="2416" y="11759"/>
                  </a:cubicBezTo>
                  <a:lnTo>
                    <a:pt x="5611" y="15086"/>
                  </a:lnTo>
                  <a:lnTo>
                    <a:pt x="7654" y="15086"/>
                  </a:lnTo>
                  <a:lnTo>
                    <a:pt x="10830" y="11782"/>
                  </a:lnTo>
                  <a:cubicBezTo>
                    <a:pt x="12320" y="10564"/>
                    <a:pt x="13273" y="8709"/>
                    <a:pt x="13273" y="6637"/>
                  </a:cubicBezTo>
                  <a:cubicBezTo>
                    <a:pt x="13273" y="2972"/>
                    <a:pt x="10301" y="0"/>
                    <a:pt x="663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1;p30"/>
            <p:cNvSpPr/>
            <p:nvPr/>
          </p:nvSpPr>
          <p:spPr>
            <a:xfrm>
              <a:off x="3942742" y="1802085"/>
              <a:ext cx="38085" cy="44783"/>
            </a:xfrm>
            <a:custGeom>
              <a:avLst/>
              <a:gdLst/>
              <a:ahLst/>
              <a:cxnLst/>
              <a:rect l="l" t="t" r="r" b="b"/>
              <a:pathLst>
                <a:path w="1035" h="1217" extrusionOk="0">
                  <a:moveTo>
                    <a:pt x="1" y="0"/>
                  </a:moveTo>
                  <a:lnTo>
                    <a:pt x="1" y="1180"/>
                  </a:lnTo>
                  <a:cubicBezTo>
                    <a:pt x="1" y="1199"/>
                    <a:pt x="18" y="1217"/>
                    <a:pt x="41" y="1217"/>
                  </a:cubicBezTo>
                  <a:lnTo>
                    <a:pt x="1034" y="1217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2;p30"/>
            <p:cNvSpPr/>
            <p:nvPr/>
          </p:nvSpPr>
          <p:spPr>
            <a:xfrm>
              <a:off x="3942742" y="1817319"/>
              <a:ext cx="38085" cy="14314"/>
            </a:xfrm>
            <a:custGeom>
              <a:avLst/>
              <a:gdLst/>
              <a:ahLst/>
              <a:cxnLst/>
              <a:rect l="l" t="t" r="r" b="b"/>
              <a:pathLst>
                <a:path w="1035" h="389" extrusionOk="0">
                  <a:moveTo>
                    <a:pt x="1" y="1"/>
                  </a:moveTo>
                  <a:lnTo>
                    <a:pt x="1" y="388"/>
                  </a:lnTo>
                  <a:lnTo>
                    <a:pt x="1034" y="38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3;p30"/>
            <p:cNvSpPr/>
            <p:nvPr/>
          </p:nvSpPr>
          <p:spPr>
            <a:xfrm>
              <a:off x="3980790" y="1802085"/>
              <a:ext cx="44157" cy="44783"/>
            </a:xfrm>
            <a:custGeom>
              <a:avLst/>
              <a:gdLst/>
              <a:ahLst/>
              <a:cxnLst/>
              <a:rect l="l" t="t" r="r" b="b"/>
              <a:pathLst>
                <a:path w="1200" h="1217" extrusionOk="0">
                  <a:moveTo>
                    <a:pt x="0" y="0"/>
                  </a:moveTo>
                  <a:lnTo>
                    <a:pt x="0" y="1217"/>
                  </a:lnTo>
                  <a:lnTo>
                    <a:pt x="1159" y="1217"/>
                  </a:lnTo>
                  <a:cubicBezTo>
                    <a:pt x="1182" y="1217"/>
                    <a:pt x="1199" y="1199"/>
                    <a:pt x="1199" y="1180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4;p30"/>
            <p:cNvSpPr/>
            <p:nvPr/>
          </p:nvSpPr>
          <p:spPr>
            <a:xfrm>
              <a:off x="3980790" y="1817319"/>
              <a:ext cx="44157" cy="14314"/>
            </a:xfrm>
            <a:custGeom>
              <a:avLst/>
              <a:gdLst/>
              <a:ahLst/>
              <a:cxnLst/>
              <a:rect l="l" t="t" r="r" b="b"/>
              <a:pathLst>
                <a:path w="1200" h="389" extrusionOk="0">
                  <a:moveTo>
                    <a:pt x="0" y="1"/>
                  </a:moveTo>
                  <a:lnTo>
                    <a:pt x="0" y="388"/>
                  </a:lnTo>
                  <a:lnTo>
                    <a:pt x="1199" y="388"/>
                  </a:lnTo>
                  <a:lnTo>
                    <a:pt x="1199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5;p30"/>
            <p:cNvSpPr/>
            <p:nvPr/>
          </p:nvSpPr>
          <p:spPr>
            <a:xfrm>
              <a:off x="3942742" y="1789831"/>
              <a:ext cx="82206" cy="12290"/>
            </a:xfrm>
            <a:custGeom>
              <a:avLst/>
              <a:gdLst/>
              <a:ahLst/>
              <a:cxnLst/>
              <a:rect l="l" t="t" r="r" b="b"/>
              <a:pathLst>
                <a:path w="2234" h="334" extrusionOk="0">
                  <a:moveTo>
                    <a:pt x="1" y="1"/>
                  </a:moveTo>
                  <a:lnTo>
                    <a:pt x="1" y="333"/>
                  </a:lnTo>
                  <a:lnTo>
                    <a:pt x="2233" y="333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6;p30"/>
            <p:cNvSpPr/>
            <p:nvPr/>
          </p:nvSpPr>
          <p:spPr>
            <a:xfrm>
              <a:off x="3942742" y="1795020"/>
              <a:ext cx="82206" cy="1913"/>
            </a:xfrm>
            <a:custGeom>
              <a:avLst/>
              <a:gdLst/>
              <a:ahLst/>
              <a:cxnLst/>
              <a:rect l="l" t="t" r="r" b="b"/>
              <a:pathLst>
                <a:path w="2234" h="52" extrusionOk="0">
                  <a:moveTo>
                    <a:pt x="1" y="1"/>
                  </a:moveTo>
                  <a:lnTo>
                    <a:pt x="1" y="51"/>
                  </a:lnTo>
                  <a:lnTo>
                    <a:pt x="2233" y="51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77;p30"/>
            <p:cNvSpPr/>
            <p:nvPr/>
          </p:nvSpPr>
          <p:spPr>
            <a:xfrm>
              <a:off x="3942742" y="1798515"/>
              <a:ext cx="82206" cy="2061"/>
            </a:xfrm>
            <a:custGeom>
              <a:avLst/>
              <a:gdLst/>
              <a:ahLst/>
              <a:cxnLst/>
              <a:rect l="l" t="t" r="r" b="b"/>
              <a:pathLst>
                <a:path w="2234" h="56" extrusionOk="0">
                  <a:moveTo>
                    <a:pt x="1" y="1"/>
                  </a:moveTo>
                  <a:lnTo>
                    <a:pt x="1" y="56"/>
                  </a:lnTo>
                  <a:lnTo>
                    <a:pt x="2233" y="5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78;p30"/>
            <p:cNvSpPr/>
            <p:nvPr/>
          </p:nvSpPr>
          <p:spPr>
            <a:xfrm>
              <a:off x="3943220" y="1667921"/>
              <a:ext cx="5740" cy="121947"/>
            </a:xfrm>
            <a:custGeom>
              <a:avLst/>
              <a:gdLst/>
              <a:ahLst/>
              <a:cxnLst/>
              <a:rect l="l" t="t" r="r" b="b"/>
              <a:pathLst>
                <a:path w="156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56" y="331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79;p30"/>
            <p:cNvSpPr/>
            <p:nvPr/>
          </p:nvSpPr>
          <p:spPr>
            <a:xfrm>
              <a:off x="4018361" y="1667921"/>
              <a:ext cx="5924" cy="121947"/>
            </a:xfrm>
            <a:custGeom>
              <a:avLst/>
              <a:gdLst/>
              <a:ahLst/>
              <a:cxnLst/>
              <a:rect l="l" t="t" r="r" b="b"/>
              <a:pathLst>
                <a:path w="161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61" y="331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;p30"/>
            <p:cNvSpPr/>
            <p:nvPr/>
          </p:nvSpPr>
          <p:spPr>
            <a:xfrm>
              <a:off x="3792608" y="1135792"/>
              <a:ext cx="156868" cy="535183"/>
            </a:xfrm>
            <a:custGeom>
              <a:avLst/>
              <a:gdLst/>
              <a:ahLst/>
              <a:cxnLst/>
              <a:rect l="l" t="t" r="r" b="b"/>
              <a:pathLst>
                <a:path w="4263" h="14544" extrusionOk="0">
                  <a:moveTo>
                    <a:pt x="2218" y="0"/>
                  </a:moveTo>
                  <a:cubicBezTo>
                    <a:pt x="2192" y="0"/>
                    <a:pt x="2167" y="13"/>
                    <a:pt x="2152" y="36"/>
                  </a:cubicBezTo>
                  <a:cubicBezTo>
                    <a:pt x="2129" y="68"/>
                    <a:pt x="0" y="3290"/>
                    <a:pt x="812" y="7283"/>
                  </a:cubicBezTo>
                  <a:cubicBezTo>
                    <a:pt x="1624" y="11256"/>
                    <a:pt x="4085" y="14479"/>
                    <a:pt x="4108" y="14511"/>
                  </a:cubicBezTo>
                  <a:cubicBezTo>
                    <a:pt x="4125" y="14529"/>
                    <a:pt x="4148" y="14543"/>
                    <a:pt x="4171" y="14543"/>
                  </a:cubicBezTo>
                  <a:cubicBezTo>
                    <a:pt x="4190" y="14543"/>
                    <a:pt x="4207" y="14538"/>
                    <a:pt x="4222" y="14525"/>
                  </a:cubicBezTo>
                  <a:cubicBezTo>
                    <a:pt x="4253" y="14498"/>
                    <a:pt x="4262" y="14447"/>
                    <a:pt x="4235" y="14416"/>
                  </a:cubicBezTo>
                  <a:cubicBezTo>
                    <a:pt x="4207" y="14384"/>
                    <a:pt x="1774" y="11193"/>
                    <a:pt x="967" y="7251"/>
                  </a:cubicBezTo>
                  <a:cubicBezTo>
                    <a:pt x="170" y="3322"/>
                    <a:pt x="2261" y="154"/>
                    <a:pt x="2284" y="122"/>
                  </a:cubicBezTo>
                  <a:cubicBezTo>
                    <a:pt x="2307" y="86"/>
                    <a:pt x="2298" y="40"/>
                    <a:pt x="2261" y="13"/>
                  </a:cubicBezTo>
                  <a:cubicBezTo>
                    <a:pt x="2248" y="5"/>
                    <a:pt x="2233" y="0"/>
                    <a:pt x="22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1;p30"/>
            <p:cNvSpPr/>
            <p:nvPr/>
          </p:nvSpPr>
          <p:spPr>
            <a:xfrm>
              <a:off x="4018029" y="1135792"/>
              <a:ext cx="150171" cy="535183"/>
            </a:xfrm>
            <a:custGeom>
              <a:avLst/>
              <a:gdLst/>
              <a:ahLst/>
              <a:cxnLst/>
              <a:rect l="l" t="t" r="r" b="b"/>
              <a:pathLst>
                <a:path w="4081" h="14544" extrusionOk="0">
                  <a:moveTo>
                    <a:pt x="1858" y="0"/>
                  </a:moveTo>
                  <a:cubicBezTo>
                    <a:pt x="1843" y="0"/>
                    <a:pt x="1828" y="5"/>
                    <a:pt x="1815" y="13"/>
                  </a:cubicBezTo>
                  <a:cubicBezTo>
                    <a:pt x="1778" y="40"/>
                    <a:pt x="1769" y="86"/>
                    <a:pt x="1792" y="122"/>
                  </a:cubicBezTo>
                  <a:cubicBezTo>
                    <a:pt x="1815" y="154"/>
                    <a:pt x="3911" y="3322"/>
                    <a:pt x="3109" y="7251"/>
                  </a:cubicBezTo>
                  <a:cubicBezTo>
                    <a:pt x="2307" y="11193"/>
                    <a:pt x="46" y="14384"/>
                    <a:pt x="23" y="14416"/>
                  </a:cubicBezTo>
                  <a:cubicBezTo>
                    <a:pt x="0" y="14452"/>
                    <a:pt x="10" y="14502"/>
                    <a:pt x="42" y="14525"/>
                  </a:cubicBezTo>
                  <a:cubicBezTo>
                    <a:pt x="55" y="14538"/>
                    <a:pt x="73" y="14543"/>
                    <a:pt x="88" y="14543"/>
                  </a:cubicBezTo>
                  <a:cubicBezTo>
                    <a:pt x="115" y="14543"/>
                    <a:pt x="137" y="14529"/>
                    <a:pt x="151" y="14506"/>
                  </a:cubicBezTo>
                  <a:cubicBezTo>
                    <a:pt x="174" y="14475"/>
                    <a:pt x="2452" y="11256"/>
                    <a:pt x="3264" y="7283"/>
                  </a:cubicBezTo>
                  <a:cubicBezTo>
                    <a:pt x="4080" y="3290"/>
                    <a:pt x="1947" y="68"/>
                    <a:pt x="1924" y="36"/>
                  </a:cubicBezTo>
                  <a:cubicBezTo>
                    <a:pt x="1909" y="13"/>
                    <a:pt x="1884" y="0"/>
                    <a:pt x="18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2;p30"/>
            <p:cNvSpPr/>
            <p:nvPr/>
          </p:nvSpPr>
          <p:spPr>
            <a:xfrm>
              <a:off x="3980974" y="1109924"/>
              <a:ext cx="5704" cy="561051"/>
            </a:xfrm>
            <a:custGeom>
              <a:avLst/>
              <a:gdLst/>
              <a:ahLst/>
              <a:cxnLst/>
              <a:rect l="l" t="t" r="r" b="b"/>
              <a:pathLst>
                <a:path w="155" h="15247" extrusionOk="0">
                  <a:moveTo>
                    <a:pt x="77" y="0"/>
                  </a:moveTo>
                  <a:cubicBezTo>
                    <a:pt x="32" y="0"/>
                    <a:pt x="1" y="32"/>
                    <a:pt x="1" y="78"/>
                  </a:cubicBezTo>
                  <a:lnTo>
                    <a:pt x="1" y="15164"/>
                  </a:lnTo>
                  <a:cubicBezTo>
                    <a:pt x="1" y="15209"/>
                    <a:pt x="32" y="15246"/>
                    <a:pt x="77" y="15246"/>
                  </a:cubicBezTo>
                  <a:cubicBezTo>
                    <a:pt x="123" y="15246"/>
                    <a:pt x="155" y="15209"/>
                    <a:pt x="155" y="15164"/>
                  </a:cubicBezTo>
                  <a:lnTo>
                    <a:pt x="155" y="78"/>
                  </a:lnTo>
                  <a:cubicBezTo>
                    <a:pt x="155" y="32"/>
                    <a:pt x="123" y="0"/>
                    <a:pt x="7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3;p30"/>
            <p:cNvSpPr/>
            <p:nvPr/>
          </p:nvSpPr>
          <p:spPr>
            <a:xfrm>
              <a:off x="3181806" y="1112794"/>
              <a:ext cx="279440" cy="259128"/>
            </a:xfrm>
            <a:custGeom>
              <a:avLst/>
              <a:gdLst/>
              <a:ahLst/>
              <a:cxnLst/>
              <a:rect l="l" t="t" r="r" b="b"/>
              <a:pathLst>
                <a:path w="7594" h="7042" extrusionOk="0">
                  <a:moveTo>
                    <a:pt x="92" y="0"/>
                  </a:moveTo>
                  <a:cubicBezTo>
                    <a:pt x="42" y="0"/>
                    <a:pt x="0" y="41"/>
                    <a:pt x="0" y="91"/>
                  </a:cubicBezTo>
                  <a:lnTo>
                    <a:pt x="0" y="6950"/>
                  </a:lnTo>
                  <a:cubicBezTo>
                    <a:pt x="0" y="7001"/>
                    <a:pt x="42" y="7041"/>
                    <a:pt x="92" y="7041"/>
                  </a:cubicBezTo>
                  <a:lnTo>
                    <a:pt x="7503" y="7041"/>
                  </a:lnTo>
                  <a:cubicBezTo>
                    <a:pt x="7553" y="7041"/>
                    <a:pt x="7594" y="7001"/>
                    <a:pt x="7594" y="6950"/>
                  </a:cubicBezTo>
                  <a:lnTo>
                    <a:pt x="7594" y="91"/>
                  </a:lnTo>
                  <a:cubicBezTo>
                    <a:pt x="7594" y="41"/>
                    <a:pt x="7553" y="0"/>
                    <a:pt x="750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4;p30"/>
            <p:cNvSpPr/>
            <p:nvPr/>
          </p:nvSpPr>
          <p:spPr>
            <a:xfrm>
              <a:off x="3437770" y="1152609"/>
              <a:ext cx="108700" cy="179498"/>
            </a:xfrm>
            <a:custGeom>
              <a:avLst/>
              <a:gdLst/>
              <a:ahLst/>
              <a:cxnLst/>
              <a:rect l="l" t="t" r="r" b="b"/>
              <a:pathLst>
                <a:path w="2954" h="4878" extrusionOk="0">
                  <a:moveTo>
                    <a:pt x="2481" y="1"/>
                  </a:moveTo>
                  <a:cubicBezTo>
                    <a:pt x="2365" y="1"/>
                    <a:pt x="2247" y="44"/>
                    <a:pt x="2151" y="140"/>
                  </a:cubicBezTo>
                  <a:lnTo>
                    <a:pt x="182" y="2109"/>
                  </a:lnTo>
                  <a:cubicBezTo>
                    <a:pt x="0" y="2290"/>
                    <a:pt x="0" y="2587"/>
                    <a:pt x="182" y="2770"/>
                  </a:cubicBezTo>
                  <a:lnTo>
                    <a:pt x="2151" y="4738"/>
                  </a:lnTo>
                  <a:cubicBezTo>
                    <a:pt x="2247" y="4834"/>
                    <a:pt x="2364" y="4877"/>
                    <a:pt x="2480" y="4877"/>
                  </a:cubicBezTo>
                  <a:cubicBezTo>
                    <a:pt x="2722" y="4877"/>
                    <a:pt x="2954" y="4689"/>
                    <a:pt x="2954" y="4406"/>
                  </a:cubicBezTo>
                  <a:lnTo>
                    <a:pt x="2954" y="468"/>
                  </a:lnTo>
                  <a:cubicBezTo>
                    <a:pt x="2954" y="187"/>
                    <a:pt x="2722" y="1"/>
                    <a:pt x="24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5;p30"/>
            <p:cNvSpPr/>
            <p:nvPr/>
          </p:nvSpPr>
          <p:spPr>
            <a:xfrm>
              <a:off x="3131504" y="1184071"/>
              <a:ext cx="116427" cy="116390"/>
            </a:xfrm>
            <a:custGeom>
              <a:avLst/>
              <a:gdLst/>
              <a:ahLst/>
              <a:cxnLst/>
              <a:rect l="l" t="t" r="r" b="b"/>
              <a:pathLst>
                <a:path w="3164" h="3163" extrusionOk="0">
                  <a:moveTo>
                    <a:pt x="1582" y="0"/>
                  </a:moveTo>
                  <a:cubicBezTo>
                    <a:pt x="707" y="0"/>
                    <a:pt x="0" y="711"/>
                    <a:pt x="0" y="1582"/>
                  </a:cubicBezTo>
                  <a:cubicBezTo>
                    <a:pt x="0" y="2457"/>
                    <a:pt x="707" y="3163"/>
                    <a:pt x="1582" y="3163"/>
                  </a:cubicBezTo>
                  <a:cubicBezTo>
                    <a:pt x="2452" y="3163"/>
                    <a:pt x="3163" y="2457"/>
                    <a:pt x="3163" y="1582"/>
                  </a:cubicBezTo>
                  <a:cubicBezTo>
                    <a:pt x="3163" y="711"/>
                    <a:pt x="2452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6;p30"/>
            <p:cNvSpPr/>
            <p:nvPr/>
          </p:nvSpPr>
          <p:spPr>
            <a:xfrm>
              <a:off x="3164364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9" y="0"/>
                  </a:moveTo>
                  <a:cubicBezTo>
                    <a:pt x="310" y="0"/>
                    <a:pt x="1" y="306"/>
                    <a:pt x="1" y="684"/>
                  </a:cubicBezTo>
                  <a:cubicBezTo>
                    <a:pt x="1" y="1061"/>
                    <a:pt x="310" y="1372"/>
                    <a:pt x="689" y="1372"/>
                  </a:cubicBezTo>
                  <a:cubicBezTo>
                    <a:pt x="1067" y="1372"/>
                    <a:pt x="1372" y="1061"/>
                    <a:pt x="1372" y="684"/>
                  </a:cubicBezTo>
                  <a:cubicBezTo>
                    <a:pt x="1372" y="306"/>
                    <a:pt x="1067" y="0"/>
                    <a:pt x="68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7;p30"/>
            <p:cNvSpPr/>
            <p:nvPr/>
          </p:nvSpPr>
          <p:spPr>
            <a:xfrm>
              <a:off x="3268869" y="1184071"/>
              <a:ext cx="116611" cy="116390"/>
            </a:xfrm>
            <a:custGeom>
              <a:avLst/>
              <a:gdLst/>
              <a:ahLst/>
              <a:cxnLst/>
              <a:rect l="l" t="t" r="r" b="b"/>
              <a:pathLst>
                <a:path w="3169" h="3163" extrusionOk="0">
                  <a:moveTo>
                    <a:pt x="1582" y="0"/>
                  </a:moveTo>
                  <a:cubicBezTo>
                    <a:pt x="711" y="0"/>
                    <a:pt x="0" y="711"/>
                    <a:pt x="0" y="1582"/>
                  </a:cubicBezTo>
                  <a:cubicBezTo>
                    <a:pt x="0" y="2457"/>
                    <a:pt x="711" y="3163"/>
                    <a:pt x="1582" y="3163"/>
                  </a:cubicBezTo>
                  <a:cubicBezTo>
                    <a:pt x="2457" y="3163"/>
                    <a:pt x="3168" y="2457"/>
                    <a:pt x="3168" y="1582"/>
                  </a:cubicBezTo>
                  <a:cubicBezTo>
                    <a:pt x="3168" y="711"/>
                    <a:pt x="2457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8;p30"/>
            <p:cNvSpPr/>
            <p:nvPr/>
          </p:nvSpPr>
          <p:spPr>
            <a:xfrm>
              <a:off x="3301913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4" y="0"/>
                  </a:moveTo>
                  <a:cubicBezTo>
                    <a:pt x="310" y="0"/>
                    <a:pt x="0" y="306"/>
                    <a:pt x="0" y="684"/>
                  </a:cubicBezTo>
                  <a:cubicBezTo>
                    <a:pt x="0" y="1061"/>
                    <a:pt x="310" y="1372"/>
                    <a:pt x="684" y="1372"/>
                  </a:cubicBezTo>
                  <a:cubicBezTo>
                    <a:pt x="1063" y="1372"/>
                    <a:pt x="1372" y="1061"/>
                    <a:pt x="1372" y="684"/>
                  </a:cubicBezTo>
                  <a:cubicBezTo>
                    <a:pt x="1372" y="306"/>
                    <a:pt x="1063" y="0"/>
                    <a:pt x="68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89;p30"/>
            <p:cNvSpPr/>
            <p:nvPr/>
          </p:nvSpPr>
          <p:spPr>
            <a:xfrm>
              <a:off x="3439094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1" y="179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0;p30"/>
            <p:cNvSpPr/>
            <p:nvPr/>
          </p:nvSpPr>
          <p:spPr>
            <a:xfrm>
              <a:off x="802091" y="3754148"/>
              <a:ext cx="300129" cy="54335"/>
            </a:xfrm>
            <a:custGeom>
              <a:avLst/>
              <a:gdLst/>
              <a:ahLst/>
              <a:cxnLst/>
              <a:rect l="l" t="t" r="r" b="b"/>
              <a:pathLst>
                <a:path w="9777" h="1770" extrusionOk="0">
                  <a:moveTo>
                    <a:pt x="370" y="1"/>
                  </a:moveTo>
                  <a:cubicBezTo>
                    <a:pt x="100" y="1"/>
                    <a:pt x="1" y="356"/>
                    <a:pt x="228" y="493"/>
                  </a:cubicBezTo>
                  <a:cubicBezTo>
                    <a:pt x="685" y="762"/>
                    <a:pt x="1127" y="1168"/>
                    <a:pt x="1308" y="1770"/>
                  </a:cubicBezTo>
                  <a:lnTo>
                    <a:pt x="8473" y="1770"/>
                  </a:lnTo>
                  <a:cubicBezTo>
                    <a:pt x="8655" y="1168"/>
                    <a:pt x="9097" y="762"/>
                    <a:pt x="9549" y="493"/>
                  </a:cubicBezTo>
                  <a:cubicBezTo>
                    <a:pt x="9777" y="356"/>
                    <a:pt x="9676" y="1"/>
                    <a:pt x="941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1;p30"/>
            <p:cNvSpPr/>
            <p:nvPr/>
          </p:nvSpPr>
          <p:spPr>
            <a:xfrm>
              <a:off x="842245" y="3808454"/>
              <a:ext cx="219948" cy="22133"/>
            </a:xfrm>
            <a:custGeom>
              <a:avLst/>
              <a:gdLst/>
              <a:ahLst/>
              <a:cxnLst/>
              <a:rect l="l" t="t" r="r" b="b"/>
              <a:pathLst>
                <a:path w="7165" h="721" extrusionOk="0">
                  <a:moveTo>
                    <a:pt x="0" y="1"/>
                  </a:moveTo>
                  <a:cubicBezTo>
                    <a:pt x="65" y="215"/>
                    <a:pt x="96" y="452"/>
                    <a:pt x="78" y="720"/>
                  </a:cubicBezTo>
                  <a:lnTo>
                    <a:pt x="7083" y="720"/>
                  </a:lnTo>
                  <a:cubicBezTo>
                    <a:pt x="7070" y="452"/>
                    <a:pt x="7101" y="215"/>
                    <a:pt x="71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2;p30"/>
            <p:cNvSpPr/>
            <p:nvPr/>
          </p:nvSpPr>
          <p:spPr>
            <a:xfrm>
              <a:off x="595150" y="3830558"/>
              <a:ext cx="713993" cy="456011"/>
            </a:xfrm>
            <a:custGeom>
              <a:avLst/>
              <a:gdLst/>
              <a:ahLst/>
              <a:cxnLst/>
              <a:rect l="l" t="t" r="r" b="b"/>
              <a:pathLst>
                <a:path w="23259" h="14855" extrusionOk="0">
                  <a:moveTo>
                    <a:pt x="8127" y="0"/>
                  </a:moveTo>
                  <a:cubicBezTo>
                    <a:pt x="8099" y="557"/>
                    <a:pt x="7868" y="1227"/>
                    <a:pt x="7334" y="2043"/>
                  </a:cubicBezTo>
                  <a:cubicBezTo>
                    <a:pt x="5479" y="4864"/>
                    <a:pt x="1" y="10484"/>
                    <a:pt x="3925" y="14855"/>
                  </a:cubicBezTo>
                  <a:lnTo>
                    <a:pt x="19339" y="14855"/>
                  </a:lnTo>
                  <a:cubicBezTo>
                    <a:pt x="23259" y="10484"/>
                    <a:pt x="17780" y="4864"/>
                    <a:pt x="15925" y="2043"/>
                  </a:cubicBezTo>
                  <a:cubicBezTo>
                    <a:pt x="15392" y="1227"/>
                    <a:pt x="15165" y="557"/>
                    <a:pt x="151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3;p30"/>
            <p:cNvSpPr/>
            <p:nvPr/>
          </p:nvSpPr>
          <p:spPr>
            <a:xfrm>
              <a:off x="715643" y="4286559"/>
              <a:ext cx="473171" cy="8964"/>
            </a:xfrm>
            <a:custGeom>
              <a:avLst/>
              <a:gdLst/>
              <a:ahLst/>
              <a:cxnLst/>
              <a:rect l="l" t="t" r="r" b="b"/>
              <a:pathLst>
                <a:path w="15414" h="292" extrusionOk="0">
                  <a:moveTo>
                    <a:pt x="0" y="1"/>
                  </a:moveTo>
                  <a:cubicBezTo>
                    <a:pt x="87" y="100"/>
                    <a:pt x="177" y="197"/>
                    <a:pt x="278" y="292"/>
                  </a:cubicBezTo>
                  <a:lnTo>
                    <a:pt x="15136" y="292"/>
                  </a:lnTo>
                  <a:cubicBezTo>
                    <a:pt x="15232" y="197"/>
                    <a:pt x="15327" y="100"/>
                    <a:pt x="154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4;p30"/>
            <p:cNvSpPr/>
            <p:nvPr/>
          </p:nvSpPr>
          <p:spPr>
            <a:xfrm>
              <a:off x="724177" y="4295493"/>
              <a:ext cx="456103" cy="59492"/>
            </a:xfrm>
            <a:custGeom>
              <a:avLst/>
              <a:gdLst/>
              <a:ahLst/>
              <a:cxnLst/>
              <a:rect l="l" t="t" r="r" b="b"/>
              <a:pathLst>
                <a:path w="14858" h="1938" extrusionOk="0">
                  <a:moveTo>
                    <a:pt x="0" y="1"/>
                  </a:moveTo>
                  <a:cubicBezTo>
                    <a:pt x="688" y="689"/>
                    <a:pt x="1622" y="1336"/>
                    <a:pt x="2853" y="1938"/>
                  </a:cubicBezTo>
                  <a:lnTo>
                    <a:pt x="12005" y="1938"/>
                  </a:lnTo>
                  <a:cubicBezTo>
                    <a:pt x="13231" y="1336"/>
                    <a:pt x="14165" y="689"/>
                    <a:pt x="1485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5;p30"/>
            <p:cNvSpPr/>
            <p:nvPr/>
          </p:nvSpPr>
          <p:spPr>
            <a:xfrm>
              <a:off x="622871" y="3939999"/>
              <a:ext cx="658707" cy="251013"/>
            </a:xfrm>
            <a:custGeom>
              <a:avLst/>
              <a:gdLst/>
              <a:ahLst/>
              <a:cxnLst/>
              <a:rect l="l" t="t" r="r" b="b"/>
              <a:pathLst>
                <a:path w="21458" h="8177" extrusionOk="0">
                  <a:moveTo>
                    <a:pt x="1874" y="0"/>
                  </a:moveTo>
                  <a:lnTo>
                    <a:pt x="0" y="1873"/>
                  </a:lnTo>
                  <a:lnTo>
                    <a:pt x="4426" y="6299"/>
                  </a:lnTo>
                  <a:lnTo>
                    <a:pt x="4426" y="6303"/>
                  </a:lnTo>
                  <a:lnTo>
                    <a:pt x="6298" y="8177"/>
                  </a:lnTo>
                  <a:lnTo>
                    <a:pt x="6298" y="8172"/>
                  </a:lnTo>
                  <a:lnTo>
                    <a:pt x="6304" y="8177"/>
                  </a:lnTo>
                  <a:lnTo>
                    <a:pt x="8176" y="6303"/>
                  </a:lnTo>
                  <a:lnTo>
                    <a:pt x="8172" y="6299"/>
                  </a:lnTo>
                  <a:lnTo>
                    <a:pt x="10728" y="3747"/>
                  </a:lnTo>
                  <a:lnTo>
                    <a:pt x="13286" y="6299"/>
                  </a:lnTo>
                  <a:lnTo>
                    <a:pt x="13281" y="6303"/>
                  </a:lnTo>
                  <a:lnTo>
                    <a:pt x="15154" y="8177"/>
                  </a:lnTo>
                  <a:lnTo>
                    <a:pt x="15158" y="8172"/>
                  </a:lnTo>
                  <a:lnTo>
                    <a:pt x="15158" y="8177"/>
                  </a:lnTo>
                  <a:lnTo>
                    <a:pt x="17032" y="6303"/>
                  </a:lnTo>
                  <a:lnTo>
                    <a:pt x="17032" y="6299"/>
                  </a:lnTo>
                  <a:lnTo>
                    <a:pt x="21458" y="1873"/>
                  </a:lnTo>
                  <a:lnTo>
                    <a:pt x="19584" y="0"/>
                  </a:lnTo>
                  <a:lnTo>
                    <a:pt x="15158" y="4426"/>
                  </a:lnTo>
                  <a:lnTo>
                    <a:pt x="10728" y="0"/>
                  </a:lnTo>
                  <a:lnTo>
                    <a:pt x="6298" y="4426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6;p30"/>
            <p:cNvSpPr/>
            <p:nvPr/>
          </p:nvSpPr>
          <p:spPr>
            <a:xfrm>
              <a:off x="975877" y="3460636"/>
              <a:ext cx="93750" cy="293529"/>
            </a:xfrm>
            <a:custGeom>
              <a:avLst/>
              <a:gdLst/>
              <a:ahLst/>
              <a:cxnLst/>
              <a:rect l="l" t="t" r="r" b="b"/>
              <a:pathLst>
                <a:path w="3054" h="9562" extrusionOk="0">
                  <a:moveTo>
                    <a:pt x="2603" y="1"/>
                  </a:moveTo>
                  <a:lnTo>
                    <a:pt x="1" y="9562"/>
                  </a:lnTo>
                  <a:lnTo>
                    <a:pt x="451" y="9562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97;p30"/>
            <p:cNvSpPr/>
            <p:nvPr/>
          </p:nvSpPr>
          <p:spPr>
            <a:xfrm>
              <a:off x="929553" y="3524582"/>
              <a:ext cx="13752" cy="229587"/>
            </a:xfrm>
            <a:custGeom>
              <a:avLst/>
              <a:gdLst/>
              <a:ahLst/>
              <a:cxnLst/>
              <a:rect l="l" t="t" r="r" b="b"/>
              <a:pathLst>
                <a:path w="448" h="7479" extrusionOk="0">
                  <a:moveTo>
                    <a:pt x="0" y="0"/>
                  </a:moveTo>
                  <a:lnTo>
                    <a:pt x="0" y="7479"/>
                  </a:lnTo>
                  <a:lnTo>
                    <a:pt x="447" y="747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98;p30"/>
            <p:cNvSpPr/>
            <p:nvPr/>
          </p:nvSpPr>
          <p:spPr>
            <a:xfrm>
              <a:off x="892468" y="3456307"/>
              <a:ext cx="87918" cy="88010"/>
            </a:xfrm>
            <a:custGeom>
              <a:avLst/>
              <a:gdLst/>
              <a:ahLst/>
              <a:cxnLst/>
              <a:rect l="l" t="t" r="r" b="b"/>
              <a:pathLst>
                <a:path w="2864" h="2867" extrusionOk="0">
                  <a:moveTo>
                    <a:pt x="1432" y="0"/>
                  </a:moveTo>
                  <a:cubicBezTo>
                    <a:pt x="639" y="0"/>
                    <a:pt x="0" y="643"/>
                    <a:pt x="0" y="1431"/>
                  </a:cubicBezTo>
                  <a:cubicBezTo>
                    <a:pt x="0" y="2224"/>
                    <a:pt x="639" y="2866"/>
                    <a:pt x="1432" y="2866"/>
                  </a:cubicBezTo>
                  <a:cubicBezTo>
                    <a:pt x="2225" y="2866"/>
                    <a:pt x="2863" y="2224"/>
                    <a:pt x="2863" y="1431"/>
                  </a:cubicBezTo>
                  <a:cubicBezTo>
                    <a:pt x="2863" y="643"/>
                    <a:pt x="2225" y="0"/>
                    <a:pt x="143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9;p30"/>
            <p:cNvSpPr/>
            <p:nvPr/>
          </p:nvSpPr>
          <p:spPr>
            <a:xfrm>
              <a:off x="1018272" y="3402400"/>
              <a:ext cx="87887" cy="87918"/>
            </a:xfrm>
            <a:custGeom>
              <a:avLst/>
              <a:gdLst/>
              <a:ahLst/>
              <a:cxnLst/>
              <a:rect l="l" t="t" r="r" b="b"/>
              <a:pathLst>
                <a:path w="2863" h="2864" extrusionOk="0">
                  <a:moveTo>
                    <a:pt x="1431" y="1"/>
                  </a:moveTo>
                  <a:cubicBezTo>
                    <a:pt x="643" y="1"/>
                    <a:pt x="0" y="640"/>
                    <a:pt x="0" y="1433"/>
                  </a:cubicBezTo>
                  <a:cubicBezTo>
                    <a:pt x="0" y="2221"/>
                    <a:pt x="643" y="2863"/>
                    <a:pt x="1431" y="2863"/>
                  </a:cubicBezTo>
                  <a:cubicBezTo>
                    <a:pt x="2224" y="2863"/>
                    <a:pt x="2863" y="2221"/>
                    <a:pt x="2863" y="1433"/>
                  </a:cubicBezTo>
                  <a:cubicBezTo>
                    <a:pt x="2863" y="640"/>
                    <a:pt x="2224" y="1"/>
                    <a:pt x="1431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451;p30"/>
          <p:cNvSpPr txBox="1">
            <a:spLocks noGrp="1"/>
          </p:cNvSpPr>
          <p:nvPr>
            <p:ph type="ctrTitle" idx="2"/>
          </p:nvPr>
        </p:nvSpPr>
        <p:spPr>
          <a:xfrm flipH="1">
            <a:off x="5902850" y="1855694"/>
            <a:ext cx="5842110" cy="197486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endParaRPr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0" name="Text Placeholder 159"/>
          <p:cNvSpPr>
            <a:spLocks noGrp="1"/>
          </p:cNvSpPr>
          <p:nvPr>
            <p:ph type="body" sz="quarter" idx="10"/>
          </p:nvPr>
        </p:nvSpPr>
        <p:spPr>
          <a:xfrm>
            <a:off x="4946650" y="782320"/>
            <a:ext cx="742950" cy="1419225"/>
          </a:xfrm>
        </p:spPr>
        <p:txBody>
          <a:bodyPr>
            <a:normAutofit/>
          </a:bodyPr>
          <a:lstStyle>
            <a:lvl1pPr marL="0" indent="0">
              <a:buNone/>
              <a:defRPr lang="en-US" sz="8000" b="0" i="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2" name="Rectangle 151"/>
          <p:cNvSpPr/>
          <p:nvPr userDrawn="1"/>
        </p:nvSpPr>
        <p:spPr>
          <a:xfrm>
            <a:off x="8966200" y="1098296"/>
            <a:ext cx="2149948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164D90"/>
                </a:solidFill>
                <a:latin typeface="Montserrat" panose="00000500000000000000" pitchFamily="2" charset="0"/>
              </a:rPr>
              <a:t>Self-Healing</a:t>
            </a:r>
            <a:endParaRPr lang="en-US" sz="2400" b="1" cap="none" spc="0" dirty="0">
              <a:ln w="0"/>
              <a:solidFill>
                <a:srgbClr val="164D90"/>
              </a:solidFill>
              <a:latin typeface="Montserrat" panose="00000500000000000000" pitchFamily="2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50" y="1098296"/>
            <a:ext cx="2930254" cy="4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332318"/>
            <a:ext cx="9868647" cy="706964"/>
          </a:xfrm>
        </p:spPr>
        <p:txBody>
          <a:bodyPr/>
          <a:lstStyle>
            <a:lvl1pPr>
              <a:defRPr b="1">
                <a:solidFill>
                  <a:srgbClr val="164D90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74505" y="1245128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logigear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987891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978588" y="6422280"/>
            <a:ext cx="305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  <a:hlinkClick r:id="rId12"/>
              </a:rPr>
              <a:t>www.logigear.com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>
          <a:xfrm>
            <a:off x="1154953" y="6386993"/>
            <a:ext cx="763057" cy="22335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28692" y="6386993"/>
            <a:ext cx="31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Silicon Valley Testing</a:t>
            </a:r>
            <a:r>
              <a:rPr lang="en-US" sz="1000" i="0" baseline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 Expertise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6" y="6408062"/>
            <a:ext cx="1262231" cy="1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  <p:sldLayoutId id="2147483725" r:id="rId9"/>
    <p:sldLayoutId id="2147483727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info/rfc7519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n2.auth0.com/docs/media/articles/api-auth/client-credentials-grant.png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blog/2015/06/08/cors-support-in-spring-framework" TargetMode="External"/><Relationship Id="rId2" Type="http://schemas.openxmlformats.org/officeDocument/2006/relationships/hyperlink" Target="https://www.w3.org/TR/2020/SPSD-cors-2020060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Cross-site_request_forger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security#ov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security/site/docs/current/reference/html5/images/servlet/authentication/unpwd/basicauthenticationentrypoint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spring.io/spring-security/site/docs/current/reference/html5/images/servlet/authentication/unpwd/basicauthenticationentrypoint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9486" y="2708579"/>
            <a:ext cx="5333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Spring Security</a:t>
            </a:r>
          </a:p>
          <a:p>
            <a:pPr algn="ctr"/>
            <a:endParaRPr lang="en-US" sz="20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MWD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1" y="1820306"/>
            <a:ext cx="1645139" cy="468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1715" y="4876724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 with Spring </a:t>
            </a:r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4955" y="1654174"/>
            <a:ext cx="10160745" cy="4479925"/>
          </a:xfrm>
        </p:spPr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When the user submits their username and password,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BasicAuthenticationFilter</a:t>
            </a:r>
            <a:r>
              <a:rPr lang="en-US" dirty="0"/>
              <a:t> creates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UsernamePasswordAuthenticationToken</a:t>
            </a:r>
            <a:r>
              <a:rPr lang="en-US" dirty="0"/>
              <a:t> which is a type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Authentication</a:t>
            </a:r>
            <a:r>
              <a:rPr lang="en-US" dirty="0"/>
              <a:t> by extracting the username and password from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UsernamePasswordAuthenticationToken</a:t>
            </a:r>
            <a:r>
              <a:rPr lang="en-US" dirty="0"/>
              <a:t> is passed into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AuthenticationManager</a:t>
            </a:r>
            <a:r>
              <a:rPr lang="en-US" dirty="0"/>
              <a:t> to be authenticated.</a:t>
            </a:r>
          </a:p>
          <a:p>
            <a:pPr>
              <a:buFont typeface="+mj-lt"/>
              <a:buAutoNum type="arabicPeriod"/>
            </a:pPr>
            <a:r>
              <a:rPr lang="en-US" dirty="0"/>
              <a:t>If authentication fails</a:t>
            </a:r>
          </a:p>
          <a:p>
            <a:pPr lvl="1"/>
            <a:r>
              <a:rPr lang="en-US" dirty="0"/>
              <a:t>The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SecurityContextHolder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cleared out.</a:t>
            </a:r>
          </a:p>
          <a:p>
            <a:pPr lvl="1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AuthenticationEntryPoint</a:t>
            </a:r>
            <a:r>
              <a:rPr lang="en-US" dirty="0"/>
              <a:t> is invoked to trigger the WWW-Authenticate to be sent again.</a:t>
            </a:r>
          </a:p>
          <a:p>
            <a:pPr>
              <a:buFont typeface="+mj-lt"/>
              <a:buAutoNum type="arabicPeriod"/>
            </a:pPr>
            <a:r>
              <a:rPr lang="en-US" dirty="0"/>
              <a:t>If authentication is successful</a:t>
            </a:r>
          </a:p>
          <a:p>
            <a:pPr lvl="1"/>
            <a:r>
              <a:rPr lang="en-US" dirty="0"/>
              <a:t>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Authentication</a:t>
            </a:r>
            <a:r>
              <a:rPr lang="en-US" dirty="0"/>
              <a:t> is set on the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SecurityContextHolder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BasicAuthenticationFilter</a:t>
            </a:r>
            <a:r>
              <a:rPr lang="en-US" dirty="0"/>
              <a:t> invokes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FilterChain.doFilter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request,response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to continue with the rest of the application logic.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717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Basic </a:t>
            </a:r>
            <a:r>
              <a:rPr lang="en-US" dirty="0"/>
              <a:t>Authentication with Spring </a:t>
            </a:r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4955" y="1654174"/>
            <a:ext cx="10160745" cy="4479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Add dependencies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&gt;spring-boot-starter-security&lt;/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org.springframework.security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&gt;spring-security-test&lt;/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&gt;test&lt;/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895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Basic </a:t>
            </a:r>
            <a:r>
              <a:rPr lang="en-US" dirty="0"/>
              <a:t>Authentication with Spring </a:t>
            </a:r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4953" y="1463675"/>
            <a:ext cx="10160745" cy="479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</a:t>
            </a:r>
            <a:r>
              <a:rPr lang="en-US" b="1" dirty="0"/>
              <a:t>. Configure security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698126" y="1943101"/>
            <a:ext cx="107822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EnableWebSecurity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WebSecurityConfig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WebSecurityConfigurerAdapter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configure(</a:t>
            </a: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HttpSecurity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http.authorizeRequests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antMatchers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"/home"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permitAll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/*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 and /home no need authentication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anyRequest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().authenticated()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others need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authentication */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formLogin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loginPage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"/login"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custom login page */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permitAll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logout()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permitAll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3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JWT </a:t>
            </a:r>
            <a:r>
              <a:rPr lang="en-US" dirty="0" smtClean="0"/>
              <a:t>Authentication?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154955" y="1412875"/>
            <a:ext cx="8761412" cy="1533525"/>
          </a:xfrm>
        </p:spPr>
        <p:txBody>
          <a:bodyPr/>
          <a:lstStyle/>
          <a:p>
            <a:r>
              <a:rPr lang="en-US" dirty="0"/>
              <a:t>JSON Based Token (</a:t>
            </a:r>
            <a:r>
              <a:rPr lang="en-US" dirty="0" smtClean="0">
                <a:hlinkClick r:id="rId2"/>
              </a:rPr>
              <a:t>JWT</a:t>
            </a:r>
            <a:r>
              <a:rPr lang="en-US" dirty="0" smtClean="0"/>
              <a:t>) </a:t>
            </a:r>
            <a:r>
              <a:rPr lang="en-US" dirty="0"/>
              <a:t>is a JSON-based open source </a:t>
            </a:r>
            <a:r>
              <a:rPr lang="en-US" dirty="0" smtClean="0"/>
              <a:t>standard (</a:t>
            </a:r>
            <a:r>
              <a:rPr lang="en-US" dirty="0" smtClean="0">
                <a:hlinkClick r:id="rId3"/>
              </a:rPr>
              <a:t>RFC7519</a:t>
            </a:r>
            <a:r>
              <a:rPr lang="en-US" dirty="0" smtClean="0"/>
              <a:t>) </a:t>
            </a:r>
            <a:r>
              <a:rPr lang="en-US" dirty="0"/>
              <a:t>for creating access tokens that allow us to secure communications between client and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does JWT work?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68" y="2822956"/>
            <a:ext cx="7997664" cy="30444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4800" y="5621179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 smtClean="0">
                <a:hlinkClick r:id="rId5"/>
              </a:rPr>
              <a:t>jwt.io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124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JWT Authentication with Spring </a:t>
            </a:r>
            <a:r>
              <a:rPr lang="en-US" dirty="0" smtClean="0"/>
              <a:t>Boot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438275"/>
            <a:ext cx="9779000" cy="4896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500" y="3657600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Generate</a:t>
            </a:r>
          </a:p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JWT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JWT Authentication with Spring </a:t>
            </a:r>
            <a:r>
              <a:rPr lang="en-US" dirty="0" smtClean="0"/>
              <a:t>Boot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11" y="1421504"/>
            <a:ext cx="8963529" cy="499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Cross-Origin Resource Sharing (CORS)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104154" y="1450975"/>
            <a:ext cx="9919446" cy="2549526"/>
          </a:xfrm>
        </p:spPr>
        <p:txBody>
          <a:bodyPr/>
          <a:lstStyle/>
          <a:p>
            <a:r>
              <a:rPr lang="en-US" dirty="0"/>
              <a:t>Cross-origin resource sharing (CORS) is a </a:t>
            </a:r>
            <a:r>
              <a:rPr lang="en-US" dirty="0">
                <a:hlinkClick r:id="rId2"/>
              </a:rPr>
              <a:t>W3C specification</a:t>
            </a:r>
            <a:r>
              <a:rPr lang="en-US" dirty="0"/>
              <a:t> implemented by most browsers that allows you to specify in a flexible way what kind of cross domain </a:t>
            </a:r>
            <a:r>
              <a:rPr lang="en-US" dirty="0" smtClean="0"/>
              <a:t>requests </a:t>
            </a:r>
            <a:r>
              <a:rPr lang="en-US" dirty="0"/>
              <a:t>are </a:t>
            </a:r>
            <a:r>
              <a:rPr lang="en-US" dirty="0" smtClean="0"/>
              <a:t>authorized (</a:t>
            </a:r>
            <a:r>
              <a:rPr lang="en-US" dirty="0" smtClean="0">
                <a:hlinkClick r:id="rId3"/>
              </a:rPr>
              <a:t>spring.io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Enable CORS in Spring Boot</a:t>
            </a:r>
          </a:p>
          <a:p>
            <a:pPr lvl="1"/>
            <a:r>
              <a:rPr lang="en-US" dirty="0" smtClean="0"/>
              <a:t>Controller level: </a:t>
            </a: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CrossOrigin</a:t>
            </a:r>
            <a:r>
              <a:rPr lang="en-US" dirty="0" smtClean="0"/>
              <a:t> annotation</a:t>
            </a:r>
          </a:p>
          <a:p>
            <a:pPr marL="914400" lvl="2" indent="0">
              <a:buNone/>
            </a:pPr>
            <a:r>
              <a:rPr lang="en-US" dirty="0" smtClean="0"/>
              <a:t>Ex</a:t>
            </a:r>
            <a:r>
              <a:rPr lang="en-US" dirty="0"/>
              <a:t>: @</a:t>
            </a:r>
            <a:r>
              <a:rPr lang="en-US" dirty="0" err="1"/>
              <a:t>CrossOrigin</a:t>
            </a:r>
            <a:r>
              <a:rPr lang="en-US" dirty="0"/>
              <a:t>(origins = "http://domain2.com", </a:t>
            </a:r>
            <a:r>
              <a:rPr lang="en-US" dirty="0" err="1"/>
              <a:t>maxAge</a:t>
            </a:r>
            <a:r>
              <a:rPr lang="en-US" dirty="0"/>
              <a:t> = 3600)</a:t>
            </a:r>
            <a:endParaRPr lang="en-US" dirty="0" smtClean="0"/>
          </a:p>
          <a:p>
            <a:pPr lvl="1"/>
            <a:r>
              <a:rPr lang="en-US" dirty="0" smtClean="0"/>
              <a:t>Global: </a:t>
            </a:r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WebMvcConfigurer</a:t>
            </a:r>
            <a:r>
              <a:rPr lang="en-US" dirty="0"/>
              <a:t> </a:t>
            </a:r>
            <a:r>
              <a:rPr lang="en-US" dirty="0" smtClean="0"/>
              <a:t>bean and </a:t>
            </a:r>
            <a:r>
              <a:rPr lang="en-US" dirty="0"/>
              <a:t>overwrite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corsConfigurer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887" y="3862386"/>
            <a:ext cx="6043613" cy="247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(CSRF)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104154" y="1577975"/>
            <a:ext cx="9919446" cy="2765426"/>
          </a:xfrm>
        </p:spPr>
        <p:txBody>
          <a:bodyPr/>
          <a:lstStyle/>
          <a:p>
            <a:r>
              <a:rPr lang="en-US" b="1" dirty="0"/>
              <a:t>Cross-site request forgery</a:t>
            </a:r>
            <a:r>
              <a:rPr lang="en-US" dirty="0"/>
              <a:t>, also known as </a:t>
            </a:r>
            <a:r>
              <a:rPr lang="en-US" b="1" dirty="0"/>
              <a:t>one-click attack </a:t>
            </a:r>
            <a:r>
              <a:rPr lang="en-US" dirty="0"/>
              <a:t>or </a:t>
            </a:r>
            <a:r>
              <a:rPr lang="en-US" b="1" dirty="0"/>
              <a:t>session riding </a:t>
            </a:r>
            <a:r>
              <a:rPr lang="en-US" dirty="0"/>
              <a:t>and abbreviated as </a:t>
            </a:r>
            <a:r>
              <a:rPr lang="en-US" b="1" dirty="0" smtClean="0"/>
              <a:t>CSRF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/>
              <a:t>XSRF</a:t>
            </a:r>
            <a:r>
              <a:rPr lang="en-US" dirty="0"/>
              <a:t>, is a type of malicious exploit of a website where unauthorized commands are submitted from a user that the web application </a:t>
            </a:r>
            <a:r>
              <a:rPr lang="en-US" dirty="0" smtClean="0"/>
              <a:t>trusts (</a:t>
            </a:r>
            <a:r>
              <a:rPr lang="en-US" dirty="0" smtClean="0">
                <a:hlinkClick r:id="rId2"/>
              </a:rPr>
              <a:t>wiki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example: user login without logout, other evil website can send request with the authenticated info in cookies.</a:t>
            </a:r>
          </a:p>
          <a:p>
            <a:r>
              <a:rPr lang="en-US" dirty="0" smtClean="0"/>
              <a:t>Enable by default in Spring Security 5</a:t>
            </a:r>
            <a:r>
              <a:rPr lang="en-US" dirty="0"/>
              <a:t>. We can still disable it if we need to: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4" y="3916893"/>
            <a:ext cx="7889875" cy="15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Lay Photography of Macbook Pro Beside White Spiral Notebook and Green Mu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189"/>
          <a:stretch/>
        </p:blipFill>
        <p:spPr bwMode="auto">
          <a:xfrm>
            <a:off x="0" y="-38101"/>
            <a:ext cx="12192000" cy="6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18775">
            <a:off x="3301292" y="863395"/>
            <a:ext cx="5438838" cy="59400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75762" y="4254700"/>
            <a:ext cx="1088571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0622" y="3021323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Spring Security?</a:t>
            </a:r>
          </a:p>
          <a:p>
            <a:r>
              <a:rPr lang="en-US" dirty="0"/>
              <a:t>Spring Security </a:t>
            </a:r>
            <a:r>
              <a:rPr lang="en-US" dirty="0" smtClean="0"/>
              <a:t>Fundamental</a:t>
            </a:r>
          </a:p>
          <a:p>
            <a:r>
              <a:rPr lang="en-US" dirty="0"/>
              <a:t>Spring Security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Some spring core annotation</a:t>
            </a:r>
          </a:p>
          <a:p>
            <a:r>
              <a:rPr lang="en-US" dirty="0" smtClean="0"/>
              <a:t>Spring unit test</a:t>
            </a:r>
          </a:p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2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Security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4"/>
            <a:ext cx="9868645" cy="4479925"/>
          </a:xfrm>
        </p:spPr>
        <p:txBody>
          <a:bodyPr>
            <a:normAutofit/>
          </a:bodyPr>
          <a:lstStyle/>
          <a:p>
            <a:r>
              <a:rPr lang="en-US" b="1" dirty="0"/>
              <a:t>Spring Security</a:t>
            </a:r>
            <a:r>
              <a:rPr lang="en-US" dirty="0"/>
              <a:t> is a powerful and highly customizable authentication (who are you?) and access-control (what are you allowed to do?) framework. It is the de-facto standard for securing Spring-based applications (</a:t>
            </a:r>
            <a:r>
              <a:rPr lang="en-US" dirty="0">
                <a:hlinkClick r:id="rId2"/>
              </a:rPr>
              <a:t>spring.io</a:t>
            </a:r>
            <a:r>
              <a:rPr lang="en-US" dirty="0"/>
              <a:t>).</a:t>
            </a:r>
          </a:p>
          <a:p>
            <a:endParaRPr lang="en-US" dirty="0" smtClean="0"/>
          </a:p>
          <a:p>
            <a:r>
              <a:rPr lang="en-US" b="1" dirty="0"/>
              <a:t>Features</a:t>
            </a:r>
          </a:p>
          <a:p>
            <a:pPr lvl="1"/>
            <a:r>
              <a:rPr lang="en-US" dirty="0"/>
              <a:t>Comprehensive and extensible support for both Authentication and Authorization</a:t>
            </a:r>
          </a:p>
          <a:p>
            <a:pPr lvl="1"/>
            <a:r>
              <a:rPr lang="en-US" dirty="0"/>
              <a:t>Protection against attacks like session fixation, clickjacking, cross site request forgery,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Servlet API integration</a:t>
            </a:r>
          </a:p>
          <a:p>
            <a:pPr lvl="1"/>
            <a:r>
              <a:rPr lang="en-US" dirty="0"/>
              <a:t>Optional integration with Spring Web MVC</a:t>
            </a:r>
          </a:p>
          <a:p>
            <a:pPr lvl="1"/>
            <a:r>
              <a:rPr lang="en-US" dirty="0"/>
              <a:t>Support Basic Authentication, In-Memory Authentication, JDBC Authentication, LDAP Authentication, OAuth2, Security Assertion Markup Language (SAML), </a:t>
            </a:r>
            <a:r>
              <a:rPr lang="en-US" dirty="0" err="1"/>
              <a:t>OpenID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Much more…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12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Fundamentals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953" y="1489074"/>
            <a:ext cx="5093446" cy="486092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Principal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User that performs the action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b="1" dirty="0" smtClean="0"/>
              <a:t>Authentication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Confirming truth of credentials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/>
              <a:t>Authorization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Define access policy for principal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err="1" smtClean="0"/>
              <a:t>GrantedAuthority</a:t>
            </a:r>
            <a:endParaRPr lang="en-US" b="1" dirty="0" smtClean="0"/>
          </a:p>
          <a:p>
            <a:pPr lvl="1"/>
            <a:r>
              <a:rPr lang="en-US" dirty="0">
                <a:solidFill>
                  <a:srgbClr val="7030A0"/>
                </a:solidFill>
              </a:rPr>
              <a:t>Application permission granted to a principal 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err="1" smtClean="0"/>
              <a:t>SecurityContext</a:t>
            </a:r>
            <a:endParaRPr lang="en-US" b="1" dirty="0" smtClean="0"/>
          </a:p>
          <a:p>
            <a:pPr lvl="1"/>
            <a:r>
              <a:rPr lang="en-US" dirty="0">
                <a:solidFill>
                  <a:srgbClr val="7030A0"/>
                </a:solidFill>
              </a:rPr>
              <a:t>Hold the authentication and other security information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err="1" smtClean="0"/>
              <a:t>SecurityContextHolder</a:t>
            </a:r>
            <a:endParaRPr lang="en-US" b="1" dirty="0" smtClean="0"/>
          </a:p>
          <a:p>
            <a:pPr lvl="1"/>
            <a:r>
              <a:rPr lang="en-US" dirty="0">
                <a:solidFill>
                  <a:srgbClr val="7030A0"/>
                </a:solidFill>
              </a:rPr>
              <a:t>Provides access to </a:t>
            </a:r>
            <a:r>
              <a:rPr lang="en-US" dirty="0" err="1">
                <a:solidFill>
                  <a:srgbClr val="7030A0"/>
                </a:solidFill>
              </a:rPr>
              <a:t>SecurityContext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10298" y="1489074"/>
            <a:ext cx="5219701" cy="486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AuthenticationManager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Controller in </a:t>
            </a:r>
            <a:r>
              <a:rPr lang="en-US" dirty="0">
                <a:solidFill>
                  <a:srgbClr val="7030A0"/>
                </a:solidFill>
              </a:rPr>
              <a:t>the authentication process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b="1" dirty="0" err="1" smtClean="0"/>
              <a:t>AuthenticationProvider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Interface that </a:t>
            </a:r>
            <a:r>
              <a:rPr lang="en-US" dirty="0">
                <a:solidFill>
                  <a:srgbClr val="7030A0"/>
                </a:solidFill>
              </a:rPr>
              <a:t>maps to a data store which stores your user data.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/>
              <a:t>Authentication Object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Object is </a:t>
            </a:r>
            <a:r>
              <a:rPr lang="en-US" dirty="0">
                <a:solidFill>
                  <a:srgbClr val="7030A0"/>
                </a:solidFill>
              </a:rPr>
              <a:t>created upon authentication, which holds the login credentials.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err="1"/>
              <a:t>UserDetails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Data object </a:t>
            </a:r>
            <a:r>
              <a:rPr lang="en-US" dirty="0">
                <a:solidFill>
                  <a:srgbClr val="7030A0"/>
                </a:solidFill>
              </a:rPr>
              <a:t>which contains the user credentials, but also </a:t>
            </a:r>
            <a:r>
              <a:rPr lang="en-US" dirty="0" smtClean="0">
                <a:solidFill>
                  <a:srgbClr val="7030A0"/>
                </a:solidFill>
              </a:rPr>
              <a:t>the Roles of </a:t>
            </a:r>
            <a:r>
              <a:rPr lang="en-US" dirty="0">
                <a:solidFill>
                  <a:srgbClr val="7030A0"/>
                </a:solidFill>
              </a:rPr>
              <a:t>the user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b="1" dirty="0" err="1" smtClean="0"/>
              <a:t>UserDetailsService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Collects the </a:t>
            </a:r>
            <a:r>
              <a:rPr lang="en-US" dirty="0">
                <a:solidFill>
                  <a:srgbClr val="7030A0"/>
                </a:solidFill>
              </a:rPr>
              <a:t>user credentials, </a:t>
            </a:r>
            <a:r>
              <a:rPr lang="en-US" dirty="0" smtClean="0">
                <a:solidFill>
                  <a:srgbClr val="7030A0"/>
                </a:solidFill>
              </a:rPr>
              <a:t>authorities (roles</a:t>
            </a:r>
            <a:r>
              <a:rPr lang="en-US" dirty="0">
                <a:solidFill>
                  <a:srgbClr val="7030A0"/>
                </a:solidFill>
              </a:rPr>
              <a:t>) and build an </a:t>
            </a:r>
            <a:r>
              <a:rPr lang="en-US" dirty="0" err="1" smtClean="0">
                <a:solidFill>
                  <a:srgbClr val="7030A0"/>
                </a:solidFill>
              </a:rPr>
              <a:t>UserDetails</a:t>
            </a:r>
            <a:r>
              <a:rPr lang="en-US" dirty="0" smtClean="0">
                <a:solidFill>
                  <a:srgbClr val="7030A0"/>
                </a:solidFill>
              </a:rPr>
              <a:t> object</a:t>
            </a:r>
            <a:r>
              <a:rPr lang="en-US" dirty="0">
                <a:solidFill>
                  <a:srgbClr val="7030A0"/>
                </a:solidFill>
              </a:rPr>
              <a:t>.</a:t>
            </a:r>
            <a:endParaRPr lang="en-US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64" y="1305982"/>
            <a:ext cx="6750423" cy="50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3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4"/>
            <a:ext cx="10160745" cy="4479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Received the Http Request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Creates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AuthenticationToken</a:t>
            </a:r>
            <a:r>
              <a:rPr lang="en-US" dirty="0"/>
              <a:t> based on user credentials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Delegating created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AuthenticationToken</a:t>
            </a:r>
            <a:r>
              <a:rPr lang="en-US" dirty="0"/>
              <a:t>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AuthenticationManagager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/>
              <a:t>Trying to authenticate with list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AuthenticationProvider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0" indent="0">
              <a:buNone/>
            </a:pPr>
            <a:r>
              <a:rPr lang="en-US" b="1" dirty="0"/>
              <a:t>5,6,7.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AuthenticationProvider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UserDetailsService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for retrieving the user details</a:t>
            </a:r>
          </a:p>
          <a:p>
            <a:pPr marL="0" indent="0">
              <a:buNone/>
            </a:pPr>
            <a:r>
              <a:rPr lang="en-US" b="1" dirty="0"/>
              <a:t>8. </a:t>
            </a:r>
            <a:r>
              <a:rPr lang="en-US" dirty="0"/>
              <a:t>If the user is successfully authenticated, then the fully populated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Authentication</a:t>
            </a:r>
            <a:r>
              <a:rPr lang="en-US" dirty="0"/>
              <a:t> object will be returned. Otherwise 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AuthenticationException</a:t>
            </a:r>
            <a:r>
              <a:rPr lang="en-US" dirty="0"/>
              <a:t> will be thrown.</a:t>
            </a:r>
          </a:p>
          <a:p>
            <a:pPr marL="0" indent="0">
              <a:buNone/>
            </a:pPr>
            <a:r>
              <a:rPr lang="en-US" b="1" dirty="0"/>
              <a:t>9. </a:t>
            </a:r>
            <a:r>
              <a:rPr lang="en-US" dirty="0"/>
              <a:t>Authentication is done.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AuthenticationManager</a:t>
            </a:r>
            <a:r>
              <a:rPr lang="en-US" dirty="0"/>
              <a:t> will return the obtained fully populated Authentication object back to the relevant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AuthenticationFilter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/>
              <a:t>10.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AuthenticationFilter</a:t>
            </a:r>
            <a:r>
              <a:rPr lang="en-US" dirty="0"/>
              <a:t> will store the obtained authentication object in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SecurityContext</a:t>
            </a:r>
            <a:r>
              <a:rPr lang="en-US" dirty="0"/>
              <a:t> for future filter uses. (Use for Authorization Filters)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1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 with Spring </a:t>
            </a:r>
            <a:r>
              <a:rPr lang="en-US" dirty="0" smtClean="0"/>
              <a:t>Boot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60" y="1820863"/>
            <a:ext cx="8952631" cy="35258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4833" y="575895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spring.io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 with Spring </a:t>
            </a:r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4955" y="1654174"/>
            <a:ext cx="10160745" cy="447992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A user makes an unauthenticated request to the resource /private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FilterSecurityInterceptor</a:t>
            </a:r>
            <a:r>
              <a:rPr lang="en-US" dirty="0"/>
              <a:t> indicates that the unauthenticated request is denied by throwing 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AccessDeniedException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Since the user is not authenticated,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ExceptionTranslationFilter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initiates Start Authentication. The configured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AuthenticationEntryPoint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an instance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BasicAuthenticationEntryPoint</a:t>
            </a:r>
            <a:r>
              <a:rPr lang="en-US" dirty="0"/>
              <a:t> which sends a WWW-Authenticate header.</a:t>
            </a:r>
          </a:p>
          <a:p>
            <a:pPr>
              <a:buFont typeface="+mj-lt"/>
              <a:buAutoNum type="arabicPeriod"/>
            </a:pPr>
            <a:r>
              <a:rPr lang="en-US" dirty="0"/>
              <a:t>When a client receives the WWW-Authenticate header it knows it should retry with a username and password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667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 with Spring </a:t>
            </a:r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84832" y="5875516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spring.io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74" y="1282848"/>
            <a:ext cx="6096000" cy="460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6434</TotalTime>
  <Words>869</Words>
  <Application>Microsoft Office PowerPoint</Application>
  <PresentationFormat>Widescreen</PresentationFormat>
  <Paragraphs>122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Century Gothic</vt:lpstr>
      <vt:lpstr>Courier New</vt:lpstr>
      <vt:lpstr>Montserrat</vt:lpstr>
      <vt:lpstr>Open Sans</vt:lpstr>
      <vt:lpstr>Wingdings 3</vt:lpstr>
      <vt:lpstr>Ion Boardroom</vt:lpstr>
      <vt:lpstr>PowerPoint Presentation</vt:lpstr>
      <vt:lpstr>Agenda</vt:lpstr>
      <vt:lpstr>What is Spring Security?</vt:lpstr>
      <vt:lpstr>Spring Security Fundamentals</vt:lpstr>
      <vt:lpstr>Spring Security  Architecture</vt:lpstr>
      <vt:lpstr>Spring Security Workflow</vt:lpstr>
      <vt:lpstr>Basic Authentication with Spring Boot</vt:lpstr>
      <vt:lpstr>Basic Authentication with Spring Boot</vt:lpstr>
      <vt:lpstr>Basic Authentication with Spring Boot</vt:lpstr>
      <vt:lpstr>Basic Authentication with Spring Boot</vt:lpstr>
      <vt:lpstr>Build Basic Authentication with Spring Boot</vt:lpstr>
      <vt:lpstr>Build Basic Authentication with Spring Boot</vt:lpstr>
      <vt:lpstr>What is JWT Authentication?</vt:lpstr>
      <vt:lpstr>Build JWT Authentication with Spring Boot</vt:lpstr>
      <vt:lpstr>Build JWT Authentication with Spring Boot</vt:lpstr>
      <vt:lpstr>Cross-Origin Resource Sharing (CORS)</vt:lpstr>
      <vt:lpstr>Cross-Site Request Forgery (CSRF)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Hung Tran - 6045</cp:lastModifiedBy>
  <cp:revision>577</cp:revision>
  <cp:lastPrinted>2019-01-28T23:51:57Z</cp:lastPrinted>
  <dcterms:created xsi:type="dcterms:W3CDTF">2019-01-11T19:25:59Z</dcterms:created>
  <dcterms:modified xsi:type="dcterms:W3CDTF">2021-05-14T04:21:46Z</dcterms:modified>
</cp:coreProperties>
</file>