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331" r:id="rId4"/>
    <p:sldId id="332" r:id="rId5"/>
    <p:sldId id="327" r:id="rId6"/>
    <p:sldId id="330" r:id="rId7"/>
    <p:sldId id="329" r:id="rId8"/>
    <p:sldId id="33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64D72"/>
    <a:srgbClr val="A7C8C5"/>
    <a:srgbClr val="525455"/>
    <a:srgbClr val="A1C8C5"/>
    <a:srgbClr val="00AEEF"/>
    <a:srgbClr val="164D90"/>
    <a:srgbClr val="004990"/>
    <a:srgbClr val="134B8D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en-US" sz="3600" b="1" dirty="0" err="1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WebFlux</a:t>
            </a:r>
            <a:endParaRPr lang="en-US" sz="36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[BANG NGO]</a:t>
            </a:r>
            <a:endParaRPr lang="en-US" dirty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on Reactive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Web MVC was purpose-built for the Servlet API and Servlet containers but the reactive-stack web framework, Spring </a:t>
            </a:r>
            <a:r>
              <a:rPr lang="en-US" dirty="0" err="1" smtClean="0"/>
              <a:t>WebFlux</a:t>
            </a:r>
            <a:r>
              <a:rPr lang="en-US" dirty="0" smtClean="0"/>
              <a:t>, was added later in Spring 5.</a:t>
            </a:r>
          </a:p>
          <a:p>
            <a:r>
              <a:rPr lang="en-US" dirty="0" smtClean="0"/>
              <a:t>Not depending on Servlet API anymore.</a:t>
            </a:r>
          </a:p>
          <a:p>
            <a:r>
              <a:rPr lang="en-US" dirty="0" smtClean="0"/>
              <a:t>Providing fully non-blocking I/O, supports Reactive Streams back pressure.</a:t>
            </a:r>
          </a:p>
          <a:p>
            <a:r>
              <a:rPr lang="en-US" dirty="0" smtClean="0"/>
              <a:t>Running on non-blocking I/O servers.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30" name="Picture 6" descr="Reactor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5" y="4460487"/>
            <a:ext cx="1387475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Event-loop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38" y="1382751"/>
            <a:ext cx="9232076" cy="48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4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Thread-per-request Model</a:t>
            </a:r>
            <a:endParaRPr lang="en-US" dirty="0"/>
          </a:p>
        </p:txBody>
      </p:sp>
      <p:pic>
        <p:nvPicPr>
          <p:cNvPr id="6146" name="Picture 2" descr="Reactive Thread Per Request Model with Webcli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" t="2464" r="1246" b="3379"/>
          <a:stretch/>
        </p:blipFill>
        <p:spPr bwMode="auto">
          <a:xfrm>
            <a:off x="1884556" y="1672683"/>
            <a:ext cx="8385718" cy="44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4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WebFlux</a:t>
            </a:r>
            <a:r>
              <a:rPr lang="en-US" dirty="0" smtClean="0"/>
              <a:t> versus.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442302"/>
            <a:ext cx="5325327" cy="3416300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n-US" sz="1800" b="1" dirty="0" smtClean="0"/>
              <a:t>Spring MVC</a:t>
            </a:r>
            <a:endParaRPr lang="en-US" sz="1800" b="1" dirty="0" smtClean="0"/>
          </a:p>
          <a:p>
            <a:r>
              <a:rPr lang="en-US" dirty="0" smtClean="0"/>
              <a:t>Built on Servlet API stack.</a:t>
            </a:r>
          </a:p>
          <a:p>
            <a:r>
              <a:rPr lang="en-US" dirty="0"/>
              <a:t>Using </a:t>
            </a:r>
            <a:r>
              <a:rPr lang="en-US" dirty="0" smtClean="0"/>
              <a:t>blocking I/O </a:t>
            </a:r>
            <a:r>
              <a:rPr lang="en-US" dirty="0"/>
              <a:t>servers like Apache Tomcat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Handle concurrency using Thread-per-request terminology.</a:t>
            </a:r>
            <a:endParaRPr lang="en-US" dirty="0" smtClean="0"/>
          </a:p>
        </p:txBody>
      </p:sp>
      <p:pic>
        <p:nvPicPr>
          <p:cNvPr id="1030" name="Picture 6" descr="Reactor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5" y="4003287"/>
            <a:ext cx="1387475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3949" y="1442302"/>
            <a:ext cx="5325327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lvl="4" indent="0">
              <a:buFont typeface="Wingdings 3" charset="2"/>
              <a:buNone/>
            </a:pPr>
            <a:r>
              <a:rPr lang="en-US" sz="1800" b="1" dirty="0" smtClean="0"/>
              <a:t>Spring </a:t>
            </a:r>
            <a:r>
              <a:rPr lang="en-US" sz="1800" b="1" dirty="0" err="1" smtClean="0"/>
              <a:t>WebFlux</a:t>
            </a:r>
            <a:endParaRPr lang="en-US" sz="1800" b="1" dirty="0" smtClean="0"/>
          </a:p>
          <a:p>
            <a:r>
              <a:rPr lang="en-US" dirty="0" smtClean="0"/>
              <a:t>Built on non-blocking web stack.</a:t>
            </a:r>
          </a:p>
          <a:p>
            <a:r>
              <a:rPr lang="en-US" dirty="0" smtClean="0"/>
              <a:t>Using non-blocking I/O servers such as </a:t>
            </a:r>
            <a:r>
              <a:rPr lang="en-US" dirty="0" err="1" smtClean="0"/>
              <a:t>Netty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Handle concurrency with a small number of threads.</a:t>
            </a:r>
          </a:p>
          <a:p>
            <a:r>
              <a:rPr lang="en-US" dirty="0" smtClean="0"/>
              <a:t>Using the cooperation with Functional Programming and Reactive Programming.</a:t>
            </a:r>
          </a:p>
        </p:txBody>
      </p:sp>
    </p:spTree>
    <p:extLst>
      <p:ext uri="{BB962C8B-B14F-4D97-AF65-F5344CB8AC3E}">
        <p14:creationId xmlns:p14="http://schemas.microsoft.com/office/powerpoint/2010/main" val="75806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WebFlux</a:t>
            </a:r>
            <a:r>
              <a:rPr lang="en-US" dirty="0" smtClean="0"/>
              <a:t> or Spring MVC</a:t>
            </a:r>
            <a:endParaRPr lang="en-US" dirty="0"/>
          </a:p>
        </p:txBody>
      </p:sp>
      <p:pic>
        <p:nvPicPr>
          <p:cNvPr id="2050" name="Picture 2" descr="spring mvc and webflux ve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76" y="1557105"/>
            <a:ext cx="76200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6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Project Reactor</a:t>
            </a:r>
            <a:endParaRPr lang="en-US" dirty="0"/>
          </a:p>
        </p:txBody>
      </p:sp>
      <p:pic>
        <p:nvPicPr>
          <p:cNvPr id="1030" name="Picture 6" descr="Reactor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5" y="4728116"/>
            <a:ext cx="1387475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5" y="1419999"/>
            <a:ext cx="9868645" cy="34163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framework open sourced by Pivotal, which acts as a foundation for reactive </a:t>
            </a:r>
            <a:r>
              <a:rPr lang="en-US" dirty="0" smtClean="0"/>
              <a:t>applications.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fully non-blocking reactive programming foundation for the JVM, with efficient demand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Offers asynchronous </a:t>
            </a:r>
            <a:r>
              <a:rPr lang="en-US" dirty="0"/>
              <a:t>sequence APIs — Flux (for [N] elements) and Mono (for [0|1] elements) — and extensively implements the Reactive Streams specification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t’s </a:t>
            </a:r>
            <a:r>
              <a:rPr lang="en-US" dirty="0"/>
              <a:t>based upon the </a:t>
            </a:r>
            <a:r>
              <a:rPr lang="en-US" dirty="0" smtClean="0"/>
              <a:t>reactive streams initiative, </a:t>
            </a:r>
            <a:r>
              <a:rPr lang="en-US" dirty="0"/>
              <a:t>an initiative founded by engineers from Netflix, Pivotal and </a:t>
            </a:r>
            <a:r>
              <a:rPr lang="en-US" dirty="0" err="1"/>
              <a:t>Lightbend</a:t>
            </a:r>
            <a:r>
              <a:rPr lang="en-US" dirty="0"/>
              <a:t> with contributions from other big Java-players such as Oracle and Red 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6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 vs Flux</a:t>
            </a:r>
            <a:endParaRPr lang="en-US" dirty="0"/>
          </a:p>
        </p:txBody>
      </p:sp>
      <p:pic>
        <p:nvPicPr>
          <p:cNvPr id="1030" name="Picture 6" descr="Reactor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5" y="4728116"/>
            <a:ext cx="1387475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5" y="1419999"/>
            <a:ext cx="9868645" cy="3416300"/>
          </a:xfrm>
        </p:spPr>
        <p:txBody>
          <a:bodyPr/>
          <a:lstStyle/>
          <a:p>
            <a:r>
              <a:rPr lang="en-US" dirty="0" smtClean="0"/>
              <a:t>Mono: Only emit zero or one item at the most (streams one element)</a:t>
            </a:r>
          </a:p>
          <a:p>
            <a:r>
              <a:rPr lang="en-US" dirty="0" smtClean="0"/>
              <a:t>Flux: Can emit zero or many items (streams many elements) or a complete or an error call.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Monos</a:t>
            </a:r>
            <a:r>
              <a:rPr lang="en-US" dirty="0" smtClean="0"/>
              <a:t> can be concatenated to be a Flux.</a:t>
            </a:r>
          </a:p>
          <a:p>
            <a:pPr marL="0" indent="0">
              <a:buNone/>
            </a:pPr>
            <a:r>
              <a:rPr lang="en-US" dirty="0" smtClean="0"/>
              <a:t>Flux can be converted to Mono through the </a:t>
            </a:r>
            <a:r>
              <a:rPr lang="en-US" b="1" dirty="0" smtClean="0"/>
              <a:t>single()</a:t>
            </a:r>
            <a:r>
              <a:rPr lang="en-US" dirty="0" smtClean="0"/>
              <a:t>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3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5110</TotalTime>
  <Words>236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Montserrat</vt:lpstr>
      <vt:lpstr>Open Sans</vt:lpstr>
      <vt:lpstr>Wingdings 3</vt:lpstr>
      <vt:lpstr>Ion Boardroom</vt:lpstr>
      <vt:lpstr>PowerPoint Presentation</vt:lpstr>
      <vt:lpstr>Web on Reactive Stack</vt:lpstr>
      <vt:lpstr>Event-loop architecture</vt:lpstr>
      <vt:lpstr>Thread-per-request Model</vt:lpstr>
      <vt:lpstr>Spring WebFlux versus. Spring MVC</vt:lpstr>
      <vt:lpstr>Spring WebFlux or Spring MVC</vt:lpstr>
      <vt:lpstr>Introduction to Project Reactor</vt:lpstr>
      <vt:lpstr>Mono vs Flux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Bang Ngo</cp:lastModifiedBy>
  <cp:revision>590</cp:revision>
  <cp:lastPrinted>2019-01-28T23:51:57Z</cp:lastPrinted>
  <dcterms:created xsi:type="dcterms:W3CDTF">2019-01-11T19:25:59Z</dcterms:created>
  <dcterms:modified xsi:type="dcterms:W3CDTF">2021-05-11T09:48:32Z</dcterms:modified>
</cp:coreProperties>
</file>