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256" r:id="rId2"/>
    <p:sldId id="287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62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 Name</a:t>
            </a:r>
            <a:endParaRPr lang="en-US" sz="44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[By Author]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4494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Montserrat</vt:lpstr>
      <vt:lpstr>Calibri</vt:lpstr>
      <vt:lpstr>Century Gothic</vt:lpstr>
      <vt:lpstr>Open Sans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Cuong Do</cp:lastModifiedBy>
  <cp:revision>540</cp:revision>
  <cp:lastPrinted>2019-01-28T23:51:57Z</cp:lastPrinted>
  <dcterms:created xsi:type="dcterms:W3CDTF">2019-01-11T19:25:59Z</dcterms:created>
  <dcterms:modified xsi:type="dcterms:W3CDTF">2021-04-19T09:16:24Z</dcterms:modified>
</cp:coreProperties>
</file>