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0"/>
  </p:notesMasterIdLst>
  <p:sldIdLst>
    <p:sldId id="541" r:id="rId2"/>
    <p:sldId id="693" r:id="rId3"/>
    <p:sldId id="703" r:id="rId4"/>
    <p:sldId id="702" r:id="rId5"/>
    <p:sldId id="727" r:id="rId6"/>
    <p:sldId id="644" r:id="rId7"/>
    <p:sldId id="680" r:id="rId8"/>
    <p:sldId id="705" r:id="rId9"/>
    <p:sldId id="728" r:id="rId10"/>
    <p:sldId id="694" r:id="rId11"/>
    <p:sldId id="730" r:id="rId12"/>
    <p:sldId id="709" r:id="rId13"/>
    <p:sldId id="738" r:id="rId14"/>
    <p:sldId id="731" r:id="rId15"/>
    <p:sldId id="732" r:id="rId16"/>
    <p:sldId id="733" r:id="rId17"/>
    <p:sldId id="712" r:id="rId18"/>
    <p:sldId id="747" r:id="rId19"/>
    <p:sldId id="739" r:id="rId20"/>
    <p:sldId id="740" r:id="rId21"/>
    <p:sldId id="751" r:id="rId22"/>
    <p:sldId id="741" r:id="rId23"/>
    <p:sldId id="742" r:id="rId24"/>
    <p:sldId id="743" r:id="rId25"/>
    <p:sldId id="748" r:id="rId26"/>
    <p:sldId id="749" r:id="rId27"/>
    <p:sldId id="725" r:id="rId28"/>
    <p:sldId id="72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82206" autoAdjust="0"/>
  </p:normalViewPr>
  <p:slideViewPr>
    <p:cSldViewPr>
      <p:cViewPr varScale="1">
        <p:scale>
          <a:sx n="84" d="100"/>
          <a:sy n="84" d="100"/>
        </p:scale>
        <p:origin x="509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68F07-23A2-41E4-903E-8F128F4BDD8E}" type="doc">
      <dgm:prSet loTypeId="urn:microsoft.com/office/officeart/2005/8/layout/vProcess5" loCatId="process" qsTypeId="urn:microsoft.com/office/officeart/2009/2/quickstyle/3d8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5A0BCB-6B62-44A7-8B56-84D48AFD877A}">
      <dgm:prSet/>
      <dgm:spPr/>
      <dgm:t>
        <a:bodyPr/>
        <a:lstStyle/>
        <a:p>
          <a:r>
            <a:rPr lang="en-US" dirty="0" err="1" smtClean="0"/>
            <a:t>Phân</a:t>
          </a:r>
          <a:r>
            <a:rPr lang="en-US" dirty="0" smtClean="0"/>
            <a:t> </a:t>
          </a:r>
          <a:r>
            <a:rPr lang="en-US" dirty="0" err="1" smtClean="0"/>
            <a:t>tích</a:t>
          </a:r>
          <a:r>
            <a:rPr lang="en-US" dirty="0" smtClean="0"/>
            <a:t> - Analysis</a:t>
          </a:r>
        </a:p>
      </dgm:t>
    </dgm:pt>
    <dgm:pt modelId="{780B0781-67D0-483E-AA7C-D4F10590905A}" type="parTrans" cxnId="{CCB786C4-9707-4EFD-91B0-9DA97C33BEE4}">
      <dgm:prSet/>
      <dgm:spPr/>
      <dgm:t>
        <a:bodyPr/>
        <a:lstStyle/>
        <a:p>
          <a:endParaRPr lang="en-US"/>
        </a:p>
      </dgm:t>
    </dgm:pt>
    <dgm:pt modelId="{62915B2A-1C19-47A3-A839-82BF3FAC7DE0}" type="sibTrans" cxnId="{CCB786C4-9707-4EFD-91B0-9DA97C33BEE4}">
      <dgm:prSet/>
      <dgm:spPr/>
      <dgm:t>
        <a:bodyPr/>
        <a:lstStyle/>
        <a:p>
          <a:endParaRPr lang="en-US"/>
        </a:p>
      </dgm:t>
    </dgm:pt>
    <dgm:pt modelId="{152D0BB6-DB1C-4C80-A05D-F7214F272B3B}">
      <dgm:prSet/>
      <dgm:spPr/>
      <dgm:t>
        <a:bodyPr/>
        <a:lstStyle/>
        <a:p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kế</a:t>
          </a:r>
          <a:r>
            <a:rPr lang="en-US" dirty="0" smtClean="0"/>
            <a:t> - Design</a:t>
          </a:r>
        </a:p>
      </dgm:t>
    </dgm:pt>
    <dgm:pt modelId="{54CF7167-A2EA-498B-A9E4-FBA43843BC87}" type="parTrans" cxnId="{BDB6EBA6-54D7-44B7-BF99-DB75129CD809}">
      <dgm:prSet/>
      <dgm:spPr/>
      <dgm:t>
        <a:bodyPr/>
        <a:lstStyle/>
        <a:p>
          <a:endParaRPr lang="en-US"/>
        </a:p>
      </dgm:t>
    </dgm:pt>
    <dgm:pt modelId="{B938C106-C447-4740-B546-6F5DF656DAB7}" type="sibTrans" cxnId="{BDB6EBA6-54D7-44B7-BF99-DB75129CD809}">
      <dgm:prSet/>
      <dgm:spPr/>
      <dgm:t>
        <a:bodyPr/>
        <a:lstStyle/>
        <a:p>
          <a:endParaRPr lang="en-US"/>
        </a:p>
      </dgm:t>
    </dgm:pt>
    <dgm:pt modelId="{43DD867F-F6C6-4BFC-940A-366B20CD8747}">
      <dgm:prSet/>
      <dgm:spPr/>
      <dgm:t>
        <a:bodyPr/>
        <a:lstStyle/>
        <a:p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- Implement</a:t>
          </a:r>
        </a:p>
      </dgm:t>
    </dgm:pt>
    <dgm:pt modelId="{5A1D375A-15DC-4E6E-A07B-5D223125B8B7}" type="parTrans" cxnId="{A413DD68-F3EB-45D6-87F0-12D4DCB4CD0C}">
      <dgm:prSet/>
      <dgm:spPr/>
      <dgm:t>
        <a:bodyPr/>
        <a:lstStyle/>
        <a:p>
          <a:endParaRPr lang="en-US"/>
        </a:p>
      </dgm:t>
    </dgm:pt>
    <dgm:pt modelId="{2D7CB826-D08A-4C18-B897-F2207D25CE07}" type="sibTrans" cxnId="{A413DD68-F3EB-45D6-87F0-12D4DCB4CD0C}">
      <dgm:prSet/>
      <dgm:spPr/>
      <dgm:t>
        <a:bodyPr/>
        <a:lstStyle/>
        <a:p>
          <a:endParaRPr lang="en-US"/>
        </a:p>
      </dgm:t>
    </dgm:pt>
    <dgm:pt modelId="{30AF27FE-868E-4557-93CB-74DC30563268}">
      <dgm:prSet/>
      <dgm:spPr/>
      <dgm:t>
        <a:bodyPr/>
        <a:lstStyle/>
        <a:p>
          <a:r>
            <a:rPr lang="en-US" dirty="0" err="1" smtClean="0"/>
            <a:t>Kiểm</a:t>
          </a:r>
          <a:r>
            <a:rPr lang="en-US" dirty="0" smtClean="0"/>
            <a:t> </a:t>
          </a:r>
          <a:r>
            <a:rPr lang="en-US" dirty="0" err="1" smtClean="0"/>
            <a:t>thử</a:t>
          </a:r>
          <a:r>
            <a:rPr lang="en-US" dirty="0" smtClean="0"/>
            <a:t> - Testing</a:t>
          </a:r>
        </a:p>
      </dgm:t>
    </dgm:pt>
    <dgm:pt modelId="{4EB4E5E0-724A-4A83-8214-C1FA01A48696}" type="parTrans" cxnId="{836EBD8C-27F5-4D0A-B33A-2A4016277E1A}">
      <dgm:prSet/>
      <dgm:spPr/>
      <dgm:t>
        <a:bodyPr/>
        <a:lstStyle/>
        <a:p>
          <a:endParaRPr lang="en-US"/>
        </a:p>
      </dgm:t>
    </dgm:pt>
    <dgm:pt modelId="{23A42840-6C1C-4E36-B347-02B6F1AE5995}" type="sibTrans" cxnId="{836EBD8C-27F5-4D0A-B33A-2A4016277E1A}">
      <dgm:prSet/>
      <dgm:spPr/>
      <dgm:t>
        <a:bodyPr/>
        <a:lstStyle/>
        <a:p>
          <a:endParaRPr lang="en-US"/>
        </a:p>
      </dgm:t>
    </dgm:pt>
    <dgm:pt modelId="{7443F2FF-46B7-4582-9F96-31579D0ADD59}">
      <dgm:prSet/>
      <dgm:spPr/>
      <dgm:t>
        <a:bodyPr/>
        <a:lstStyle/>
        <a:p>
          <a:r>
            <a:rPr lang="en-US" dirty="0" err="1" smtClean="0"/>
            <a:t>Đóng</a:t>
          </a:r>
          <a:r>
            <a:rPr lang="en-US" dirty="0" smtClean="0"/>
            <a:t> </a:t>
          </a:r>
          <a:r>
            <a:rPr lang="en-US" dirty="0" err="1" smtClean="0"/>
            <a:t>gói</a:t>
          </a:r>
          <a:r>
            <a:rPr lang="en-US" dirty="0" smtClean="0"/>
            <a:t> &amp; </a:t>
          </a:r>
          <a:r>
            <a:rPr lang="en-US" dirty="0" err="1" smtClean="0"/>
            <a:t>triển</a:t>
          </a:r>
          <a:r>
            <a:rPr lang="en-US" dirty="0" smtClean="0"/>
            <a:t> </a:t>
          </a:r>
          <a:r>
            <a:rPr lang="en-US" dirty="0" err="1" smtClean="0"/>
            <a:t>khai</a:t>
          </a:r>
          <a:r>
            <a:rPr lang="en-US" dirty="0" smtClean="0"/>
            <a:t> - Maintenance</a:t>
          </a:r>
        </a:p>
      </dgm:t>
    </dgm:pt>
    <dgm:pt modelId="{E03AD456-8B25-443A-B510-457B4AF91A2E}" type="parTrans" cxnId="{B8FA952A-4979-4F84-B525-EADDB207277C}">
      <dgm:prSet/>
      <dgm:spPr/>
      <dgm:t>
        <a:bodyPr/>
        <a:lstStyle/>
        <a:p>
          <a:endParaRPr lang="en-US"/>
        </a:p>
      </dgm:t>
    </dgm:pt>
    <dgm:pt modelId="{FB19A831-C865-4AB2-8136-BF9693CA3EE2}" type="sibTrans" cxnId="{B8FA952A-4979-4F84-B525-EADDB207277C}">
      <dgm:prSet/>
      <dgm:spPr/>
      <dgm:t>
        <a:bodyPr/>
        <a:lstStyle/>
        <a:p>
          <a:endParaRPr lang="en-US"/>
        </a:p>
      </dgm:t>
    </dgm:pt>
    <dgm:pt modelId="{380340F1-A5F5-4703-B08B-5CAA2C293377}" type="pres">
      <dgm:prSet presAssocID="{89368F07-23A2-41E4-903E-8F128F4BDD8E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38A234-69DE-4DA2-952B-74D90E679596}" type="pres">
      <dgm:prSet presAssocID="{89368F07-23A2-41E4-903E-8F128F4BDD8E}" presName="dummyMaxCanvas" presStyleCnt="0">
        <dgm:presLayoutVars/>
      </dgm:prSet>
      <dgm:spPr/>
    </dgm:pt>
    <dgm:pt modelId="{9DBC80A7-7C17-43DF-9941-18B81A6E54B9}" type="pres">
      <dgm:prSet presAssocID="{89368F07-23A2-41E4-903E-8F128F4BDD8E}" presName="FiveNodes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5B4023-AA03-4B5C-B5F4-0DB4B0C314B8}" type="pres">
      <dgm:prSet presAssocID="{89368F07-23A2-41E4-903E-8F128F4BDD8E}" presName="FiveNodes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9425AC-D7AF-47B6-A198-76B45A561EB2}" type="pres">
      <dgm:prSet presAssocID="{89368F07-23A2-41E4-903E-8F128F4BDD8E}" presName="FiveNodes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4F66C3-E7E3-4243-9A0B-B6F7F46C6795}" type="pres">
      <dgm:prSet presAssocID="{89368F07-23A2-41E4-903E-8F128F4BDD8E}" presName="FiveNodes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A3556E-F594-44A4-8CB5-9CD0FB9D9AD6}" type="pres">
      <dgm:prSet presAssocID="{89368F07-23A2-41E4-903E-8F128F4BDD8E}" presName="FiveNodes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41BE90-D074-4DF4-9EE1-5D3C4226FC4A}" type="pres">
      <dgm:prSet presAssocID="{89368F07-23A2-41E4-903E-8F128F4BDD8E}" presName="FiveConn_1-2" presStyleLbl="f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5481A-1FC1-4BE3-9CCC-1955ED5803DF}" type="pres">
      <dgm:prSet presAssocID="{89368F07-23A2-41E4-903E-8F128F4BDD8E}" presName="FiveConn_2-3" presStyleLbl="f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BE4BC-7DFF-463E-9D7A-6250FC001987}" type="pres">
      <dgm:prSet presAssocID="{89368F07-23A2-41E4-903E-8F128F4BDD8E}" presName="FiveConn_3-4" presStyleLbl="f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876BE0-4ABE-4E89-BA38-380AC7B3CEF1}" type="pres">
      <dgm:prSet presAssocID="{89368F07-23A2-41E4-903E-8F128F4BDD8E}" presName="FiveConn_4-5" presStyleLbl="f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43926-ECAF-4A8D-9BFF-FA401F8FE2BD}" type="pres">
      <dgm:prSet presAssocID="{89368F07-23A2-41E4-903E-8F128F4BDD8E}" presName="FiveNodes_1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214645-7A80-471F-99F4-B7172044CB81}" type="pres">
      <dgm:prSet presAssocID="{89368F07-23A2-41E4-903E-8F128F4BDD8E}" presName="FiveNodes_2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A87B00-F9E9-4077-95E0-D67EE877FA6B}" type="pres">
      <dgm:prSet presAssocID="{89368F07-23A2-41E4-903E-8F128F4BDD8E}" presName="FiveNodes_3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8A87A0-E794-490A-A0AB-0CE75F3279C0}" type="pres">
      <dgm:prSet presAssocID="{89368F07-23A2-41E4-903E-8F128F4BDD8E}" presName="FiveNodes_4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ED514E-21A6-4370-80A8-2E6421283F95}" type="pres">
      <dgm:prSet presAssocID="{89368F07-23A2-41E4-903E-8F128F4BDD8E}" presName="FiveNodes_5_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FA952A-4979-4F84-B525-EADDB207277C}" srcId="{89368F07-23A2-41E4-903E-8F128F4BDD8E}" destId="{7443F2FF-46B7-4582-9F96-31579D0ADD59}" srcOrd="4" destOrd="0" parTransId="{E03AD456-8B25-443A-B510-457B4AF91A2E}" sibTransId="{FB19A831-C865-4AB2-8136-BF9693CA3EE2}"/>
    <dgm:cxn modelId="{2DC1581A-87F4-447B-81E3-E4B51D37358B}" type="presOf" srcId="{152D0BB6-DB1C-4C80-A05D-F7214F272B3B}" destId="{8C5B4023-AA03-4B5C-B5F4-0DB4B0C314B8}" srcOrd="0" destOrd="0" presId="urn:microsoft.com/office/officeart/2005/8/layout/vProcess5"/>
    <dgm:cxn modelId="{5845A51F-A41F-444E-807B-5E91363FB31E}" type="presOf" srcId="{89368F07-23A2-41E4-903E-8F128F4BDD8E}" destId="{380340F1-A5F5-4703-B08B-5CAA2C293377}" srcOrd="0" destOrd="0" presId="urn:microsoft.com/office/officeart/2005/8/layout/vProcess5"/>
    <dgm:cxn modelId="{6C5C0324-99DA-4088-BBFB-E765A9A8A027}" type="presOf" srcId="{30AF27FE-868E-4557-93CB-74DC30563268}" destId="{048A87A0-E794-490A-A0AB-0CE75F3279C0}" srcOrd="1" destOrd="0" presId="urn:microsoft.com/office/officeart/2005/8/layout/vProcess5"/>
    <dgm:cxn modelId="{14E743C4-FF02-4E21-A2D1-748A67F236A9}" type="presOf" srcId="{2D7CB826-D08A-4C18-B897-F2207D25CE07}" destId="{344BE4BC-7DFF-463E-9D7A-6250FC001987}" srcOrd="0" destOrd="0" presId="urn:microsoft.com/office/officeart/2005/8/layout/vProcess5"/>
    <dgm:cxn modelId="{6B2179A0-033B-41BB-93DF-ACC510F807E1}" type="presOf" srcId="{30AF27FE-868E-4557-93CB-74DC30563268}" destId="{6D4F66C3-E7E3-4243-9A0B-B6F7F46C6795}" srcOrd="0" destOrd="0" presId="urn:microsoft.com/office/officeart/2005/8/layout/vProcess5"/>
    <dgm:cxn modelId="{836EBD8C-27F5-4D0A-B33A-2A4016277E1A}" srcId="{89368F07-23A2-41E4-903E-8F128F4BDD8E}" destId="{30AF27FE-868E-4557-93CB-74DC30563268}" srcOrd="3" destOrd="0" parTransId="{4EB4E5E0-724A-4A83-8214-C1FA01A48696}" sibTransId="{23A42840-6C1C-4E36-B347-02B6F1AE5995}"/>
    <dgm:cxn modelId="{3DC4B95A-B30A-4FAC-AEF3-0BEEE8112F64}" type="presOf" srcId="{43DD867F-F6C6-4BFC-940A-366B20CD8747}" destId="{6AA87B00-F9E9-4077-95E0-D67EE877FA6B}" srcOrd="1" destOrd="0" presId="urn:microsoft.com/office/officeart/2005/8/layout/vProcess5"/>
    <dgm:cxn modelId="{CCB786C4-9707-4EFD-91B0-9DA97C33BEE4}" srcId="{89368F07-23A2-41E4-903E-8F128F4BDD8E}" destId="{DC5A0BCB-6B62-44A7-8B56-84D48AFD877A}" srcOrd="0" destOrd="0" parTransId="{780B0781-67D0-483E-AA7C-D4F10590905A}" sibTransId="{62915B2A-1C19-47A3-A839-82BF3FAC7DE0}"/>
    <dgm:cxn modelId="{A413DD68-F3EB-45D6-87F0-12D4DCB4CD0C}" srcId="{89368F07-23A2-41E4-903E-8F128F4BDD8E}" destId="{43DD867F-F6C6-4BFC-940A-366B20CD8747}" srcOrd="2" destOrd="0" parTransId="{5A1D375A-15DC-4E6E-A07B-5D223125B8B7}" sibTransId="{2D7CB826-D08A-4C18-B897-F2207D25CE07}"/>
    <dgm:cxn modelId="{7A831A5B-D5EC-4087-86D9-5AECE64E7E1F}" type="presOf" srcId="{7443F2FF-46B7-4582-9F96-31579D0ADD59}" destId="{84A3556E-F594-44A4-8CB5-9CD0FB9D9AD6}" srcOrd="0" destOrd="0" presId="urn:microsoft.com/office/officeart/2005/8/layout/vProcess5"/>
    <dgm:cxn modelId="{27D55FBC-F00F-4C0C-AE08-826C6F0D6994}" type="presOf" srcId="{23A42840-6C1C-4E36-B347-02B6F1AE5995}" destId="{3F876BE0-4ABE-4E89-BA38-380AC7B3CEF1}" srcOrd="0" destOrd="0" presId="urn:microsoft.com/office/officeart/2005/8/layout/vProcess5"/>
    <dgm:cxn modelId="{A8949ABB-433D-41F5-BEA2-37B29D32AEB8}" type="presOf" srcId="{DC5A0BCB-6B62-44A7-8B56-84D48AFD877A}" destId="{64843926-ECAF-4A8D-9BFF-FA401F8FE2BD}" srcOrd="1" destOrd="0" presId="urn:microsoft.com/office/officeart/2005/8/layout/vProcess5"/>
    <dgm:cxn modelId="{BDB6EBA6-54D7-44B7-BF99-DB75129CD809}" srcId="{89368F07-23A2-41E4-903E-8F128F4BDD8E}" destId="{152D0BB6-DB1C-4C80-A05D-F7214F272B3B}" srcOrd="1" destOrd="0" parTransId="{54CF7167-A2EA-498B-A9E4-FBA43843BC87}" sibTransId="{B938C106-C447-4740-B546-6F5DF656DAB7}"/>
    <dgm:cxn modelId="{DE9F36CC-C438-4DA7-8A6F-AA3E87673452}" type="presOf" srcId="{B938C106-C447-4740-B546-6F5DF656DAB7}" destId="{8475481A-1FC1-4BE3-9CCC-1955ED5803DF}" srcOrd="0" destOrd="0" presId="urn:microsoft.com/office/officeart/2005/8/layout/vProcess5"/>
    <dgm:cxn modelId="{B4F36162-5F25-44CB-AD28-BA7281BD3FE5}" type="presOf" srcId="{43DD867F-F6C6-4BFC-940A-366B20CD8747}" destId="{C29425AC-D7AF-47B6-A198-76B45A561EB2}" srcOrd="0" destOrd="0" presId="urn:microsoft.com/office/officeart/2005/8/layout/vProcess5"/>
    <dgm:cxn modelId="{6E23962F-78FF-4CB2-907C-5BED6B09FB74}" type="presOf" srcId="{62915B2A-1C19-47A3-A839-82BF3FAC7DE0}" destId="{9341BE90-D074-4DF4-9EE1-5D3C4226FC4A}" srcOrd="0" destOrd="0" presId="urn:microsoft.com/office/officeart/2005/8/layout/vProcess5"/>
    <dgm:cxn modelId="{DA2E3F87-343C-4A3E-8C2B-F66E265A6C07}" type="presOf" srcId="{DC5A0BCB-6B62-44A7-8B56-84D48AFD877A}" destId="{9DBC80A7-7C17-43DF-9941-18B81A6E54B9}" srcOrd="0" destOrd="0" presId="urn:microsoft.com/office/officeart/2005/8/layout/vProcess5"/>
    <dgm:cxn modelId="{8A6CAB42-A8C8-4C59-9580-F438BAF35977}" type="presOf" srcId="{152D0BB6-DB1C-4C80-A05D-F7214F272B3B}" destId="{A1214645-7A80-471F-99F4-B7172044CB81}" srcOrd="1" destOrd="0" presId="urn:microsoft.com/office/officeart/2005/8/layout/vProcess5"/>
    <dgm:cxn modelId="{BAE2DBF6-9B2B-4C21-81B3-E9BCDB4575D5}" type="presOf" srcId="{7443F2FF-46B7-4582-9F96-31579D0ADD59}" destId="{08ED514E-21A6-4370-80A8-2E6421283F95}" srcOrd="1" destOrd="0" presId="urn:microsoft.com/office/officeart/2005/8/layout/vProcess5"/>
    <dgm:cxn modelId="{A7C772BA-7B2E-429B-B2EB-8C5B6F0C0477}" type="presParOf" srcId="{380340F1-A5F5-4703-B08B-5CAA2C293377}" destId="{3438A234-69DE-4DA2-952B-74D90E679596}" srcOrd="0" destOrd="0" presId="urn:microsoft.com/office/officeart/2005/8/layout/vProcess5"/>
    <dgm:cxn modelId="{0D0FB0B6-13A2-4FC4-A4C3-CE9E8D57EEC2}" type="presParOf" srcId="{380340F1-A5F5-4703-B08B-5CAA2C293377}" destId="{9DBC80A7-7C17-43DF-9941-18B81A6E54B9}" srcOrd="1" destOrd="0" presId="urn:microsoft.com/office/officeart/2005/8/layout/vProcess5"/>
    <dgm:cxn modelId="{D55BB37A-2D01-4AD7-8E61-ADFBB1251151}" type="presParOf" srcId="{380340F1-A5F5-4703-B08B-5CAA2C293377}" destId="{8C5B4023-AA03-4B5C-B5F4-0DB4B0C314B8}" srcOrd="2" destOrd="0" presId="urn:microsoft.com/office/officeart/2005/8/layout/vProcess5"/>
    <dgm:cxn modelId="{974A0B55-0728-4E41-A8D8-897C3176E586}" type="presParOf" srcId="{380340F1-A5F5-4703-B08B-5CAA2C293377}" destId="{C29425AC-D7AF-47B6-A198-76B45A561EB2}" srcOrd="3" destOrd="0" presId="urn:microsoft.com/office/officeart/2005/8/layout/vProcess5"/>
    <dgm:cxn modelId="{8DAF4AD3-0E93-417E-89FD-6CC3A5E8BBD0}" type="presParOf" srcId="{380340F1-A5F5-4703-B08B-5CAA2C293377}" destId="{6D4F66C3-E7E3-4243-9A0B-B6F7F46C6795}" srcOrd="4" destOrd="0" presId="urn:microsoft.com/office/officeart/2005/8/layout/vProcess5"/>
    <dgm:cxn modelId="{4A219073-98D1-45B0-BFB9-5FC6B2A0ECE0}" type="presParOf" srcId="{380340F1-A5F5-4703-B08B-5CAA2C293377}" destId="{84A3556E-F594-44A4-8CB5-9CD0FB9D9AD6}" srcOrd="5" destOrd="0" presId="urn:microsoft.com/office/officeart/2005/8/layout/vProcess5"/>
    <dgm:cxn modelId="{51F3B77F-005B-4171-9DC4-FBCF21ADFA9E}" type="presParOf" srcId="{380340F1-A5F5-4703-B08B-5CAA2C293377}" destId="{9341BE90-D074-4DF4-9EE1-5D3C4226FC4A}" srcOrd="6" destOrd="0" presId="urn:microsoft.com/office/officeart/2005/8/layout/vProcess5"/>
    <dgm:cxn modelId="{D9E9E3A5-C896-413A-97C3-115BB6F233F1}" type="presParOf" srcId="{380340F1-A5F5-4703-B08B-5CAA2C293377}" destId="{8475481A-1FC1-4BE3-9CCC-1955ED5803DF}" srcOrd="7" destOrd="0" presId="urn:microsoft.com/office/officeart/2005/8/layout/vProcess5"/>
    <dgm:cxn modelId="{1D093FE4-6AB4-4059-BA1F-E499CA663F12}" type="presParOf" srcId="{380340F1-A5F5-4703-B08B-5CAA2C293377}" destId="{344BE4BC-7DFF-463E-9D7A-6250FC001987}" srcOrd="8" destOrd="0" presId="urn:microsoft.com/office/officeart/2005/8/layout/vProcess5"/>
    <dgm:cxn modelId="{4C83C8E9-6C3D-46FA-B071-A72E12D7B429}" type="presParOf" srcId="{380340F1-A5F5-4703-B08B-5CAA2C293377}" destId="{3F876BE0-4ABE-4E89-BA38-380AC7B3CEF1}" srcOrd="9" destOrd="0" presId="urn:microsoft.com/office/officeart/2005/8/layout/vProcess5"/>
    <dgm:cxn modelId="{8DDE92D7-0B54-4534-8CA1-C0E623FA595F}" type="presParOf" srcId="{380340F1-A5F5-4703-B08B-5CAA2C293377}" destId="{64843926-ECAF-4A8D-9BFF-FA401F8FE2BD}" srcOrd="10" destOrd="0" presId="urn:microsoft.com/office/officeart/2005/8/layout/vProcess5"/>
    <dgm:cxn modelId="{EBDED942-D142-4725-9FF5-5BA406CC45F2}" type="presParOf" srcId="{380340F1-A5F5-4703-B08B-5CAA2C293377}" destId="{A1214645-7A80-471F-99F4-B7172044CB81}" srcOrd="11" destOrd="0" presId="urn:microsoft.com/office/officeart/2005/8/layout/vProcess5"/>
    <dgm:cxn modelId="{0F6FAA87-E572-462F-9BCF-4105B3160656}" type="presParOf" srcId="{380340F1-A5F5-4703-B08B-5CAA2C293377}" destId="{6AA87B00-F9E9-4077-95E0-D67EE877FA6B}" srcOrd="12" destOrd="0" presId="urn:microsoft.com/office/officeart/2005/8/layout/vProcess5"/>
    <dgm:cxn modelId="{FFBEC9B7-6754-4D88-9175-E5557DDDE138}" type="presParOf" srcId="{380340F1-A5F5-4703-B08B-5CAA2C293377}" destId="{048A87A0-E794-490A-A0AB-0CE75F3279C0}" srcOrd="13" destOrd="0" presId="urn:microsoft.com/office/officeart/2005/8/layout/vProcess5"/>
    <dgm:cxn modelId="{C9FA4DB8-6464-4504-88F5-DFB94370A8CC}" type="presParOf" srcId="{380340F1-A5F5-4703-B08B-5CAA2C293377}" destId="{08ED514E-21A6-4370-80A8-2E6421283F9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C80A7-7C17-43DF-9941-18B81A6E54B9}">
      <dsp:nvSpPr>
        <dsp:cNvPr id="0" name=""/>
        <dsp:cNvSpPr/>
      </dsp:nvSpPr>
      <dsp:spPr>
        <a:xfrm>
          <a:off x="0" y="0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Phân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tích</a:t>
          </a:r>
          <a:r>
            <a:rPr lang="en-US" sz="3300" kern="1200" dirty="0" smtClean="0"/>
            <a:t> - Analysis</a:t>
          </a:r>
        </a:p>
      </dsp:txBody>
      <dsp:txXfrm>
        <a:off x="31335" y="31335"/>
        <a:ext cx="6582693" cy="1007178"/>
      </dsp:txXfrm>
    </dsp:sp>
    <dsp:sp modelId="{8C5B4023-AA03-4B5C-B5F4-0DB4B0C314B8}">
      <dsp:nvSpPr>
        <dsp:cNvPr id="0" name=""/>
        <dsp:cNvSpPr/>
      </dsp:nvSpPr>
      <dsp:spPr>
        <a:xfrm>
          <a:off x="587121" y="1218438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Thiết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kế</a:t>
          </a:r>
          <a:r>
            <a:rPr lang="en-US" sz="3300" kern="1200" dirty="0" smtClean="0"/>
            <a:t> - Design</a:t>
          </a:r>
        </a:p>
      </dsp:txBody>
      <dsp:txXfrm>
        <a:off x="618456" y="1249773"/>
        <a:ext cx="6517123" cy="1007178"/>
      </dsp:txXfrm>
    </dsp:sp>
    <dsp:sp modelId="{C29425AC-D7AF-47B6-A198-76B45A561EB2}">
      <dsp:nvSpPr>
        <dsp:cNvPr id="0" name=""/>
        <dsp:cNvSpPr/>
      </dsp:nvSpPr>
      <dsp:spPr>
        <a:xfrm>
          <a:off x="1174242" y="2436876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Thực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hiện</a:t>
          </a:r>
          <a:r>
            <a:rPr lang="en-US" sz="3300" kern="1200" dirty="0" smtClean="0"/>
            <a:t> - Implement</a:t>
          </a:r>
        </a:p>
      </dsp:txBody>
      <dsp:txXfrm>
        <a:off x="1205577" y="2468211"/>
        <a:ext cx="6517123" cy="1007177"/>
      </dsp:txXfrm>
    </dsp:sp>
    <dsp:sp modelId="{6D4F66C3-E7E3-4243-9A0B-B6F7F46C6795}">
      <dsp:nvSpPr>
        <dsp:cNvPr id="0" name=""/>
        <dsp:cNvSpPr/>
      </dsp:nvSpPr>
      <dsp:spPr>
        <a:xfrm>
          <a:off x="1761363" y="3655314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Kiểm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thử</a:t>
          </a:r>
          <a:r>
            <a:rPr lang="en-US" sz="3300" kern="1200" dirty="0" smtClean="0"/>
            <a:t> - Testing</a:t>
          </a:r>
        </a:p>
      </dsp:txBody>
      <dsp:txXfrm>
        <a:off x="1792698" y="3686649"/>
        <a:ext cx="6517123" cy="1007177"/>
      </dsp:txXfrm>
    </dsp:sp>
    <dsp:sp modelId="{84A3556E-F594-44A4-8CB5-9CD0FB9D9AD6}">
      <dsp:nvSpPr>
        <dsp:cNvPr id="0" name=""/>
        <dsp:cNvSpPr/>
      </dsp:nvSpPr>
      <dsp:spPr>
        <a:xfrm>
          <a:off x="2348484" y="4873752"/>
          <a:ext cx="7862316" cy="1069848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err="1" smtClean="0"/>
            <a:t>Đóng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gói</a:t>
          </a:r>
          <a:r>
            <a:rPr lang="en-US" sz="3300" kern="1200" dirty="0" smtClean="0"/>
            <a:t> &amp; </a:t>
          </a:r>
          <a:r>
            <a:rPr lang="en-US" sz="3300" kern="1200" dirty="0" err="1" smtClean="0"/>
            <a:t>triển</a:t>
          </a:r>
          <a:r>
            <a:rPr lang="en-US" sz="3300" kern="1200" dirty="0" smtClean="0"/>
            <a:t> </a:t>
          </a:r>
          <a:r>
            <a:rPr lang="en-US" sz="3300" kern="1200" dirty="0" err="1" smtClean="0"/>
            <a:t>khai</a:t>
          </a:r>
          <a:r>
            <a:rPr lang="en-US" sz="3300" kern="1200" dirty="0" smtClean="0"/>
            <a:t> - Maintenance</a:t>
          </a:r>
        </a:p>
      </dsp:txBody>
      <dsp:txXfrm>
        <a:off x="2379819" y="4905087"/>
        <a:ext cx="6517123" cy="1007177"/>
      </dsp:txXfrm>
    </dsp:sp>
    <dsp:sp modelId="{9341BE90-D074-4DF4-9EE1-5D3C4226FC4A}">
      <dsp:nvSpPr>
        <dsp:cNvPr id="0" name=""/>
        <dsp:cNvSpPr/>
      </dsp:nvSpPr>
      <dsp:spPr>
        <a:xfrm>
          <a:off x="7166914" y="781583"/>
          <a:ext cx="695401" cy="695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323379" y="781583"/>
        <a:ext cx="382471" cy="523289"/>
      </dsp:txXfrm>
    </dsp:sp>
    <dsp:sp modelId="{8475481A-1FC1-4BE3-9CCC-1955ED5803DF}">
      <dsp:nvSpPr>
        <dsp:cNvPr id="0" name=""/>
        <dsp:cNvSpPr/>
      </dsp:nvSpPr>
      <dsp:spPr>
        <a:xfrm>
          <a:off x="7754035" y="2000021"/>
          <a:ext cx="695401" cy="695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7910500" y="2000021"/>
        <a:ext cx="382471" cy="523289"/>
      </dsp:txXfrm>
    </dsp:sp>
    <dsp:sp modelId="{344BE4BC-7DFF-463E-9D7A-6250FC001987}">
      <dsp:nvSpPr>
        <dsp:cNvPr id="0" name=""/>
        <dsp:cNvSpPr/>
      </dsp:nvSpPr>
      <dsp:spPr>
        <a:xfrm>
          <a:off x="8341156" y="3200628"/>
          <a:ext cx="695401" cy="695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8497621" y="3200628"/>
        <a:ext cx="382471" cy="523289"/>
      </dsp:txXfrm>
    </dsp:sp>
    <dsp:sp modelId="{3F876BE0-4ABE-4E89-BA38-380AC7B3CEF1}">
      <dsp:nvSpPr>
        <dsp:cNvPr id="0" name=""/>
        <dsp:cNvSpPr/>
      </dsp:nvSpPr>
      <dsp:spPr>
        <a:xfrm>
          <a:off x="8928277" y="4430953"/>
          <a:ext cx="695401" cy="695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9084742" y="4430953"/>
        <a:ext cx="382471" cy="52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&amp;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endParaRPr lang="en-US" dirty="0" smtClean="0"/>
          </a:p>
          <a:p>
            <a:r>
              <a:rPr lang="en-US" dirty="0" err="1" smtClean="0"/>
              <a:t>Đào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04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52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3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885594780"/>
              </p:ext>
            </p:extLst>
          </p:nvPr>
        </p:nvGraphicFramePr>
        <p:xfrm>
          <a:off x="1447800" y="914400"/>
          <a:ext cx="102108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26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041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Phân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tích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yêu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cầu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81366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rõ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mong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vi-VN" dirty="0" smtClean="0"/>
              <a:t>của </a:t>
            </a:r>
            <a:r>
              <a:rPr lang="vi-VN" dirty="0"/>
              <a:t>khâu phân tích là tạo ra đặc tả yêu </a:t>
            </a:r>
            <a:r>
              <a:rPr lang="vi-VN" dirty="0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vi-VN" dirty="0" smtClean="0"/>
              <a:t> </a:t>
            </a:r>
            <a:r>
              <a:rPr lang="vi-VN" dirty="0"/>
              <a:t>là tài liệu ràng buộc giữa khách hàng và người phát triển và là cơ sở của hợp đồng</a:t>
            </a:r>
            <a:r>
              <a:rPr lang="vi-VN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5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98650" y="2044337"/>
            <a:ext cx="863650" cy="2515578"/>
            <a:chOff x="1066800" y="1752600"/>
            <a:chExt cx="457200" cy="1295400"/>
          </a:xfrm>
        </p:grpSpPr>
        <p:sp>
          <p:nvSpPr>
            <p:cNvPr id="6" name="Oval 5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6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ounded Rectangle 3"/>
          <p:cNvSpPr/>
          <p:nvPr/>
        </p:nvSpPr>
        <p:spPr>
          <a:xfrm>
            <a:off x="3962400" y="2362200"/>
            <a:ext cx="4419600" cy="2057400"/>
          </a:xfrm>
          <a:prstGeom prst="roundRect">
            <a:avLst>
              <a:gd name="adj" fmla="val 4464"/>
            </a:avLst>
          </a:prstGeom>
          <a:solidFill>
            <a:srgbClr val="F9F9F9"/>
          </a:soli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182100" y="2057400"/>
            <a:ext cx="863650" cy="2515578"/>
            <a:chOff x="1066800" y="1752600"/>
            <a:chExt cx="457200" cy="1295400"/>
          </a:xfrm>
        </p:grpSpPr>
        <p:sp>
          <p:nvSpPr>
            <p:cNvPr id="22" name="Oval 21"/>
            <p:cNvSpPr/>
            <p:nvPr/>
          </p:nvSpPr>
          <p:spPr>
            <a:xfrm>
              <a:off x="1066800" y="1752600"/>
              <a:ext cx="457200" cy="457200"/>
            </a:xfrm>
            <a:prstGeom prst="ellipse">
              <a:avLst/>
            </a:prstGeom>
            <a:ln w="3175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22" idx="4"/>
            </p:cNvCxnSpPr>
            <p:nvPr/>
          </p:nvCxnSpPr>
          <p:spPr>
            <a:xfrm>
              <a:off x="1295400" y="2209800"/>
              <a:ext cx="0" cy="5334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10668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295400" y="2743200"/>
              <a:ext cx="228600" cy="30480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66800" y="2438400"/>
              <a:ext cx="457200" cy="0"/>
            </a:xfrm>
            <a:prstGeom prst="line">
              <a:avLst/>
            </a:prstGeom>
            <a:ln w="31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586230" y="2762071"/>
            <a:ext cx="31277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Hệ</a:t>
            </a: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thống</a:t>
            </a: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bán</a:t>
            </a:r>
            <a:r>
              <a:rPr lang="en-US" sz="2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endParaRPr lang="en-US" sz="2400" b="1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en-US" sz="2400" b="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PolyCafe</a:t>
            </a:r>
            <a:endParaRPr lang="en-US" sz="2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113184" y="3380232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8419744" y="33909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0749" y="4555795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bán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hàng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087705" y="4553466"/>
            <a:ext cx="3052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Nhân</a:t>
            </a:r>
            <a:r>
              <a:rPr 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viên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quản</a:t>
            </a: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lý</a:t>
            </a:r>
            <a:endParaRPr lang="en-US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2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Use Cases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9184"/>
            <a:ext cx="11869711" cy="60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7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endParaRPr lang="en-US" dirty="0" smtClean="0"/>
          </a:p>
          <a:p>
            <a:pPr lvl="1"/>
            <a:r>
              <a:rPr lang="en-US" dirty="0" err="1" smtClean="0"/>
              <a:t>Hủy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(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endParaRPr lang="en-US" dirty="0" smtClean="0"/>
          </a:p>
          <a:p>
            <a:r>
              <a:rPr lang="en-US" dirty="0" err="1"/>
              <a:t>Đ</a:t>
            </a:r>
            <a:r>
              <a:rPr lang="en-US" dirty="0" err="1" smtClean="0"/>
              <a:t>ổi</a:t>
            </a:r>
            <a:r>
              <a:rPr lang="en-US" dirty="0" smtClean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cũ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uống</a:t>
            </a:r>
            <a:endParaRPr lang="en-US" dirty="0"/>
          </a:p>
          <a:p>
            <a:pPr lvl="1"/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uống</a:t>
            </a:r>
            <a:endParaRPr lang="en-US" dirty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lvl="1"/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Phiếu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endParaRPr lang="en-US" dirty="0" smtClean="0"/>
          </a:p>
          <a:p>
            <a:pPr lvl="1"/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endParaRPr lang="en-US" dirty="0"/>
          </a:p>
          <a:p>
            <a:pPr lvl="1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bỏ</a:t>
            </a:r>
            <a:endParaRPr lang="en-US" dirty="0"/>
          </a:p>
          <a:p>
            <a:pPr lvl="1"/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 lvl="1"/>
            <a:r>
              <a:rPr lang="en-US" dirty="0" err="1"/>
              <a:t>Xem</a:t>
            </a:r>
            <a:r>
              <a:rPr lang="en-US" dirty="0"/>
              <a:t> chi </a:t>
            </a:r>
            <a:r>
              <a:rPr lang="en-US" dirty="0" err="1"/>
              <a:t>tiết</a:t>
            </a:r>
            <a:endParaRPr lang="en-US" dirty="0"/>
          </a:p>
          <a:p>
            <a:pPr lvl="1"/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/>
              <a:t>hướng</a:t>
            </a:r>
            <a:endParaRPr lang="en-US" dirty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tuần</a:t>
            </a:r>
            <a:r>
              <a:rPr lang="en-US" dirty="0" smtClean="0"/>
              <a:t>, </a:t>
            </a:r>
            <a:r>
              <a:rPr lang="en-US" dirty="0" err="1" smtClean="0"/>
              <a:t>tháng</a:t>
            </a:r>
            <a:r>
              <a:rPr lang="en-US" dirty="0" smtClean="0"/>
              <a:t>, </a:t>
            </a:r>
            <a:r>
              <a:rPr lang="en-US" dirty="0" err="1" smtClean="0"/>
              <a:t>quý</a:t>
            </a:r>
            <a:r>
              <a:rPr lang="en-US" dirty="0" smtClean="0"/>
              <a:t>, </a:t>
            </a:r>
            <a:r>
              <a:rPr lang="en-US" dirty="0" err="1" smtClean="0"/>
              <a:t>năm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ý)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endParaRPr lang="en-US" dirty="0" smtClean="0"/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198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phần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mềm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60050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(CRS – Customer Requirement Specification)</a:t>
            </a:r>
          </a:p>
          <a:p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lvl="1"/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 smtClean="0"/>
              <a:t>nghệ</a:t>
            </a:r>
            <a:endParaRPr lang="en-US" dirty="0" smtClean="0"/>
          </a:p>
          <a:p>
            <a:pPr lvl="1"/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7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Mô hình triển khai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 SQL Server </a:t>
            </a:r>
            <a:r>
              <a:rPr lang="en-US" dirty="0" err="1" smtClean="0"/>
              <a:t>chứa</a:t>
            </a:r>
            <a:r>
              <a:rPr lang="en-US" dirty="0" smtClean="0"/>
              <a:t> CSDL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029200" y="3726624"/>
            <a:ext cx="1524000" cy="12192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Server</a:t>
            </a:r>
            <a:endParaRPr lang="en-US" dirty="0"/>
          </a:p>
        </p:txBody>
      </p:sp>
      <p:sp>
        <p:nvSpPr>
          <p:cNvPr id="7" name="Frame 6"/>
          <p:cNvSpPr/>
          <p:nvPr/>
        </p:nvSpPr>
        <p:spPr>
          <a:xfrm>
            <a:off x="1676400" y="3802824"/>
            <a:ext cx="1828800" cy="1066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PolyCafe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(Desktop 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8077200" y="3802824"/>
            <a:ext cx="1828800" cy="1066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PolyCafe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(Desktop App)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2483" y="5795615"/>
            <a:ext cx="3156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Nhân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viên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bán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hàng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54347" y="5801380"/>
            <a:ext cx="2874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Nhân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viên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quản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lý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2" name="Straight Arrow Connector 11"/>
          <p:cNvCxnSpPr>
            <a:stCxn id="7" idx="3"/>
            <a:endCxn id="6" idx="2"/>
          </p:cNvCxnSpPr>
          <p:nvPr/>
        </p:nvCxnSpPr>
        <p:spPr>
          <a:xfrm>
            <a:off x="3505200" y="4336224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6" idx="4"/>
          </p:cNvCxnSpPr>
          <p:nvPr/>
        </p:nvCxnSpPr>
        <p:spPr>
          <a:xfrm flipH="1">
            <a:off x="6553200" y="4336224"/>
            <a:ext cx="152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0"/>
            <a:endCxn id="7" idx="2"/>
          </p:cNvCxnSpPr>
          <p:nvPr/>
        </p:nvCxnSpPr>
        <p:spPr>
          <a:xfrm flipV="1">
            <a:off x="2590800" y="4869624"/>
            <a:ext cx="0" cy="92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0"/>
            <a:endCxn id="8" idx="2"/>
          </p:cNvCxnSpPr>
          <p:nvPr/>
        </p:nvCxnSpPr>
        <p:spPr>
          <a:xfrm flipV="1">
            <a:off x="8991600" y="4869624"/>
            <a:ext cx="0" cy="93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7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10600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 smtClean="0"/>
              <a:t>học</a:t>
            </a:r>
            <a:endParaRPr lang="en-US" dirty="0"/>
          </a:p>
          <a:p>
            <a:pPr>
              <a:buFont typeface="Wingdings" panose="05000000000000000000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 typeface="Wingdings" panose="05000000000000000000" pitchFamily="2" charset="2"/>
              <a:buChar char="&amp;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>
              <a:buFont typeface="Wingdings" panose="05000000000000000000" pitchFamily="2" charset="2"/>
              <a:buChar char="&amp;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US" dirty="0"/>
          </a:p>
          <a:p>
            <a:pPr>
              <a:buFont typeface="Wingdings" panose="05000000000000000000" pitchFamily="2" charset="2"/>
              <a:buChar char="&amp;"/>
            </a:pPr>
            <a:r>
              <a:rPr lang="en-US" dirty="0" err="1"/>
              <a:t>Phác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>
              <a:buFont typeface="Wingdings" panose="05000000000000000000" pitchFamily="2" charset="2"/>
              <a:buChar char="&amp;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UI -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89461"/>
            <a:ext cx="9736291" cy="583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4950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Thiết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kế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giao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diện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1033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WelcomeJDialog</a:t>
            </a:r>
            <a:r>
              <a:rPr lang="en-US" dirty="0" smtClean="0"/>
              <a:t> –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đợi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chốc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sàng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429000"/>
            <a:ext cx="4343400" cy="25603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663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LoginJDialog</a:t>
            </a:r>
            <a:r>
              <a:rPr lang="en-US" dirty="0" smtClean="0"/>
              <a:t> –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bật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chờ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nhằm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638232" y="2667000"/>
            <a:ext cx="491553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PolyCafeJFrame</a:t>
            </a:r>
            <a:r>
              <a:rPr lang="en-US" dirty="0" smtClean="0"/>
              <a:t> –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562100" y="2209800"/>
            <a:ext cx="9067800" cy="42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5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ChangePasswordJDialog</a:t>
            </a:r>
            <a:r>
              <a:rPr lang="en-US" dirty="0" smtClean="0"/>
              <a:t> –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90582" y="2057400"/>
            <a:ext cx="541083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cửa</a:t>
            </a:r>
            <a:r>
              <a:rPr lang="en-US" dirty="0" smtClean="0"/>
              <a:t> </a:t>
            </a:r>
            <a:r>
              <a:rPr lang="en-US" dirty="0" err="1" smtClean="0"/>
              <a:t>sổ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086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Phác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endParaRPr lang="en-US" dirty="0" smtClean="0"/>
          </a:p>
          <a:p>
            <a:pPr>
              <a:buFont typeface="Wingdings" pitchFamily="2" charset="2"/>
              <a:buChar char="þ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96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67886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Yêu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cầu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của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khách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hàng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1335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685800" y="1066800"/>
            <a:ext cx="10896600" cy="5638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419600"/>
          </a:xfrm>
        </p:spPr>
        <p:txBody>
          <a:bodyPr/>
          <a:lstStyle/>
          <a:p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smtClean="0"/>
              <a:t>Cao </a:t>
            </a:r>
            <a:r>
              <a:rPr lang="en-US" dirty="0" err="1" smtClean="0"/>
              <a:t>đẳng</a:t>
            </a:r>
            <a:r>
              <a:rPr lang="en-US" dirty="0" smtClean="0"/>
              <a:t> FPT </a:t>
            </a:r>
            <a:r>
              <a:rPr lang="en-US" dirty="0"/>
              <a:t>Polytechnic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/>
              <a:t>quán</a:t>
            </a:r>
            <a:r>
              <a:rPr lang="en-US" dirty="0"/>
              <a:t> café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khát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 smtClean="0"/>
              <a:t>PolyCafe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, </a:t>
            </a:r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café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 smtClean="0"/>
              <a:t>khát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nhanh</a:t>
            </a:r>
            <a:r>
              <a:rPr lang="en-US" dirty="0" smtClean="0"/>
              <a:t> </a:t>
            </a:r>
            <a:r>
              <a:rPr lang="en-US" dirty="0" err="1" smtClean="0"/>
              <a:t>chóng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thuận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2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qui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685800" y="1066800"/>
            <a:ext cx="10896600" cy="5638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endParaRPr lang="en-US" dirty="0" smtClean="0"/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,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hồi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897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85800" y="1066800"/>
            <a:ext cx="10896600" cy="5638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 smtClean="0"/>
          </a:p>
          <a:p>
            <a:pPr lvl="1"/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endParaRPr lang="en-US" dirty="0" smtClean="0"/>
          </a:p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pPr lvl="1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sở</a:t>
            </a:r>
            <a:r>
              <a:rPr lang="en-US" dirty="0" smtClean="0"/>
              <a:t>: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,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,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/>
              <a:t>.</a:t>
            </a:r>
            <a:endParaRPr lang="en-US" dirty="0" smtClean="0"/>
          </a:p>
          <a:p>
            <a:pPr lvl="1"/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,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ocument 3"/>
          <p:cNvSpPr/>
          <p:nvPr/>
        </p:nvSpPr>
        <p:spPr>
          <a:xfrm>
            <a:off x="685800" y="1066800"/>
            <a:ext cx="10896600" cy="5638800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Desktop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Java Swing </a:t>
            </a:r>
            <a:r>
              <a:rPr lang="en-US" dirty="0" err="1" smtClean="0"/>
              <a:t>và</a:t>
            </a:r>
            <a:r>
              <a:rPr lang="en-US" dirty="0" smtClean="0"/>
              <a:t> JDBC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CSDL</a:t>
            </a:r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môi</a:t>
            </a:r>
            <a:r>
              <a:rPr lang="en-US" dirty="0" smtClean="0"/>
              <a:t> </a:t>
            </a:r>
            <a:r>
              <a:rPr lang="en-US" dirty="0" err="1" smtClean="0"/>
              <a:t>trường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1"/>
            <a:r>
              <a:rPr lang="en-US" dirty="0" smtClean="0"/>
              <a:t>JDK: 1.8+</a:t>
            </a:r>
          </a:p>
          <a:p>
            <a:pPr lvl="1"/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CSDL: SQL Server 2008+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3330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Sản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phẩm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mục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tiêu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/>
          <p:cNvSpPr txBox="1"/>
          <p:nvPr/>
        </p:nvSpPr>
        <p:spPr>
          <a:xfrm>
            <a:off x="3919557" y="3962400"/>
            <a:ext cx="5532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Giảng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viên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chạy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giới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thiệu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sản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phẩm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mục</a:t>
            </a:r>
            <a:r>
              <a:rPr lang="en-US" sz="2400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tiêu</a:t>
            </a:r>
            <a:endParaRPr lang="en-US" sz="2400" i="1" dirty="0">
              <a:solidFill>
                <a:srgbClr val="FF3300"/>
              </a:solidFill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38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47981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Dự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án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phần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mềm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307463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17028</TotalTime>
  <Words>1159</Words>
  <Application>Microsoft Office PowerPoint</Application>
  <PresentationFormat>Widescreen</PresentationFormat>
  <Paragraphs>134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Narrow</vt:lpstr>
      <vt:lpstr>Calibri</vt:lpstr>
      <vt:lpstr>Cormorant Infant</vt:lpstr>
      <vt:lpstr>Courier New</vt:lpstr>
      <vt:lpstr>Roboto</vt:lpstr>
      <vt:lpstr>Roboto Lt</vt:lpstr>
      <vt:lpstr>Segoe UI</vt:lpstr>
      <vt:lpstr>Tahoma</vt:lpstr>
      <vt:lpstr>Wingdings</vt:lpstr>
      <vt:lpstr>Custom Design</vt:lpstr>
      <vt:lpstr>Giới thiệu và phân tích</vt:lpstr>
      <vt:lpstr>Giới thiệu môn học</vt:lpstr>
      <vt:lpstr>PowerPoint Presentation</vt:lpstr>
      <vt:lpstr>Yêu cầu khách hàng</vt:lpstr>
      <vt:lpstr>Mô tả qui trình bán hàng</vt:lpstr>
      <vt:lpstr>Yêu cầu chức năng nghiệp vụ</vt:lpstr>
      <vt:lpstr>Yêu cầu về công nghệ</vt:lpstr>
      <vt:lpstr>PowerPoint Presentation</vt:lpstr>
      <vt:lpstr>PowerPoint Presentation</vt:lpstr>
      <vt:lpstr>Qui trình xây dựng dự án</vt:lpstr>
      <vt:lpstr>PowerPoint Presentation</vt:lpstr>
      <vt:lpstr>Phân tích là làm gì?</vt:lpstr>
      <vt:lpstr>Mô hình tổng quan hệ thống</vt:lpstr>
      <vt:lpstr>Sơ đồ Use Cases</vt:lpstr>
      <vt:lpstr>Các chức năng phục vụ nhân viên bán hàng</vt:lpstr>
      <vt:lpstr>Các chức năng phục vụ nhân viên quản lý</vt:lpstr>
      <vt:lpstr>PowerPoint Presentation</vt:lpstr>
      <vt:lpstr>Thiết kế là làm gì?</vt:lpstr>
      <vt:lpstr>Mô hình triển khai</vt:lpstr>
      <vt:lpstr>UI - Sơ đồ tổ chức </vt:lpstr>
      <vt:lpstr>PowerPoint Presentation</vt:lpstr>
      <vt:lpstr>WelcomeJDialog – Cửa sổ chờ</vt:lpstr>
      <vt:lpstr>LoginJDialog – Cửa sổ đăng nhập</vt:lpstr>
      <vt:lpstr>PolyCafeJFrame – Cửa sổ Chính</vt:lpstr>
      <vt:lpstr>ChangePasswordJDialog – Cửa sổ đổi mật khẩu</vt:lpstr>
      <vt:lpstr>Các cửa sổ chức năng còn lại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1610</cp:revision>
  <dcterms:created xsi:type="dcterms:W3CDTF">2013-04-23T08:05:33Z</dcterms:created>
  <dcterms:modified xsi:type="dcterms:W3CDTF">2025-04-07T02:42:50Z</dcterms:modified>
</cp:coreProperties>
</file>