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8" r:id="rId4"/>
  </p:sldMasterIdLst>
  <p:notesMasterIdLst>
    <p:notesMasterId r:id="rId41"/>
  </p:notesMasterIdLst>
  <p:handoutMasterIdLst>
    <p:handoutMasterId r:id="rId42"/>
  </p:handoutMasterIdLst>
  <p:sldIdLst>
    <p:sldId id="257" r:id="rId5"/>
    <p:sldId id="312" r:id="rId6"/>
    <p:sldId id="316" r:id="rId7"/>
    <p:sldId id="315" r:id="rId8"/>
    <p:sldId id="261" r:id="rId9"/>
    <p:sldId id="262" r:id="rId10"/>
    <p:sldId id="325" r:id="rId11"/>
    <p:sldId id="263" r:id="rId12"/>
    <p:sldId id="319" r:id="rId13"/>
    <p:sldId id="317" r:id="rId14"/>
    <p:sldId id="326" r:id="rId15"/>
    <p:sldId id="313" r:id="rId16"/>
    <p:sldId id="314" r:id="rId17"/>
    <p:sldId id="330" r:id="rId18"/>
    <p:sldId id="331" r:id="rId19"/>
    <p:sldId id="264" r:id="rId20"/>
    <p:sldId id="265" r:id="rId21"/>
    <p:sldId id="318" r:id="rId22"/>
    <p:sldId id="320" r:id="rId23"/>
    <p:sldId id="321" r:id="rId24"/>
    <p:sldId id="332" r:id="rId25"/>
    <p:sldId id="333" r:id="rId26"/>
    <p:sldId id="338" r:id="rId27"/>
    <p:sldId id="340" r:id="rId28"/>
    <p:sldId id="341" r:id="rId29"/>
    <p:sldId id="343" r:id="rId30"/>
    <p:sldId id="344" r:id="rId31"/>
    <p:sldId id="272" r:id="rId32"/>
    <p:sldId id="268" r:id="rId33"/>
    <p:sldId id="323" r:id="rId34"/>
    <p:sldId id="329" r:id="rId35"/>
    <p:sldId id="322" r:id="rId36"/>
    <p:sldId id="328" r:id="rId37"/>
    <p:sldId id="269" r:id="rId38"/>
    <p:sldId id="324" r:id="rId39"/>
    <p:sldId id="327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B3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9DC463C-D6DC-47FE-BB8C-0D000786BEEF}" v="896" dt="2023-12-20T06:58:35.65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55" y="5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handoutMaster" Target="handoutMasters/handoutMaster1.xml"/><Relationship Id="rId47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0D74C45-1852-15C2-FAD4-53361968B1B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9F7DA2-7AE1-F607-E6A4-D05EFCA176B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C994EC-170C-479D-B449-A5E2CCE44547}" type="datetimeFigureOut">
              <a:rPr lang="en-US" smtClean="0"/>
              <a:t>12/22/2023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C822A1-CBB3-FC13-AC2A-7B7BAC242D9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DA9F6E-AF24-9662-8F5B-58F53259EE4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DEB7F1-787D-40E4-A103-D8BD93874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82596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BE4DC7-2178-430A-9CC7-81B90968206C}" type="datetimeFigureOut">
              <a:rPr lang="en-US" smtClean="0"/>
              <a:t>12/22/2023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B4C3CC-EC56-4A50-AF22-AE3D85889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62285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F46AE05-AE99-66E3-6BCD-7C8DD4AF6A0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B4C3CC-EC56-4A50-AF22-AE3D85889E8D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258cd93f3de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258cd93f3de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7BD7C2D-0FBF-C7CC-B1AB-87BFB79C458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B4C3CC-EC56-4A50-AF22-AE3D85889E8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0279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258cd93f3de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258cd93f3de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A2A8ED9-9CD4-7664-754F-BF731490B56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B4C3CC-EC56-4A50-AF22-AE3D85889E8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8865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258b63d9578_0_222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258b63d9578_0_222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8F9B4C5-EC6C-9AD7-5F91-F9D06D5AEA2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B4C3CC-EC56-4A50-AF22-AE3D85889E8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2647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258cd93f3de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258cd93f3de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BC4FFAD-6D34-4E4B-B369-35E1447845D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B4C3CC-EC56-4A50-AF22-AE3D85889E8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7723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258cd93f3de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258cd93f3de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BC4FFAD-6D34-4E4B-B369-35E1447845D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B4C3CC-EC56-4A50-AF22-AE3D85889E8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7367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258cd93f3de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258cd93f3de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BC4FFAD-6D34-4E4B-B369-35E1447845D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B4C3CC-EC56-4A50-AF22-AE3D85889E8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9826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258cd93f3de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258cd93f3de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55E0D71-1FAD-5204-0655-D3C6C384345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B4C3CC-EC56-4A50-AF22-AE3D85889E8D}" type="slidenum">
              <a:rPr lang="en-US" smtClean="0"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258cd93f3de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258cd93f3de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B7C884A-EA76-45A7-0583-7EB291A599D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B4C3CC-EC56-4A50-AF22-AE3D85889E8D}" type="slidenum">
              <a:rPr lang="en-US" smtClean="0"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258cd93f3de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258cd93f3de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AA57B05-062C-B48C-9021-99B8E510C4E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B4C3CC-EC56-4A50-AF22-AE3D85889E8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39809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258cd93f3de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258cd93f3de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4D4B7AD-B963-0D50-3B6C-2DAF7244B60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B4C3CC-EC56-4A50-AF22-AE3D85889E8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3243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258cd93f3de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258cd93f3de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B15E850-0FDC-028E-6C5E-328FE78FED7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B4C3CC-EC56-4A50-AF22-AE3D85889E8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8989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258cd93f3de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258cd93f3de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4C5C854-A297-0452-7F01-BF1A0A688A7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B4C3CC-EC56-4A50-AF22-AE3D85889E8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83666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258cd93f3de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258cd93f3de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4C5C854-A297-0452-7F01-BF1A0A688A7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B4C3CC-EC56-4A50-AF22-AE3D85889E8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7617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258cd93f3de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258cd93f3de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4C5C854-A297-0452-7F01-BF1A0A688A7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B4C3CC-EC56-4A50-AF22-AE3D85889E8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24790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258cd93f3de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258cd93f3de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4C5C854-A297-0452-7F01-BF1A0A688A7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B4C3CC-EC56-4A50-AF22-AE3D85889E8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38374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258cd93f3de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258cd93f3de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4C5C854-A297-0452-7F01-BF1A0A688A7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B4C3CC-EC56-4A50-AF22-AE3D85889E8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36733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258cd93f3de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258cd93f3de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4C5C854-A297-0452-7F01-BF1A0A688A7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B4C3CC-EC56-4A50-AF22-AE3D85889E8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54961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258cd93f3de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258cd93f3de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4C5C854-A297-0452-7F01-BF1A0A688A7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B4C3CC-EC56-4A50-AF22-AE3D85889E8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52410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258cd93f3de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258cd93f3de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4C5C854-A297-0452-7F01-BF1A0A688A7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B4C3CC-EC56-4A50-AF22-AE3D85889E8D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2995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g258f870f8b9_0_1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6" name="Google Shape;546;g258f870f8b9_0_1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88064AB-EF3A-9D04-E723-56EFA7D74D2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B4C3CC-EC56-4A50-AF22-AE3D85889E8D}" type="slidenum">
              <a:rPr lang="en-US" smtClean="0"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258f870f8b9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Google Shape;482;g258f870f8b9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AAF0601-61F1-1418-1CEA-495F706585C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B4C3CC-EC56-4A50-AF22-AE3D85889E8D}" type="slidenum">
              <a:rPr lang="en-US" smtClean="0"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258cd93f3de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258cd93f3de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A1DD49B-83EC-16EB-84C3-03C7E0ED96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B4C3CC-EC56-4A50-AF22-AE3D85889E8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96176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258f870f8b9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Google Shape;482;g258f870f8b9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342C308-33CE-9534-0170-052928CBCD4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B4C3CC-EC56-4A50-AF22-AE3D85889E8D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58888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258f870f8b9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Google Shape;482;g258f870f8b9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342C308-33CE-9534-0170-052928CBCD4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B4C3CC-EC56-4A50-AF22-AE3D85889E8D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37717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258f870f8b9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Google Shape;482;g258f870f8b9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54165CF-421C-831E-85E1-74832820846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B4C3CC-EC56-4A50-AF22-AE3D85889E8D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84022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258f870f8b9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Google Shape;482;g258f870f8b9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54165CF-421C-831E-85E1-74832820846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B4C3CC-EC56-4A50-AF22-AE3D85889E8D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71022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258f870f8b9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" name="Google Shape;499;g258f870f8b9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C9615D9-B547-F62A-760F-3A709A7CF9A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B4C3CC-EC56-4A50-AF22-AE3D85889E8D}" type="slidenum">
              <a:rPr lang="en-US" smtClean="0"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258f870f8b9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" name="Google Shape;499;g258f870f8b9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CB3530F-350E-36FC-F62E-09E533BFEC4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B4C3CC-EC56-4A50-AF22-AE3D85889E8D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94508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258f870f8b9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" name="Google Shape;499;g258f870f8b9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CB3530F-350E-36FC-F62E-09E533BFEC4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B4C3CC-EC56-4A50-AF22-AE3D85889E8D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0402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258cd93f3de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258cd93f3de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7D78536-5356-9C81-49DF-FF49B6BEDF3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B4C3CC-EC56-4A50-AF22-AE3D85889E8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2742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258b63d9578_0_222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258b63d9578_0_222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3C4F155-945D-D2E1-8629-68D2106397D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B4C3CC-EC56-4A50-AF22-AE3D85889E8D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258cd93f3de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258cd93f3de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FBC700C-0A00-540E-D2B8-08F7B64D6A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B4C3CC-EC56-4A50-AF22-AE3D85889E8D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258cd93f3de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258cd93f3de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8743C88-3F78-F32A-7D2B-45D00461F2A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B4C3CC-EC56-4A50-AF22-AE3D85889E8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8271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258cd93f3de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258cd93f3de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5C0D1A1-55C9-91CD-9ACF-C2D491A8876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B4C3CC-EC56-4A50-AF22-AE3D85889E8D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258cd93f3de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258cd93f3de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549FC6E-0BD3-E212-C5AE-F9AA03CE6F0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B4C3CC-EC56-4A50-AF22-AE3D85889E8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9608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176000" y="1655284"/>
            <a:ext cx="7840000" cy="299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133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535200" y="4574100"/>
            <a:ext cx="7121600" cy="62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825817" y="5927984"/>
            <a:ext cx="4675224" cy="4383440"/>
          </a:xfrm>
          <a:custGeom>
            <a:avLst/>
            <a:gdLst/>
            <a:ahLst/>
            <a:cxnLst/>
            <a:rect l="l" t="t" r="r" b="b"/>
            <a:pathLst>
              <a:path w="88334" h="82821" extrusionOk="0">
                <a:moveTo>
                  <a:pt x="55901" y="1"/>
                </a:moveTo>
                <a:cubicBezTo>
                  <a:pt x="48674" y="1"/>
                  <a:pt x="43483" y="524"/>
                  <a:pt x="35089" y="2858"/>
                </a:cubicBezTo>
                <a:cubicBezTo>
                  <a:pt x="33874" y="3215"/>
                  <a:pt x="33243" y="3430"/>
                  <a:pt x="31874" y="3811"/>
                </a:cubicBezTo>
                <a:cubicBezTo>
                  <a:pt x="15777" y="8454"/>
                  <a:pt x="1" y="20610"/>
                  <a:pt x="1" y="38517"/>
                </a:cubicBezTo>
                <a:cubicBezTo>
                  <a:pt x="1" y="50519"/>
                  <a:pt x="5776" y="59401"/>
                  <a:pt x="14717" y="68104"/>
                </a:cubicBezTo>
                <a:cubicBezTo>
                  <a:pt x="23028" y="76784"/>
                  <a:pt x="32315" y="82820"/>
                  <a:pt x="44328" y="82820"/>
                </a:cubicBezTo>
                <a:cubicBezTo>
                  <a:pt x="59627" y="82820"/>
                  <a:pt x="72022" y="70557"/>
                  <a:pt x="78916" y="57984"/>
                </a:cubicBezTo>
                <a:cubicBezTo>
                  <a:pt x="84595" y="48387"/>
                  <a:pt x="88333" y="42803"/>
                  <a:pt x="88333" y="32421"/>
                </a:cubicBezTo>
                <a:cubicBezTo>
                  <a:pt x="88333" y="14514"/>
                  <a:pt x="73808" y="1"/>
                  <a:pt x="5590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2" name="Google Shape;12;p2"/>
          <p:cNvSpPr/>
          <p:nvPr/>
        </p:nvSpPr>
        <p:spPr>
          <a:xfrm rot="5796019">
            <a:off x="9170649" y="5101415"/>
            <a:ext cx="4111880" cy="2557723"/>
          </a:xfrm>
          <a:custGeom>
            <a:avLst/>
            <a:gdLst/>
            <a:ahLst/>
            <a:cxnLst/>
            <a:rect l="l" t="t" r="r" b="b"/>
            <a:pathLst>
              <a:path w="40604" h="25257" extrusionOk="0">
                <a:moveTo>
                  <a:pt x="12569" y="7999"/>
                </a:moveTo>
                <a:cubicBezTo>
                  <a:pt x="13334" y="7999"/>
                  <a:pt x="14124" y="8304"/>
                  <a:pt x="14681" y="8841"/>
                </a:cubicBezTo>
                <a:cubicBezTo>
                  <a:pt x="15490" y="9627"/>
                  <a:pt x="15538" y="10794"/>
                  <a:pt x="14883" y="11711"/>
                </a:cubicBezTo>
                <a:cubicBezTo>
                  <a:pt x="14131" y="12769"/>
                  <a:pt x="12977" y="13147"/>
                  <a:pt x="11752" y="13147"/>
                </a:cubicBezTo>
                <a:cubicBezTo>
                  <a:pt x="10978" y="13147"/>
                  <a:pt x="10177" y="12996"/>
                  <a:pt x="9430" y="12770"/>
                </a:cubicBezTo>
                <a:cubicBezTo>
                  <a:pt x="9168" y="10865"/>
                  <a:pt x="9989" y="8413"/>
                  <a:pt x="12073" y="8043"/>
                </a:cubicBezTo>
                <a:cubicBezTo>
                  <a:pt x="12235" y="8014"/>
                  <a:pt x="12402" y="7999"/>
                  <a:pt x="12569" y="7999"/>
                </a:cubicBezTo>
                <a:close/>
                <a:moveTo>
                  <a:pt x="787" y="1"/>
                </a:moveTo>
                <a:cubicBezTo>
                  <a:pt x="649" y="1"/>
                  <a:pt x="500" y="90"/>
                  <a:pt x="476" y="269"/>
                </a:cubicBezTo>
                <a:cubicBezTo>
                  <a:pt x="0" y="5031"/>
                  <a:pt x="2643" y="9817"/>
                  <a:pt x="6751" y="12223"/>
                </a:cubicBezTo>
                <a:cubicBezTo>
                  <a:pt x="7406" y="12604"/>
                  <a:pt x="8168" y="12961"/>
                  <a:pt x="8977" y="13235"/>
                </a:cubicBezTo>
                <a:cubicBezTo>
                  <a:pt x="9227" y="14389"/>
                  <a:pt x="9811" y="15497"/>
                  <a:pt x="10549" y="16461"/>
                </a:cubicBezTo>
                <a:cubicBezTo>
                  <a:pt x="12133" y="18521"/>
                  <a:pt x="14288" y="20188"/>
                  <a:pt x="16502" y="21509"/>
                </a:cubicBezTo>
                <a:cubicBezTo>
                  <a:pt x="18693" y="22795"/>
                  <a:pt x="21062" y="23783"/>
                  <a:pt x="23527" y="24403"/>
                </a:cubicBezTo>
                <a:cubicBezTo>
                  <a:pt x="25718" y="24967"/>
                  <a:pt x="27986" y="25256"/>
                  <a:pt x="30252" y="25256"/>
                </a:cubicBezTo>
                <a:cubicBezTo>
                  <a:pt x="33097" y="25256"/>
                  <a:pt x="35940" y="24801"/>
                  <a:pt x="38624" y="23867"/>
                </a:cubicBezTo>
                <a:cubicBezTo>
                  <a:pt x="39196" y="23676"/>
                  <a:pt x="39755" y="23450"/>
                  <a:pt x="40315" y="23200"/>
                </a:cubicBezTo>
                <a:cubicBezTo>
                  <a:pt x="40603" y="23056"/>
                  <a:pt x="40419" y="22670"/>
                  <a:pt x="40148" y="22670"/>
                </a:cubicBezTo>
                <a:cubicBezTo>
                  <a:pt x="40106" y="22670"/>
                  <a:pt x="40062" y="22679"/>
                  <a:pt x="40017" y="22700"/>
                </a:cubicBezTo>
                <a:cubicBezTo>
                  <a:pt x="36924" y="24027"/>
                  <a:pt x="33571" y="24670"/>
                  <a:pt x="30211" y="24670"/>
                </a:cubicBezTo>
                <a:cubicBezTo>
                  <a:pt x="24375" y="24670"/>
                  <a:pt x="18519" y="22729"/>
                  <a:pt x="13978" y="19057"/>
                </a:cubicBezTo>
                <a:cubicBezTo>
                  <a:pt x="12145" y="17580"/>
                  <a:pt x="10228" y="15747"/>
                  <a:pt x="9573" y="13413"/>
                </a:cubicBezTo>
                <a:lnTo>
                  <a:pt x="9573" y="13413"/>
                </a:lnTo>
                <a:cubicBezTo>
                  <a:pt x="10267" y="13604"/>
                  <a:pt x="10984" y="13719"/>
                  <a:pt x="11687" y="13719"/>
                </a:cubicBezTo>
                <a:cubicBezTo>
                  <a:pt x="12563" y="13719"/>
                  <a:pt x="13415" y="13540"/>
                  <a:pt x="14169" y="13104"/>
                </a:cubicBezTo>
                <a:cubicBezTo>
                  <a:pt x="15145" y="12532"/>
                  <a:pt x="15943" y="11472"/>
                  <a:pt x="15907" y="10306"/>
                </a:cubicBezTo>
                <a:cubicBezTo>
                  <a:pt x="15895" y="9329"/>
                  <a:pt x="15300" y="8496"/>
                  <a:pt x="14490" y="8008"/>
                </a:cubicBezTo>
                <a:cubicBezTo>
                  <a:pt x="13919" y="7649"/>
                  <a:pt x="13235" y="7452"/>
                  <a:pt x="12563" y="7452"/>
                </a:cubicBezTo>
                <a:cubicBezTo>
                  <a:pt x="12254" y="7452"/>
                  <a:pt x="11948" y="7493"/>
                  <a:pt x="11656" y="7579"/>
                </a:cubicBezTo>
                <a:cubicBezTo>
                  <a:pt x="10621" y="7877"/>
                  <a:pt x="9811" y="8710"/>
                  <a:pt x="9347" y="9663"/>
                </a:cubicBezTo>
                <a:cubicBezTo>
                  <a:pt x="8882" y="10615"/>
                  <a:pt x="8751" y="11615"/>
                  <a:pt x="8870" y="12592"/>
                </a:cubicBezTo>
                <a:cubicBezTo>
                  <a:pt x="8561" y="12473"/>
                  <a:pt x="8263" y="12353"/>
                  <a:pt x="7977" y="12223"/>
                </a:cubicBezTo>
                <a:cubicBezTo>
                  <a:pt x="3512" y="10151"/>
                  <a:pt x="548" y="5198"/>
                  <a:pt x="1036" y="269"/>
                </a:cubicBezTo>
                <a:cubicBezTo>
                  <a:pt x="1054" y="90"/>
                  <a:pt x="926" y="1"/>
                  <a:pt x="78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3" name="Google Shape;13;p2"/>
          <p:cNvSpPr/>
          <p:nvPr/>
        </p:nvSpPr>
        <p:spPr>
          <a:xfrm rot="-2445387">
            <a:off x="-33177" y="-1129118"/>
            <a:ext cx="3285164" cy="2043479"/>
          </a:xfrm>
          <a:custGeom>
            <a:avLst/>
            <a:gdLst/>
            <a:ahLst/>
            <a:cxnLst/>
            <a:rect l="l" t="t" r="r" b="b"/>
            <a:pathLst>
              <a:path w="40604" h="25257" extrusionOk="0">
                <a:moveTo>
                  <a:pt x="12569" y="7999"/>
                </a:moveTo>
                <a:cubicBezTo>
                  <a:pt x="13334" y="7999"/>
                  <a:pt x="14124" y="8304"/>
                  <a:pt x="14681" y="8841"/>
                </a:cubicBezTo>
                <a:cubicBezTo>
                  <a:pt x="15490" y="9627"/>
                  <a:pt x="15538" y="10794"/>
                  <a:pt x="14883" y="11711"/>
                </a:cubicBezTo>
                <a:cubicBezTo>
                  <a:pt x="14131" y="12769"/>
                  <a:pt x="12977" y="13147"/>
                  <a:pt x="11752" y="13147"/>
                </a:cubicBezTo>
                <a:cubicBezTo>
                  <a:pt x="10978" y="13147"/>
                  <a:pt x="10177" y="12996"/>
                  <a:pt x="9430" y="12770"/>
                </a:cubicBezTo>
                <a:cubicBezTo>
                  <a:pt x="9168" y="10865"/>
                  <a:pt x="9989" y="8413"/>
                  <a:pt x="12073" y="8043"/>
                </a:cubicBezTo>
                <a:cubicBezTo>
                  <a:pt x="12235" y="8014"/>
                  <a:pt x="12402" y="7999"/>
                  <a:pt x="12569" y="7999"/>
                </a:cubicBezTo>
                <a:close/>
                <a:moveTo>
                  <a:pt x="787" y="1"/>
                </a:moveTo>
                <a:cubicBezTo>
                  <a:pt x="649" y="1"/>
                  <a:pt x="500" y="90"/>
                  <a:pt x="476" y="269"/>
                </a:cubicBezTo>
                <a:cubicBezTo>
                  <a:pt x="0" y="5031"/>
                  <a:pt x="2643" y="9817"/>
                  <a:pt x="6751" y="12223"/>
                </a:cubicBezTo>
                <a:cubicBezTo>
                  <a:pt x="7406" y="12604"/>
                  <a:pt x="8168" y="12961"/>
                  <a:pt x="8977" y="13235"/>
                </a:cubicBezTo>
                <a:cubicBezTo>
                  <a:pt x="9227" y="14389"/>
                  <a:pt x="9811" y="15497"/>
                  <a:pt x="10549" y="16461"/>
                </a:cubicBezTo>
                <a:cubicBezTo>
                  <a:pt x="12133" y="18521"/>
                  <a:pt x="14288" y="20188"/>
                  <a:pt x="16502" y="21509"/>
                </a:cubicBezTo>
                <a:cubicBezTo>
                  <a:pt x="18693" y="22795"/>
                  <a:pt x="21062" y="23783"/>
                  <a:pt x="23527" y="24403"/>
                </a:cubicBezTo>
                <a:cubicBezTo>
                  <a:pt x="25718" y="24967"/>
                  <a:pt x="27986" y="25256"/>
                  <a:pt x="30252" y="25256"/>
                </a:cubicBezTo>
                <a:cubicBezTo>
                  <a:pt x="33097" y="25256"/>
                  <a:pt x="35940" y="24801"/>
                  <a:pt x="38624" y="23867"/>
                </a:cubicBezTo>
                <a:cubicBezTo>
                  <a:pt x="39196" y="23676"/>
                  <a:pt x="39755" y="23450"/>
                  <a:pt x="40315" y="23200"/>
                </a:cubicBezTo>
                <a:cubicBezTo>
                  <a:pt x="40603" y="23056"/>
                  <a:pt x="40419" y="22670"/>
                  <a:pt x="40148" y="22670"/>
                </a:cubicBezTo>
                <a:cubicBezTo>
                  <a:pt x="40106" y="22670"/>
                  <a:pt x="40062" y="22679"/>
                  <a:pt x="40017" y="22700"/>
                </a:cubicBezTo>
                <a:cubicBezTo>
                  <a:pt x="36924" y="24027"/>
                  <a:pt x="33571" y="24670"/>
                  <a:pt x="30211" y="24670"/>
                </a:cubicBezTo>
                <a:cubicBezTo>
                  <a:pt x="24375" y="24670"/>
                  <a:pt x="18519" y="22729"/>
                  <a:pt x="13978" y="19057"/>
                </a:cubicBezTo>
                <a:cubicBezTo>
                  <a:pt x="12145" y="17580"/>
                  <a:pt x="10228" y="15747"/>
                  <a:pt x="9573" y="13413"/>
                </a:cubicBezTo>
                <a:lnTo>
                  <a:pt x="9573" y="13413"/>
                </a:lnTo>
                <a:cubicBezTo>
                  <a:pt x="10267" y="13604"/>
                  <a:pt x="10984" y="13719"/>
                  <a:pt x="11687" y="13719"/>
                </a:cubicBezTo>
                <a:cubicBezTo>
                  <a:pt x="12563" y="13719"/>
                  <a:pt x="13415" y="13540"/>
                  <a:pt x="14169" y="13104"/>
                </a:cubicBezTo>
                <a:cubicBezTo>
                  <a:pt x="15145" y="12532"/>
                  <a:pt x="15943" y="11472"/>
                  <a:pt x="15907" y="10306"/>
                </a:cubicBezTo>
                <a:cubicBezTo>
                  <a:pt x="15895" y="9329"/>
                  <a:pt x="15300" y="8496"/>
                  <a:pt x="14490" y="8008"/>
                </a:cubicBezTo>
                <a:cubicBezTo>
                  <a:pt x="13919" y="7649"/>
                  <a:pt x="13235" y="7452"/>
                  <a:pt x="12563" y="7452"/>
                </a:cubicBezTo>
                <a:cubicBezTo>
                  <a:pt x="12254" y="7452"/>
                  <a:pt x="11948" y="7493"/>
                  <a:pt x="11656" y="7579"/>
                </a:cubicBezTo>
                <a:cubicBezTo>
                  <a:pt x="10621" y="7877"/>
                  <a:pt x="9811" y="8710"/>
                  <a:pt x="9347" y="9663"/>
                </a:cubicBezTo>
                <a:cubicBezTo>
                  <a:pt x="8882" y="10615"/>
                  <a:pt x="8751" y="11615"/>
                  <a:pt x="8870" y="12592"/>
                </a:cubicBezTo>
                <a:cubicBezTo>
                  <a:pt x="8561" y="12473"/>
                  <a:pt x="8263" y="12353"/>
                  <a:pt x="7977" y="12223"/>
                </a:cubicBezTo>
                <a:cubicBezTo>
                  <a:pt x="3512" y="10151"/>
                  <a:pt x="548" y="5198"/>
                  <a:pt x="1036" y="269"/>
                </a:cubicBezTo>
                <a:cubicBezTo>
                  <a:pt x="1054" y="90"/>
                  <a:pt x="926" y="1"/>
                  <a:pt x="78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4" name="Google Shape;14;p2"/>
          <p:cNvSpPr/>
          <p:nvPr/>
        </p:nvSpPr>
        <p:spPr>
          <a:xfrm>
            <a:off x="9773133" y="463300"/>
            <a:ext cx="371600" cy="37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5" name="Google Shape;15;p2"/>
          <p:cNvSpPr/>
          <p:nvPr/>
        </p:nvSpPr>
        <p:spPr>
          <a:xfrm>
            <a:off x="5097900" y="-3548533"/>
            <a:ext cx="4675224" cy="4383440"/>
          </a:xfrm>
          <a:custGeom>
            <a:avLst/>
            <a:gdLst/>
            <a:ahLst/>
            <a:cxnLst/>
            <a:rect l="l" t="t" r="r" b="b"/>
            <a:pathLst>
              <a:path w="88334" h="82821" extrusionOk="0">
                <a:moveTo>
                  <a:pt x="55901" y="1"/>
                </a:moveTo>
                <a:cubicBezTo>
                  <a:pt x="48674" y="1"/>
                  <a:pt x="43483" y="524"/>
                  <a:pt x="35089" y="2858"/>
                </a:cubicBezTo>
                <a:cubicBezTo>
                  <a:pt x="33874" y="3215"/>
                  <a:pt x="33243" y="3430"/>
                  <a:pt x="31874" y="3811"/>
                </a:cubicBezTo>
                <a:cubicBezTo>
                  <a:pt x="15777" y="8454"/>
                  <a:pt x="1" y="20610"/>
                  <a:pt x="1" y="38517"/>
                </a:cubicBezTo>
                <a:cubicBezTo>
                  <a:pt x="1" y="50519"/>
                  <a:pt x="5776" y="59401"/>
                  <a:pt x="14717" y="68104"/>
                </a:cubicBezTo>
                <a:cubicBezTo>
                  <a:pt x="23028" y="76784"/>
                  <a:pt x="32315" y="82820"/>
                  <a:pt x="44328" y="82820"/>
                </a:cubicBezTo>
                <a:cubicBezTo>
                  <a:pt x="59627" y="82820"/>
                  <a:pt x="72022" y="70557"/>
                  <a:pt x="78916" y="57984"/>
                </a:cubicBezTo>
                <a:cubicBezTo>
                  <a:pt x="84595" y="48387"/>
                  <a:pt x="88333" y="42803"/>
                  <a:pt x="88333" y="32421"/>
                </a:cubicBezTo>
                <a:cubicBezTo>
                  <a:pt x="88333" y="14514"/>
                  <a:pt x="73808" y="1"/>
                  <a:pt x="5590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6" name="Google Shape;16;p2"/>
          <p:cNvSpPr/>
          <p:nvPr/>
        </p:nvSpPr>
        <p:spPr>
          <a:xfrm>
            <a:off x="693167" y="1017233"/>
            <a:ext cx="426000" cy="426000"/>
          </a:xfrm>
          <a:prstGeom prst="star4">
            <a:avLst>
              <a:gd name="adj" fmla="val 0"/>
            </a:avLst>
          </a:prstGeom>
          <a:solidFill>
            <a:schemeClr val="accent1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4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10290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38" name="Google Shape;238;p34"/>
          <p:cNvSpPr txBox="1">
            <a:spLocks noGrp="1"/>
          </p:cNvSpPr>
          <p:nvPr>
            <p:ph type="subTitle" idx="1"/>
          </p:nvPr>
        </p:nvSpPr>
        <p:spPr>
          <a:xfrm>
            <a:off x="950967" y="2256000"/>
            <a:ext cx="3347200" cy="647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DM Serif Display"/>
              <a:buNone/>
              <a:defRPr sz="32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9" name="Google Shape;239;p34"/>
          <p:cNvSpPr txBox="1">
            <a:spLocks noGrp="1"/>
          </p:cNvSpPr>
          <p:nvPr>
            <p:ph type="subTitle" idx="2"/>
          </p:nvPr>
        </p:nvSpPr>
        <p:spPr>
          <a:xfrm>
            <a:off x="950967" y="2715637"/>
            <a:ext cx="3347200" cy="817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0" name="Google Shape;240;p34"/>
          <p:cNvSpPr txBox="1">
            <a:spLocks noGrp="1"/>
          </p:cNvSpPr>
          <p:nvPr>
            <p:ph type="subTitle" idx="3"/>
          </p:nvPr>
        </p:nvSpPr>
        <p:spPr>
          <a:xfrm>
            <a:off x="4422367" y="2256000"/>
            <a:ext cx="3347200" cy="647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DM Serif Display"/>
              <a:buNone/>
              <a:defRPr sz="32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1" name="Google Shape;241;p34"/>
          <p:cNvSpPr txBox="1">
            <a:spLocks noGrp="1"/>
          </p:cNvSpPr>
          <p:nvPr>
            <p:ph type="subTitle" idx="4"/>
          </p:nvPr>
        </p:nvSpPr>
        <p:spPr>
          <a:xfrm>
            <a:off x="4422367" y="2715637"/>
            <a:ext cx="3347200" cy="817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2" name="Google Shape;242;p34"/>
          <p:cNvSpPr txBox="1">
            <a:spLocks noGrp="1"/>
          </p:cNvSpPr>
          <p:nvPr>
            <p:ph type="subTitle" idx="5"/>
          </p:nvPr>
        </p:nvSpPr>
        <p:spPr>
          <a:xfrm>
            <a:off x="7893833" y="2256000"/>
            <a:ext cx="3347200" cy="647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DM Serif Display"/>
              <a:buNone/>
              <a:defRPr sz="32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3" name="Google Shape;243;p34"/>
          <p:cNvSpPr txBox="1">
            <a:spLocks noGrp="1"/>
          </p:cNvSpPr>
          <p:nvPr>
            <p:ph type="subTitle" idx="6"/>
          </p:nvPr>
        </p:nvSpPr>
        <p:spPr>
          <a:xfrm>
            <a:off x="7893833" y="2715637"/>
            <a:ext cx="3347200" cy="817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4" name="Google Shape;244;p34"/>
          <p:cNvSpPr txBox="1">
            <a:spLocks noGrp="1"/>
          </p:cNvSpPr>
          <p:nvPr>
            <p:ph type="subTitle" idx="7"/>
          </p:nvPr>
        </p:nvSpPr>
        <p:spPr>
          <a:xfrm>
            <a:off x="950967" y="4328063"/>
            <a:ext cx="3347200" cy="647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DM Serif Display"/>
              <a:buNone/>
              <a:defRPr sz="32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5" name="Google Shape;245;p34"/>
          <p:cNvSpPr txBox="1">
            <a:spLocks noGrp="1"/>
          </p:cNvSpPr>
          <p:nvPr>
            <p:ph type="subTitle" idx="8"/>
          </p:nvPr>
        </p:nvSpPr>
        <p:spPr>
          <a:xfrm>
            <a:off x="950967" y="4787700"/>
            <a:ext cx="3347200" cy="817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6" name="Google Shape;246;p34"/>
          <p:cNvSpPr txBox="1">
            <a:spLocks noGrp="1"/>
          </p:cNvSpPr>
          <p:nvPr>
            <p:ph type="subTitle" idx="9"/>
          </p:nvPr>
        </p:nvSpPr>
        <p:spPr>
          <a:xfrm>
            <a:off x="4422367" y="4328063"/>
            <a:ext cx="3347200" cy="647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DM Serif Display"/>
              <a:buNone/>
              <a:defRPr sz="32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7" name="Google Shape;247;p34"/>
          <p:cNvSpPr txBox="1">
            <a:spLocks noGrp="1"/>
          </p:cNvSpPr>
          <p:nvPr>
            <p:ph type="subTitle" idx="13"/>
          </p:nvPr>
        </p:nvSpPr>
        <p:spPr>
          <a:xfrm>
            <a:off x="4422367" y="4787700"/>
            <a:ext cx="3347200" cy="817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8" name="Google Shape;248;p34"/>
          <p:cNvSpPr txBox="1">
            <a:spLocks noGrp="1"/>
          </p:cNvSpPr>
          <p:nvPr>
            <p:ph type="subTitle" idx="14"/>
          </p:nvPr>
        </p:nvSpPr>
        <p:spPr>
          <a:xfrm>
            <a:off x="7893833" y="4328063"/>
            <a:ext cx="3347200" cy="647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DM Serif Display"/>
              <a:buNone/>
              <a:defRPr sz="32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9" name="Google Shape;249;p34"/>
          <p:cNvSpPr txBox="1">
            <a:spLocks noGrp="1"/>
          </p:cNvSpPr>
          <p:nvPr>
            <p:ph type="subTitle" idx="15"/>
          </p:nvPr>
        </p:nvSpPr>
        <p:spPr>
          <a:xfrm>
            <a:off x="7893833" y="4787700"/>
            <a:ext cx="3347200" cy="817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250" name="Google Shape;250;p34"/>
          <p:cNvPicPr preferRelativeResize="0"/>
          <p:nvPr/>
        </p:nvPicPr>
        <p:blipFill rotWithShape="1">
          <a:blip r:embed="rId2">
            <a:alphaModFix/>
          </a:blip>
          <a:srcRect l="4363" t="17099" r="3180" b="16749"/>
          <a:stretch/>
        </p:blipFill>
        <p:spPr>
          <a:xfrm>
            <a:off x="11145767" y="-733501"/>
            <a:ext cx="4335768" cy="3973297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34"/>
          <p:cNvSpPr/>
          <p:nvPr/>
        </p:nvSpPr>
        <p:spPr>
          <a:xfrm rot="8686892">
            <a:off x="-3754075" y="2011818"/>
            <a:ext cx="4675340" cy="4383548"/>
          </a:xfrm>
          <a:custGeom>
            <a:avLst/>
            <a:gdLst/>
            <a:ahLst/>
            <a:cxnLst/>
            <a:rect l="l" t="t" r="r" b="b"/>
            <a:pathLst>
              <a:path w="88334" h="82821" extrusionOk="0">
                <a:moveTo>
                  <a:pt x="55901" y="1"/>
                </a:moveTo>
                <a:cubicBezTo>
                  <a:pt x="48674" y="1"/>
                  <a:pt x="43483" y="524"/>
                  <a:pt x="35089" y="2858"/>
                </a:cubicBezTo>
                <a:cubicBezTo>
                  <a:pt x="33874" y="3215"/>
                  <a:pt x="33243" y="3430"/>
                  <a:pt x="31874" y="3811"/>
                </a:cubicBezTo>
                <a:cubicBezTo>
                  <a:pt x="15777" y="8454"/>
                  <a:pt x="1" y="20610"/>
                  <a:pt x="1" y="38517"/>
                </a:cubicBezTo>
                <a:cubicBezTo>
                  <a:pt x="1" y="50519"/>
                  <a:pt x="5776" y="59401"/>
                  <a:pt x="14717" y="68104"/>
                </a:cubicBezTo>
                <a:cubicBezTo>
                  <a:pt x="23028" y="76784"/>
                  <a:pt x="32315" y="82820"/>
                  <a:pt x="44328" y="82820"/>
                </a:cubicBezTo>
                <a:cubicBezTo>
                  <a:pt x="59627" y="82820"/>
                  <a:pt x="72022" y="70557"/>
                  <a:pt x="78916" y="57984"/>
                </a:cubicBezTo>
                <a:cubicBezTo>
                  <a:pt x="84595" y="48387"/>
                  <a:pt x="88333" y="42803"/>
                  <a:pt x="88333" y="32421"/>
                </a:cubicBezTo>
                <a:cubicBezTo>
                  <a:pt x="88333" y="14514"/>
                  <a:pt x="73808" y="1"/>
                  <a:pt x="5590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52" name="Google Shape;252;p34"/>
          <p:cNvSpPr/>
          <p:nvPr/>
        </p:nvSpPr>
        <p:spPr>
          <a:xfrm rot="3748570">
            <a:off x="10546808" y="1930738"/>
            <a:ext cx="4022464" cy="2502103"/>
          </a:xfrm>
          <a:custGeom>
            <a:avLst/>
            <a:gdLst/>
            <a:ahLst/>
            <a:cxnLst/>
            <a:rect l="l" t="t" r="r" b="b"/>
            <a:pathLst>
              <a:path w="40604" h="25257" extrusionOk="0">
                <a:moveTo>
                  <a:pt x="12569" y="7999"/>
                </a:moveTo>
                <a:cubicBezTo>
                  <a:pt x="13334" y="7999"/>
                  <a:pt x="14124" y="8304"/>
                  <a:pt x="14681" y="8841"/>
                </a:cubicBezTo>
                <a:cubicBezTo>
                  <a:pt x="15490" y="9627"/>
                  <a:pt x="15538" y="10794"/>
                  <a:pt x="14883" y="11711"/>
                </a:cubicBezTo>
                <a:cubicBezTo>
                  <a:pt x="14131" y="12769"/>
                  <a:pt x="12977" y="13147"/>
                  <a:pt x="11752" y="13147"/>
                </a:cubicBezTo>
                <a:cubicBezTo>
                  <a:pt x="10978" y="13147"/>
                  <a:pt x="10177" y="12996"/>
                  <a:pt x="9430" y="12770"/>
                </a:cubicBezTo>
                <a:cubicBezTo>
                  <a:pt x="9168" y="10865"/>
                  <a:pt x="9989" y="8413"/>
                  <a:pt x="12073" y="8043"/>
                </a:cubicBezTo>
                <a:cubicBezTo>
                  <a:pt x="12235" y="8014"/>
                  <a:pt x="12402" y="7999"/>
                  <a:pt x="12569" y="7999"/>
                </a:cubicBezTo>
                <a:close/>
                <a:moveTo>
                  <a:pt x="787" y="1"/>
                </a:moveTo>
                <a:cubicBezTo>
                  <a:pt x="649" y="1"/>
                  <a:pt x="500" y="90"/>
                  <a:pt x="476" y="269"/>
                </a:cubicBezTo>
                <a:cubicBezTo>
                  <a:pt x="0" y="5031"/>
                  <a:pt x="2643" y="9817"/>
                  <a:pt x="6751" y="12223"/>
                </a:cubicBezTo>
                <a:cubicBezTo>
                  <a:pt x="7406" y="12604"/>
                  <a:pt x="8168" y="12961"/>
                  <a:pt x="8977" y="13235"/>
                </a:cubicBezTo>
                <a:cubicBezTo>
                  <a:pt x="9227" y="14389"/>
                  <a:pt x="9811" y="15497"/>
                  <a:pt x="10549" y="16461"/>
                </a:cubicBezTo>
                <a:cubicBezTo>
                  <a:pt x="12133" y="18521"/>
                  <a:pt x="14288" y="20188"/>
                  <a:pt x="16502" y="21509"/>
                </a:cubicBezTo>
                <a:cubicBezTo>
                  <a:pt x="18693" y="22795"/>
                  <a:pt x="21062" y="23783"/>
                  <a:pt x="23527" y="24403"/>
                </a:cubicBezTo>
                <a:cubicBezTo>
                  <a:pt x="25718" y="24967"/>
                  <a:pt x="27986" y="25256"/>
                  <a:pt x="30252" y="25256"/>
                </a:cubicBezTo>
                <a:cubicBezTo>
                  <a:pt x="33097" y="25256"/>
                  <a:pt x="35940" y="24801"/>
                  <a:pt x="38624" y="23867"/>
                </a:cubicBezTo>
                <a:cubicBezTo>
                  <a:pt x="39196" y="23676"/>
                  <a:pt x="39755" y="23450"/>
                  <a:pt x="40315" y="23200"/>
                </a:cubicBezTo>
                <a:cubicBezTo>
                  <a:pt x="40603" y="23056"/>
                  <a:pt x="40419" y="22670"/>
                  <a:pt x="40148" y="22670"/>
                </a:cubicBezTo>
                <a:cubicBezTo>
                  <a:pt x="40106" y="22670"/>
                  <a:pt x="40062" y="22679"/>
                  <a:pt x="40017" y="22700"/>
                </a:cubicBezTo>
                <a:cubicBezTo>
                  <a:pt x="36924" y="24027"/>
                  <a:pt x="33571" y="24670"/>
                  <a:pt x="30211" y="24670"/>
                </a:cubicBezTo>
                <a:cubicBezTo>
                  <a:pt x="24375" y="24670"/>
                  <a:pt x="18519" y="22729"/>
                  <a:pt x="13978" y="19057"/>
                </a:cubicBezTo>
                <a:cubicBezTo>
                  <a:pt x="12145" y="17580"/>
                  <a:pt x="10228" y="15747"/>
                  <a:pt x="9573" y="13413"/>
                </a:cubicBezTo>
                <a:lnTo>
                  <a:pt x="9573" y="13413"/>
                </a:lnTo>
                <a:cubicBezTo>
                  <a:pt x="10267" y="13604"/>
                  <a:pt x="10984" y="13719"/>
                  <a:pt x="11687" y="13719"/>
                </a:cubicBezTo>
                <a:cubicBezTo>
                  <a:pt x="12563" y="13719"/>
                  <a:pt x="13415" y="13540"/>
                  <a:pt x="14169" y="13104"/>
                </a:cubicBezTo>
                <a:cubicBezTo>
                  <a:pt x="15145" y="12532"/>
                  <a:pt x="15943" y="11472"/>
                  <a:pt x="15907" y="10306"/>
                </a:cubicBezTo>
                <a:cubicBezTo>
                  <a:pt x="15895" y="9329"/>
                  <a:pt x="15300" y="8496"/>
                  <a:pt x="14490" y="8008"/>
                </a:cubicBezTo>
                <a:cubicBezTo>
                  <a:pt x="13919" y="7649"/>
                  <a:pt x="13235" y="7452"/>
                  <a:pt x="12563" y="7452"/>
                </a:cubicBezTo>
                <a:cubicBezTo>
                  <a:pt x="12254" y="7452"/>
                  <a:pt x="11948" y="7493"/>
                  <a:pt x="11656" y="7579"/>
                </a:cubicBezTo>
                <a:cubicBezTo>
                  <a:pt x="10621" y="7877"/>
                  <a:pt x="9811" y="8710"/>
                  <a:pt x="9347" y="9663"/>
                </a:cubicBezTo>
                <a:cubicBezTo>
                  <a:pt x="8882" y="10615"/>
                  <a:pt x="8751" y="11615"/>
                  <a:pt x="8870" y="12592"/>
                </a:cubicBezTo>
                <a:cubicBezTo>
                  <a:pt x="8561" y="12473"/>
                  <a:pt x="8263" y="12353"/>
                  <a:pt x="7977" y="12223"/>
                </a:cubicBezTo>
                <a:cubicBezTo>
                  <a:pt x="3512" y="10151"/>
                  <a:pt x="548" y="5198"/>
                  <a:pt x="1036" y="269"/>
                </a:cubicBezTo>
                <a:cubicBezTo>
                  <a:pt x="1054" y="90"/>
                  <a:pt x="926" y="1"/>
                  <a:pt x="78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53" name="Google Shape;253;p34"/>
          <p:cNvSpPr/>
          <p:nvPr/>
        </p:nvSpPr>
        <p:spPr>
          <a:xfrm rot="-461369" flipH="1">
            <a:off x="-2507102" y="-510745"/>
            <a:ext cx="4111857" cy="2557708"/>
          </a:xfrm>
          <a:custGeom>
            <a:avLst/>
            <a:gdLst/>
            <a:ahLst/>
            <a:cxnLst/>
            <a:rect l="l" t="t" r="r" b="b"/>
            <a:pathLst>
              <a:path w="40604" h="25257" extrusionOk="0">
                <a:moveTo>
                  <a:pt x="12569" y="7999"/>
                </a:moveTo>
                <a:cubicBezTo>
                  <a:pt x="13334" y="7999"/>
                  <a:pt x="14124" y="8304"/>
                  <a:pt x="14681" y="8841"/>
                </a:cubicBezTo>
                <a:cubicBezTo>
                  <a:pt x="15490" y="9627"/>
                  <a:pt x="15538" y="10794"/>
                  <a:pt x="14883" y="11711"/>
                </a:cubicBezTo>
                <a:cubicBezTo>
                  <a:pt x="14131" y="12769"/>
                  <a:pt x="12977" y="13147"/>
                  <a:pt x="11752" y="13147"/>
                </a:cubicBezTo>
                <a:cubicBezTo>
                  <a:pt x="10978" y="13147"/>
                  <a:pt x="10177" y="12996"/>
                  <a:pt x="9430" y="12770"/>
                </a:cubicBezTo>
                <a:cubicBezTo>
                  <a:pt x="9168" y="10865"/>
                  <a:pt x="9989" y="8413"/>
                  <a:pt x="12073" y="8043"/>
                </a:cubicBezTo>
                <a:cubicBezTo>
                  <a:pt x="12235" y="8014"/>
                  <a:pt x="12402" y="7999"/>
                  <a:pt x="12569" y="7999"/>
                </a:cubicBezTo>
                <a:close/>
                <a:moveTo>
                  <a:pt x="787" y="1"/>
                </a:moveTo>
                <a:cubicBezTo>
                  <a:pt x="649" y="1"/>
                  <a:pt x="500" y="90"/>
                  <a:pt x="476" y="269"/>
                </a:cubicBezTo>
                <a:cubicBezTo>
                  <a:pt x="0" y="5031"/>
                  <a:pt x="2643" y="9817"/>
                  <a:pt x="6751" y="12223"/>
                </a:cubicBezTo>
                <a:cubicBezTo>
                  <a:pt x="7406" y="12604"/>
                  <a:pt x="8168" y="12961"/>
                  <a:pt x="8977" y="13235"/>
                </a:cubicBezTo>
                <a:cubicBezTo>
                  <a:pt x="9227" y="14389"/>
                  <a:pt x="9811" y="15497"/>
                  <a:pt x="10549" y="16461"/>
                </a:cubicBezTo>
                <a:cubicBezTo>
                  <a:pt x="12133" y="18521"/>
                  <a:pt x="14288" y="20188"/>
                  <a:pt x="16502" y="21509"/>
                </a:cubicBezTo>
                <a:cubicBezTo>
                  <a:pt x="18693" y="22795"/>
                  <a:pt x="21062" y="23783"/>
                  <a:pt x="23527" y="24403"/>
                </a:cubicBezTo>
                <a:cubicBezTo>
                  <a:pt x="25718" y="24967"/>
                  <a:pt x="27986" y="25256"/>
                  <a:pt x="30252" y="25256"/>
                </a:cubicBezTo>
                <a:cubicBezTo>
                  <a:pt x="33097" y="25256"/>
                  <a:pt x="35940" y="24801"/>
                  <a:pt x="38624" y="23867"/>
                </a:cubicBezTo>
                <a:cubicBezTo>
                  <a:pt x="39196" y="23676"/>
                  <a:pt x="39755" y="23450"/>
                  <a:pt x="40315" y="23200"/>
                </a:cubicBezTo>
                <a:cubicBezTo>
                  <a:pt x="40603" y="23056"/>
                  <a:pt x="40419" y="22670"/>
                  <a:pt x="40148" y="22670"/>
                </a:cubicBezTo>
                <a:cubicBezTo>
                  <a:pt x="40106" y="22670"/>
                  <a:pt x="40062" y="22679"/>
                  <a:pt x="40017" y="22700"/>
                </a:cubicBezTo>
                <a:cubicBezTo>
                  <a:pt x="36924" y="24027"/>
                  <a:pt x="33571" y="24670"/>
                  <a:pt x="30211" y="24670"/>
                </a:cubicBezTo>
                <a:cubicBezTo>
                  <a:pt x="24375" y="24670"/>
                  <a:pt x="18519" y="22729"/>
                  <a:pt x="13978" y="19057"/>
                </a:cubicBezTo>
                <a:cubicBezTo>
                  <a:pt x="12145" y="17580"/>
                  <a:pt x="10228" y="15747"/>
                  <a:pt x="9573" y="13413"/>
                </a:cubicBezTo>
                <a:lnTo>
                  <a:pt x="9573" y="13413"/>
                </a:lnTo>
                <a:cubicBezTo>
                  <a:pt x="10267" y="13604"/>
                  <a:pt x="10984" y="13719"/>
                  <a:pt x="11687" y="13719"/>
                </a:cubicBezTo>
                <a:cubicBezTo>
                  <a:pt x="12563" y="13719"/>
                  <a:pt x="13415" y="13540"/>
                  <a:pt x="14169" y="13104"/>
                </a:cubicBezTo>
                <a:cubicBezTo>
                  <a:pt x="15145" y="12532"/>
                  <a:pt x="15943" y="11472"/>
                  <a:pt x="15907" y="10306"/>
                </a:cubicBezTo>
                <a:cubicBezTo>
                  <a:pt x="15895" y="9329"/>
                  <a:pt x="15300" y="8496"/>
                  <a:pt x="14490" y="8008"/>
                </a:cubicBezTo>
                <a:cubicBezTo>
                  <a:pt x="13919" y="7649"/>
                  <a:pt x="13235" y="7452"/>
                  <a:pt x="12563" y="7452"/>
                </a:cubicBezTo>
                <a:cubicBezTo>
                  <a:pt x="12254" y="7452"/>
                  <a:pt x="11948" y="7493"/>
                  <a:pt x="11656" y="7579"/>
                </a:cubicBezTo>
                <a:cubicBezTo>
                  <a:pt x="10621" y="7877"/>
                  <a:pt x="9811" y="8710"/>
                  <a:pt x="9347" y="9663"/>
                </a:cubicBezTo>
                <a:cubicBezTo>
                  <a:pt x="8882" y="10615"/>
                  <a:pt x="8751" y="11615"/>
                  <a:pt x="8870" y="12592"/>
                </a:cubicBezTo>
                <a:cubicBezTo>
                  <a:pt x="8561" y="12473"/>
                  <a:pt x="8263" y="12353"/>
                  <a:pt x="7977" y="12223"/>
                </a:cubicBezTo>
                <a:cubicBezTo>
                  <a:pt x="3512" y="10151"/>
                  <a:pt x="548" y="5198"/>
                  <a:pt x="1036" y="269"/>
                </a:cubicBezTo>
                <a:cubicBezTo>
                  <a:pt x="1054" y="90"/>
                  <a:pt x="926" y="1"/>
                  <a:pt x="78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54" name="Google Shape;254;p34"/>
          <p:cNvSpPr/>
          <p:nvPr/>
        </p:nvSpPr>
        <p:spPr>
          <a:xfrm>
            <a:off x="11437300" y="5022767"/>
            <a:ext cx="426000" cy="426000"/>
          </a:xfrm>
          <a:prstGeom prst="star4">
            <a:avLst>
              <a:gd name="adj" fmla="val 0"/>
            </a:avLst>
          </a:prstGeom>
          <a:solidFill>
            <a:schemeClr val="accent1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55" name="Google Shape;255;p34"/>
          <p:cNvSpPr/>
          <p:nvPr/>
        </p:nvSpPr>
        <p:spPr>
          <a:xfrm>
            <a:off x="303567" y="1955351"/>
            <a:ext cx="355200" cy="355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22"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3" name="Google Shape;263;p36"/>
          <p:cNvPicPr preferRelativeResize="0"/>
          <p:nvPr/>
        </p:nvPicPr>
        <p:blipFill rotWithShape="1">
          <a:blip r:embed="rId2">
            <a:alphaModFix/>
          </a:blip>
          <a:srcRect l="4363" t="17099" r="3180" b="16749"/>
          <a:stretch/>
        </p:blipFill>
        <p:spPr>
          <a:xfrm flipH="1">
            <a:off x="10404033" y="1368433"/>
            <a:ext cx="4335768" cy="3973297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36"/>
          <p:cNvSpPr/>
          <p:nvPr/>
        </p:nvSpPr>
        <p:spPr>
          <a:xfrm rot="-1940152">
            <a:off x="-1921936" y="-2106460"/>
            <a:ext cx="4675309" cy="4383520"/>
          </a:xfrm>
          <a:custGeom>
            <a:avLst/>
            <a:gdLst/>
            <a:ahLst/>
            <a:cxnLst/>
            <a:rect l="l" t="t" r="r" b="b"/>
            <a:pathLst>
              <a:path w="88334" h="82821" extrusionOk="0">
                <a:moveTo>
                  <a:pt x="55901" y="1"/>
                </a:moveTo>
                <a:cubicBezTo>
                  <a:pt x="48674" y="1"/>
                  <a:pt x="43483" y="524"/>
                  <a:pt x="35089" y="2858"/>
                </a:cubicBezTo>
                <a:cubicBezTo>
                  <a:pt x="33874" y="3215"/>
                  <a:pt x="33243" y="3430"/>
                  <a:pt x="31874" y="3811"/>
                </a:cubicBezTo>
                <a:cubicBezTo>
                  <a:pt x="15777" y="8454"/>
                  <a:pt x="1" y="20610"/>
                  <a:pt x="1" y="38517"/>
                </a:cubicBezTo>
                <a:cubicBezTo>
                  <a:pt x="1" y="50519"/>
                  <a:pt x="5776" y="59401"/>
                  <a:pt x="14717" y="68104"/>
                </a:cubicBezTo>
                <a:cubicBezTo>
                  <a:pt x="23028" y="76784"/>
                  <a:pt x="32315" y="82820"/>
                  <a:pt x="44328" y="82820"/>
                </a:cubicBezTo>
                <a:cubicBezTo>
                  <a:pt x="59627" y="82820"/>
                  <a:pt x="72022" y="70557"/>
                  <a:pt x="78916" y="57984"/>
                </a:cubicBezTo>
                <a:cubicBezTo>
                  <a:pt x="84595" y="48387"/>
                  <a:pt x="88333" y="42803"/>
                  <a:pt x="88333" y="32421"/>
                </a:cubicBezTo>
                <a:cubicBezTo>
                  <a:pt x="88333" y="14514"/>
                  <a:pt x="73808" y="1"/>
                  <a:pt x="5590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65" name="Google Shape;265;p36"/>
          <p:cNvSpPr/>
          <p:nvPr/>
        </p:nvSpPr>
        <p:spPr>
          <a:xfrm rot="-1209418" flipH="1">
            <a:off x="-2132377" y="1998574"/>
            <a:ext cx="4111935" cy="2557756"/>
          </a:xfrm>
          <a:custGeom>
            <a:avLst/>
            <a:gdLst/>
            <a:ahLst/>
            <a:cxnLst/>
            <a:rect l="l" t="t" r="r" b="b"/>
            <a:pathLst>
              <a:path w="40604" h="25257" extrusionOk="0">
                <a:moveTo>
                  <a:pt x="12569" y="7999"/>
                </a:moveTo>
                <a:cubicBezTo>
                  <a:pt x="13334" y="7999"/>
                  <a:pt x="14124" y="8304"/>
                  <a:pt x="14681" y="8841"/>
                </a:cubicBezTo>
                <a:cubicBezTo>
                  <a:pt x="15490" y="9627"/>
                  <a:pt x="15538" y="10794"/>
                  <a:pt x="14883" y="11711"/>
                </a:cubicBezTo>
                <a:cubicBezTo>
                  <a:pt x="14131" y="12769"/>
                  <a:pt x="12977" y="13147"/>
                  <a:pt x="11752" y="13147"/>
                </a:cubicBezTo>
                <a:cubicBezTo>
                  <a:pt x="10978" y="13147"/>
                  <a:pt x="10177" y="12996"/>
                  <a:pt x="9430" y="12770"/>
                </a:cubicBezTo>
                <a:cubicBezTo>
                  <a:pt x="9168" y="10865"/>
                  <a:pt x="9989" y="8413"/>
                  <a:pt x="12073" y="8043"/>
                </a:cubicBezTo>
                <a:cubicBezTo>
                  <a:pt x="12235" y="8014"/>
                  <a:pt x="12402" y="7999"/>
                  <a:pt x="12569" y="7999"/>
                </a:cubicBezTo>
                <a:close/>
                <a:moveTo>
                  <a:pt x="787" y="1"/>
                </a:moveTo>
                <a:cubicBezTo>
                  <a:pt x="649" y="1"/>
                  <a:pt x="500" y="90"/>
                  <a:pt x="476" y="269"/>
                </a:cubicBezTo>
                <a:cubicBezTo>
                  <a:pt x="0" y="5031"/>
                  <a:pt x="2643" y="9817"/>
                  <a:pt x="6751" y="12223"/>
                </a:cubicBezTo>
                <a:cubicBezTo>
                  <a:pt x="7406" y="12604"/>
                  <a:pt x="8168" y="12961"/>
                  <a:pt x="8977" y="13235"/>
                </a:cubicBezTo>
                <a:cubicBezTo>
                  <a:pt x="9227" y="14389"/>
                  <a:pt x="9811" y="15497"/>
                  <a:pt x="10549" y="16461"/>
                </a:cubicBezTo>
                <a:cubicBezTo>
                  <a:pt x="12133" y="18521"/>
                  <a:pt x="14288" y="20188"/>
                  <a:pt x="16502" y="21509"/>
                </a:cubicBezTo>
                <a:cubicBezTo>
                  <a:pt x="18693" y="22795"/>
                  <a:pt x="21062" y="23783"/>
                  <a:pt x="23527" y="24403"/>
                </a:cubicBezTo>
                <a:cubicBezTo>
                  <a:pt x="25718" y="24967"/>
                  <a:pt x="27986" y="25256"/>
                  <a:pt x="30252" y="25256"/>
                </a:cubicBezTo>
                <a:cubicBezTo>
                  <a:pt x="33097" y="25256"/>
                  <a:pt x="35940" y="24801"/>
                  <a:pt x="38624" y="23867"/>
                </a:cubicBezTo>
                <a:cubicBezTo>
                  <a:pt x="39196" y="23676"/>
                  <a:pt x="39755" y="23450"/>
                  <a:pt x="40315" y="23200"/>
                </a:cubicBezTo>
                <a:cubicBezTo>
                  <a:pt x="40603" y="23056"/>
                  <a:pt x="40419" y="22670"/>
                  <a:pt x="40148" y="22670"/>
                </a:cubicBezTo>
                <a:cubicBezTo>
                  <a:pt x="40106" y="22670"/>
                  <a:pt x="40062" y="22679"/>
                  <a:pt x="40017" y="22700"/>
                </a:cubicBezTo>
                <a:cubicBezTo>
                  <a:pt x="36924" y="24027"/>
                  <a:pt x="33571" y="24670"/>
                  <a:pt x="30211" y="24670"/>
                </a:cubicBezTo>
                <a:cubicBezTo>
                  <a:pt x="24375" y="24670"/>
                  <a:pt x="18519" y="22729"/>
                  <a:pt x="13978" y="19057"/>
                </a:cubicBezTo>
                <a:cubicBezTo>
                  <a:pt x="12145" y="17580"/>
                  <a:pt x="10228" y="15747"/>
                  <a:pt x="9573" y="13413"/>
                </a:cubicBezTo>
                <a:lnTo>
                  <a:pt x="9573" y="13413"/>
                </a:lnTo>
                <a:cubicBezTo>
                  <a:pt x="10267" y="13604"/>
                  <a:pt x="10984" y="13719"/>
                  <a:pt x="11687" y="13719"/>
                </a:cubicBezTo>
                <a:cubicBezTo>
                  <a:pt x="12563" y="13719"/>
                  <a:pt x="13415" y="13540"/>
                  <a:pt x="14169" y="13104"/>
                </a:cubicBezTo>
                <a:cubicBezTo>
                  <a:pt x="15145" y="12532"/>
                  <a:pt x="15943" y="11472"/>
                  <a:pt x="15907" y="10306"/>
                </a:cubicBezTo>
                <a:cubicBezTo>
                  <a:pt x="15895" y="9329"/>
                  <a:pt x="15300" y="8496"/>
                  <a:pt x="14490" y="8008"/>
                </a:cubicBezTo>
                <a:cubicBezTo>
                  <a:pt x="13919" y="7649"/>
                  <a:pt x="13235" y="7452"/>
                  <a:pt x="12563" y="7452"/>
                </a:cubicBezTo>
                <a:cubicBezTo>
                  <a:pt x="12254" y="7452"/>
                  <a:pt x="11948" y="7493"/>
                  <a:pt x="11656" y="7579"/>
                </a:cubicBezTo>
                <a:cubicBezTo>
                  <a:pt x="10621" y="7877"/>
                  <a:pt x="9811" y="8710"/>
                  <a:pt x="9347" y="9663"/>
                </a:cubicBezTo>
                <a:cubicBezTo>
                  <a:pt x="8882" y="10615"/>
                  <a:pt x="8751" y="11615"/>
                  <a:pt x="8870" y="12592"/>
                </a:cubicBezTo>
                <a:cubicBezTo>
                  <a:pt x="8561" y="12473"/>
                  <a:pt x="8263" y="12353"/>
                  <a:pt x="7977" y="12223"/>
                </a:cubicBezTo>
                <a:cubicBezTo>
                  <a:pt x="3512" y="10151"/>
                  <a:pt x="548" y="5198"/>
                  <a:pt x="1036" y="269"/>
                </a:cubicBezTo>
                <a:cubicBezTo>
                  <a:pt x="1054" y="90"/>
                  <a:pt x="926" y="1"/>
                  <a:pt x="78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66" name="Google Shape;266;p36"/>
          <p:cNvSpPr/>
          <p:nvPr/>
        </p:nvSpPr>
        <p:spPr>
          <a:xfrm rot="1627697">
            <a:off x="3483092" y="4930774"/>
            <a:ext cx="4675149" cy="4383369"/>
          </a:xfrm>
          <a:custGeom>
            <a:avLst/>
            <a:gdLst/>
            <a:ahLst/>
            <a:cxnLst/>
            <a:rect l="l" t="t" r="r" b="b"/>
            <a:pathLst>
              <a:path w="88334" h="82821" extrusionOk="0">
                <a:moveTo>
                  <a:pt x="55901" y="1"/>
                </a:moveTo>
                <a:cubicBezTo>
                  <a:pt x="48674" y="1"/>
                  <a:pt x="43483" y="524"/>
                  <a:pt x="35089" y="2858"/>
                </a:cubicBezTo>
                <a:cubicBezTo>
                  <a:pt x="33874" y="3215"/>
                  <a:pt x="33243" y="3430"/>
                  <a:pt x="31874" y="3811"/>
                </a:cubicBezTo>
                <a:cubicBezTo>
                  <a:pt x="15777" y="8454"/>
                  <a:pt x="1" y="20610"/>
                  <a:pt x="1" y="38517"/>
                </a:cubicBezTo>
                <a:cubicBezTo>
                  <a:pt x="1" y="50519"/>
                  <a:pt x="5776" y="59401"/>
                  <a:pt x="14717" y="68104"/>
                </a:cubicBezTo>
                <a:cubicBezTo>
                  <a:pt x="23028" y="76784"/>
                  <a:pt x="32315" y="82820"/>
                  <a:pt x="44328" y="82820"/>
                </a:cubicBezTo>
                <a:cubicBezTo>
                  <a:pt x="59627" y="82820"/>
                  <a:pt x="72022" y="70557"/>
                  <a:pt x="78916" y="57984"/>
                </a:cubicBezTo>
                <a:cubicBezTo>
                  <a:pt x="84595" y="48387"/>
                  <a:pt x="88333" y="42803"/>
                  <a:pt x="88333" y="32421"/>
                </a:cubicBezTo>
                <a:cubicBezTo>
                  <a:pt x="88333" y="14514"/>
                  <a:pt x="73808" y="1"/>
                  <a:pt x="5590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67" name="Google Shape;267;p36"/>
          <p:cNvSpPr/>
          <p:nvPr/>
        </p:nvSpPr>
        <p:spPr>
          <a:xfrm rot="-1268089">
            <a:off x="9331632" y="-1005792"/>
            <a:ext cx="4022521" cy="2502139"/>
          </a:xfrm>
          <a:custGeom>
            <a:avLst/>
            <a:gdLst/>
            <a:ahLst/>
            <a:cxnLst/>
            <a:rect l="l" t="t" r="r" b="b"/>
            <a:pathLst>
              <a:path w="40604" h="25257" extrusionOk="0">
                <a:moveTo>
                  <a:pt x="12569" y="7999"/>
                </a:moveTo>
                <a:cubicBezTo>
                  <a:pt x="13334" y="7999"/>
                  <a:pt x="14124" y="8304"/>
                  <a:pt x="14681" y="8841"/>
                </a:cubicBezTo>
                <a:cubicBezTo>
                  <a:pt x="15490" y="9627"/>
                  <a:pt x="15538" y="10794"/>
                  <a:pt x="14883" y="11711"/>
                </a:cubicBezTo>
                <a:cubicBezTo>
                  <a:pt x="14131" y="12769"/>
                  <a:pt x="12977" y="13147"/>
                  <a:pt x="11752" y="13147"/>
                </a:cubicBezTo>
                <a:cubicBezTo>
                  <a:pt x="10978" y="13147"/>
                  <a:pt x="10177" y="12996"/>
                  <a:pt x="9430" y="12770"/>
                </a:cubicBezTo>
                <a:cubicBezTo>
                  <a:pt x="9168" y="10865"/>
                  <a:pt x="9989" y="8413"/>
                  <a:pt x="12073" y="8043"/>
                </a:cubicBezTo>
                <a:cubicBezTo>
                  <a:pt x="12235" y="8014"/>
                  <a:pt x="12402" y="7999"/>
                  <a:pt x="12569" y="7999"/>
                </a:cubicBezTo>
                <a:close/>
                <a:moveTo>
                  <a:pt x="787" y="1"/>
                </a:moveTo>
                <a:cubicBezTo>
                  <a:pt x="649" y="1"/>
                  <a:pt x="500" y="90"/>
                  <a:pt x="476" y="269"/>
                </a:cubicBezTo>
                <a:cubicBezTo>
                  <a:pt x="0" y="5031"/>
                  <a:pt x="2643" y="9817"/>
                  <a:pt x="6751" y="12223"/>
                </a:cubicBezTo>
                <a:cubicBezTo>
                  <a:pt x="7406" y="12604"/>
                  <a:pt x="8168" y="12961"/>
                  <a:pt x="8977" y="13235"/>
                </a:cubicBezTo>
                <a:cubicBezTo>
                  <a:pt x="9227" y="14389"/>
                  <a:pt x="9811" y="15497"/>
                  <a:pt x="10549" y="16461"/>
                </a:cubicBezTo>
                <a:cubicBezTo>
                  <a:pt x="12133" y="18521"/>
                  <a:pt x="14288" y="20188"/>
                  <a:pt x="16502" y="21509"/>
                </a:cubicBezTo>
                <a:cubicBezTo>
                  <a:pt x="18693" y="22795"/>
                  <a:pt x="21062" y="23783"/>
                  <a:pt x="23527" y="24403"/>
                </a:cubicBezTo>
                <a:cubicBezTo>
                  <a:pt x="25718" y="24967"/>
                  <a:pt x="27986" y="25256"/>
                  <a:pt x="30252" y="25256"/>
                </a:cubicBezTo>
                <a:cubicBezTo>
                  <a:pt x="33097" y="25256"/>
                  <a:pt x="35940" y="24801"/>
                  <a:pt x="38624" y="23867"/>
                </a:cubicBezTo>
                <a:cubicBezTo>
                  <a:pt x="39196" y="23676"/>
                  <a:pt x="39755" y="23450"/>
                  <a:pt x="40315" y="23200"/>
                </a:cubicBezTo>
                <a:cubicBezTo>
                  <a:pt x="40603" y="23056"/>
                  <a:pt x="40419" y="22670"/>
                  <a:pt x="40148" y="22670"/>
                </a:cubicBezTo>
                <a:cubicBezTo>
                  <a:pt x="40106" y="22670"/>
                  <a:pt x="40062" y="22679"/>
                  <a:pt x="40017" y="22700"/>
                </a:cubicBezTo>
                <a:cubicBezTo>
                  <a:pt x="36924" y="24027"/>
                  <a:pt x="33571" y="24670"/>
                  <a:pt x="30211" y="24670"/>
                </a:cubicBezTo>
                <a:cubicBezTo>
                  <a:pt x="24375" y="24670"/>
                  <a:pt x="18519" y="22729"/>
                  <a:pt x="13978" y="19057"/>
                </a:cubicBezTo>
                <a:cubicBezTo>
                  <a:pt x="12145" y="17580"/>
                  <a:pt x="10228" y="15747"/>
                  <a:pt x="9573" y="13413"/>
                </a:cubicBezTo>
                <a:lnTo>
                  <a:pt x="9573" y="13413"/>
                </a:lnTo>
                <a:cubicBezTo>
                  <a:pt x="10267" y="13604"/>
                  <a:pt x="10984" y="13719"/>
                  <a:pt x="11687" y="13719"/>
                </a:cubicBezTo>
                <a:cubicBezTo>
                  <a:pt x="12563" y="13719"/>
                  <a:pt x="13415" y="13540"/>
                  <a:pt x="14169" y="13104"/>
                </a:cubicBezTo>
                <a:cubicBezTo>
                  <a:pt x="15145" y="12532"/>
                  <a:pt x="15943" y="11472"/>
                  <a:pt x="15907" y="10306"/>
                </a:cubicBezTo>
                <a:cubicBezTo>
                  <a:pt x="15895" y="9329"/>
                  <a:pt x="15300" y="8496"/>
                  <a:pt x="14490" y="8008"/>
                </a:cubicBezTo>
                <a:cubicBezTo>
                  <a:pt x="13919" y="7649"/>
                  <a:pt x="13235" y="7452"/>
                  <a:pt x="12563" y="7452"/>
                </a:cubicBezTo>
                <a:cubicBezTo>
                  <a:pt x="12254" y="7452"/>
                  <a:pt x="11948" y="7493"/>
                  <a:pt x="11656" y="7579"/>
                </a:cubicBezTo>
                <a:cubicBezTo>
                  <a:pt x="10621" y="7877"/>
                  <a:pt x="9811" y="8710"/>
                  <a:pt x="9347" y="9663"/>
                </a:cubicBezTo>
                <a:cubicBezTo>
                  <a:pt x="8882" y="10615"/>
                  <a:pt x="8751" y="11615"/>
                  <a:pt x="8870" y="12592"/>
                </a:cubicBezTo>
                <a:cubicBezTo>
                  <a:pt x="8561" y="12473"/>
                  <a:pt x="8263" y="12353"/>
                  <a:pt x="7977" y="12223"/>
                </a:cubicBezTo>
                <a:cubicBezTo>
                  <a:pt x="3512" y="10151"/>
                  <a:pt x="548" y="5198"/>
                  <a:pt x="1036" y="269"/>
                </a:cubicBezTo>
                <a:cubicBezTo>
                  <a:pt x="1054" y="90"/>
                  <a:pt x="926" y="1"/>
                  <a:pt x="78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68" name="Google Shape;268;p36"/>
          <p:cNvSpPr/>
          <p:nvPr/>
        </p:nvSpPr>
        <p:spPr>
          <a:xfrm>
            <a:off x="10193233" y="3750784"/>
            <a:ext cx="355200" cy="355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69" name="Google Shape;269;p36"/>
          <p:cNvSpPr/>
          <p:nvPr/>
        </p:nvSpPr>
        <p:spPr>
          <a:xfrm flipH="1">
            <a:off x="3563199" y="4267748"/>
            <a:ext cx="1222000" cy="1074000"/>
          </a:xfrm>
          <a:prstGeom prst="wedgeEllipseCallout">
            <a:avLst>
              <a:gd name="adj1" fmla="val -56536"/>
              <a:gd name="adj2" fmla="val 64009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70" name="Google Shape;270;p36"/>
          <p:cNvSpPr/>
          <p:nvPr/>
        </p:nvSpPr>
        <p:spPr>
          <a:xfrm>
            <a:off x="2621700" y="611433"/>
            <a:ext cx="426000" cy="426000"/>
          </a:xfrm>
          <a:prstGeom prst="star4">
            <a:avLst>
              <a:gd name="adj" fmla="val 0"/>
            </a:avLst>
          </a:prstGeom>
          <a:solidFill>
            <a:schemeClr val="accent1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271" name="Google Shape;271;p36"/>
          <p:cNvGrpSpPr/>
          <p:nvPr/>
        </p:nvGrpSpPr>
        <p:grpSpPr>
          <a:xfrm>
            <a:off x="3894679" y="4560893"/>
            <a:ext cx="559047" cy="487692"/>
            <a:chOff x="-42651700" y="3217825"/>
            <a:chExt cx="367600" cy="317425"/>
          </a:xfrm>
        </p:grpSpPr>
        <p:sp>
          <p:nvSpPr>
            <p:cNvPr id="272" name="Google Shape;272;p36"/>
            <p:cNvSpPr/>
            <p:nvPr/>
          </p:nvSpPr>
          <p:spPr>
            <a:xfrm>
              <a:off x="-42651700" y="3239075"/>
              <a:ext cx="367600" cy="296175"/>
            </a:xfrm>
            <a:custGeom>
              <a:avLst/>
              <a:gdLst/>
              <a:ahLst/>
              <a:cxnLst/>
              <a:rect l="l" t="t" r="r" b="b"/>
              <a:pathLst>
                <a:path w="14704" h="11847" extrusionOk="0">
                  <a:moveTo>
                    <a:pt x="7370" y="797"/>
                  </a:moveTo>
                  <a:cubicBezTo>
                    <a:pt x="8536" y="797"/>
                    <a:pt x="9694" y="1246"/>
                    <a:pt x="10576" y="2143"/>
                  </a:cubicBezTo>
                  <a:cubicBezTo>
                    <a:pt x="12340" y="3908"/>
                    <a:pt x="12340" y="6775"/>
                    <a:pt x="10576" y="8539"/>
                  </a:cubicBezTo>
                  <a:cubicBezTo>
                    <a:pt x="9757" y="9390"/>
                    <a:pt x="8623" y="9894"/>
                    <a:pt x="7363" y="9894"/>
                  </a:cubicBezTo>
                  <a:cubicBezTo>
                    <a:pt x="6102" y="9894"/>
                    <a:pt x="4937" y="9358"/>
                    <a:pt x="4118" y="8539"/>
                  </a:cubicBezTo>
                  <a:cubicBezTo>
                    <a:pt x="2353" y="6775"/>
                    <a:pt x="2353" y="3908"/>
                    <a:pt x="4118" y="2143"/>
                  </a:cubicBezTo>
                  <a:cubicBezTo>
                    <a:pt x="5031" y="1246"/>
                    <a:pt x="6205" y="797"/>
                    <a:pt x="7370" y="797"/>
                  </a:cubicBezTo>
                  <a:close/>
                  <a:moveTo>
                    <a:pt x="7326" y="1"/>
                  </a:moveTo>
                  <a:cubicBezTo>
                    <a:pt x="2091" y="1"/>
                    <a:pt x="0" y="6750"/>
                    <a:pt x="4275" y="9768"/>
                  </a:cubicBezTo>
                  <a:lnTo>
                    <a:pt x="3424" y="11280"/>
                  </a:lnTo>
                  <a:cubicBezTo>
                    <a:pt x="3298" y="11532"/>
                    <a:pt x="3487" y="11847"/>
                    <a:pt x="3771" y="11847"/>
                  </a:cubicBezTo>
                  <a:cubicBezTo>
                    <a:pt x="3929" y="11847"/>
                    <a:pt x="4086" y="11784"/>
                    <a:pt x="4118" y="11626"/>
                  </a:cubicBezTo>
                  <a:lnTo>
                    <a:pt x="5000" y="10209"/>
                  </a:lnTo>
                  <a:cubicBezTo>
                    <a:pt x="5740" y="10571"/>
                    <a:pt x="6543" y="10752"/>
                    <a:pt x="7351" y="10752"/>
                  </a:cubicBezTo>
                  <a:cubicBezTo>
                    <a:pt x="8158" y="10752"/>
                    <a:pt x="8969" y="10571"/>
                    <a:pt x="9725" y="10209"/>
                  </a:cubicBezTo>
                  <a:lnTo>
                    <a:pt x="10576" y="11626"/>
                  </a:lnTo>
                  <a:cubicBezTo>
                    <a:pt x="10671" y="11784"/>
                    <a:pt x="10828" y="11847"/>
                    <a:pt x="10923" y="11847"/>
                  </a:cubicBezTo>
                  <a:cubicBezTo>
                    <a:pt x="11238" y="11847"/>
                    <a:pt x="11458" y="11532"/>
                    <a:pt x="11301" y="11280"/>
                  </a:cubicBezTo>
                  <a:lnTo>
                    <a:pt x="10419" y="9768"/>
                  </a:lnTo>
                  <a:cubicBezTo>
                    <a:pt x="14703" y="6775"/>
                    <a:pt x="12592" y="1"/>
                    <a:pt x="7363" y="1"/>
                  </a:cubicBezTo>
                  <a:cubicBezTo>
                    <a:pt x="7350" y="1"/>
                    <a:pt x="7338" y="1"/>
                    <a:pt x="73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73" name="Google Shape;273;p36"/>
            <p:cNvSpPr/>
            <p:nvPr/>
          </p:nvSpPr>
          <p:spPr>
            <a:xfrm>
              <a:off x="-42419600" y="3217825"/>
              <a:ext cx="106350" cy="106350"/>
            </a:xfrm>
            <a:custGeom>
              <a:avLst/>
              <a:gdLst/>
              <a:ahLst/>
              <a:cxnLst/>
              <a:rect l="l" t="t" r="r" b="b"/>
              <a:pathLst>
                <a:path w="4254" h="4254" extrusionOk="0">
                  <a:moveTo>
                    <a:pt x="1355" y="0"/>
                  </a:moveTo>
                  <a:cubicBezTo>
                    <a:pt x="882" y="0"/>
                    <a:pt x="410" y="95"/>
                    <a:pt x="0" y="315"/>
                  </a:cubicBezTo>
                  <a:cubicBezTo>
                    <a:pt x="1891" y="946"/>
                    <a:pt x="3340" y="2395"/>
                    <a:pt x="3938" y="4254"/>
                  </a:cubicBezTo>
                  <a:cubicBezTo>
                    <a:pt x="4128" y="3844"/>
                    <a:pt x="4254" y="3371"/>
                    <a:pt x="4254" y="2899"/>
                  </a:cubicBezTo>
                  <a:cubicBezTo>
                    <a:pt x="4254" y="1292"/>
                    <a:pt x="2962" y="0"/>
                    <a:pt x="13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74" name="Google Shape;274;p36"/>
            <p:cNvSpPr/>
            <p:nvPr/>
          </p:nvSpPr>
          <p:spPr>
            <a:xfrm>
              <a:off x="-42623600" y="3218600"/>
              <a:ext cx="106350" cy="106375"/>
            </a:xfrm>
            <a:custGeom>
              <a:avLst/>
              <a:gdLst/>
              <a:ahLst/>
              <a:cxnLst/>
              <a:rect l="l" t="t" r="r" b="b"/>
              <a:pathLst>
                <a:path w="4254" h="4255" extrusionOk="0">
                  <a:moveTo>
                    <a:pt x="2931" y="1"/>
                  </a:moveTo>
                  <a:cubicBezTo>
                    <a:pt x="1292" y="1"/>
                    <a:pt x="1" y="1293"/>
                    <a:pt x="1" y="2899"/>
                  </a:cubicBezTo>
                  <a:cubicBezTo>
                    <a:pt x="1" y="3372"/>
                    <a:pt x="127" y="3845"/>
                    <a:pt x="316" y="4254"/>
                  </a:cubicBezTo>
                  <a:cubicBezTo>
                    <a:pt x="977" y="2364"/>
                    <a:pt x="2426" y="915"/>
                    <a:pt x="4254" y="316"/>
                  </a:cubicBezTo>
                  <a:cubicBezTo>
                    <a:pt x="3876" y="127"/>
                    <a:pt x="3403" y="1"/>
                    <a:pt x="29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75" name="Google Shape;275;p36"/>
            <p:cNvSpPr/>
            <p:nvPr/>
          </p:nvSpPr>
          <p:spPr>
            <a:xfrm>
              <a:off x="-42561375" y="3279250"/>
              <a:ext cx="185900" cy="186700"/>
            </a:xfrm>
            <a:custGeom>
              <a:avLst/>
              <a:gdLst/>
              <a:ahLst/>
              <a:cxnLst/>
              <a:rect l="l" t="t" r="r" b="b"/>
              <a:pathLst>
                <a:path w="7436" h="7468" extrusionOk="0">
                  <a:moveTo>
                    <a:pt x="3781" y="1671"/>
                  </a:moveTo>
                  <a:cubicBezTo>
                    <a:pt x="4033" y="1671"/>
                    <a:pt x="4191" y="1860"/>
                    <a:pt x="4191" y="2112"/>
                  </a:cubicBezTo>
                  <a:lnTo>
                    <a:pt x="4191" y="3340"/>
                  </a:lnTo>
                  <a:lnTo>
                    <a:pt x="5388" y="3340"/>
                  </a:lnTo>
                  <a:cubicBezTo>
                    <a:pt x="5640" y="3340"/>
                    <a:pt x="5829" y="3529"/>
                    <a:pt x="5829" y="3750"/>
                  </a:cubicBezTo>
                  <a:cubicBezTo>
                    <a:pt x="5829" y="4002"/>
                    <a:pt x="5640" y="4128"/>
                    <a:pt x="5388" y="4128"/>
                  </a:cubicBezTo>
                  <a:lnTo>
                    <a:pt x="3750" y="4128"/>
                  </a:lnTo>
                  <a:cubicBezTo>
                    <a:pt x="3498" y="4128"/>
                    <a:pt x="3308" y="3939"/>
                    <a:pt x="3308" y="3750"/>
                  </a:cubicBezTo>
                  <a:lnTo>
                    <a:pt x="3308" y="2112"/>
                  </a:lnTo>
                  <a:lnTo>
                    <a:pt x="3340" y="2112"/>
                  </a:lnTo>
                  <a:cubicBezTo>
                    <a:pt x="3340" y="1860"/>
                    <a:pt x="3529" y="1671"/>
                    <a:pt x="3781" y="1671"/>
                  </a:cubicBezTo>
                  <a:close/>
                  <a:moveTo>
                    <a:pt x="3750" y="1"/>
                  </a:moveTo>
                  <a:cubicBezTo>
                    <a:pt x="1702" y="1"/>
                    <a:pt x="32" y="1671"/>
                    <a:pt x="0" y="3750"/>
                  </a:cubicBezTo>
                  <a:cubicBezTo>
                    <a:pt x="32" y="5798"/>
                    <a:pt x="1702" y="7467"/>
                    <a:pt x="3750" y="7467"/>
                  </a:cubicBezTo>
                  <a:cubicBezTo>
                    <a:pt x="5797" y="7467"/>
                    <a:pt x="7436" y="5798"/>
                    <a:pt x="7436" y="3750"/>
                  </a:cubicBezTo>
                  <a:cubicBezTo>
                    <a:pt x="7436" y="1702"/>
                    <a:pt x="5797" y="64"/>
                    <a:pt x="37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2_1"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7"/>
          <p:cNvSpPr/>
          <p:nvPr/>
        </p:nvSpPr>
        <p:spPr>
          <a:xfrm rot="-1940152">
            <a:off x="3479098" y="4192307"/>
            <a:ext cx="4675309" cy="4383520"/>
          </a:xfrm>
          <a:custGeom>
            <a:avLst/>
            <a:gdLst/>
            <a:ahLst/>
            <a:cxnLst/>
            <a:rect l="l" t="t" r="r" b="b"/>
            <a:pathLst>
              <a:path w="88334" h="82821" extrusionOk="0">
                <a:moveTo>
                  <a:pt x="55901" y="1"/>
                </a:moveTo>
                <a:cubicBezTo>
                  <a:pt x="48674" y="1"/>
                  <a:pt x="43483" y="524"/>
                  <a:pt x="35089" y="2858"/>
                </a:cubicBezTo>
                <a:cubicBezTo>
                  <a:pt x="33874" y="3215"/>
                  <a:pt x="33243" y="3430"/>
                  <a:pt x="31874" y="3811"/>
                </a:cubicBezTo>
                <a:cubicBezTo>
                  <a:pt x="15777" y="8454"/>
                  <a:pt x="1" y="20610"/>
                  <a:pt x="1" y="38517"/>
                </a:cubicBezTo>
                <a:cubicBezTo>
                  <a:pt x="1" y="50519"/>
                  <a:pt x="5776" y="59401"/>
                  <a:pt x="14717" y="68104"/>
                </a:cubicBezTo>
                <a:cubicBezTo>
                  <a:pt x="23028" y="76784"/>
                  <a:pt x="32315" y="82820"/>
                  <a:pt x="44328" y="82820"/>
                </a:cubicBezTo>
                <a:cubicBezTo>
                  <a:pt x="59627" y="82820"/>
                  <a:pt x="72022" y="70557"/>
                  <a:pt x="78916" y="57984"/>
                </a:cubicBezTo>
                <a:cubicBezTo>
                  <a:pt x="84595" y="48387"/>
                  <a:pt x="88333" y="42803"/>
                  <a:pt x="88333" y="32421"/>
                </a:cubicBezTo>
                <a:cubicBezTo>
                  <a:pt x="88333" y="14514"/>
                  <a:pt x="73808" y="1"/>
                  <a:pt x="5590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pic>
        <p:nvPicPr>
          <p:cNvPr id="278" name="Google Shape;278;p37"/>
          <p:cNvPicPr preferRelativeResize="0"/>
          <p:nvPr/>
        </p:nvPicPr>
        <p:blipFill rotWithShape="1">
          <a:blip r:embed="rId2">
            <a:alphaModFix/>
          </a:blip>
          <a:srcRect l="4363" t="17099" r="3180" b="16749"/>
          <a:stretch/>
        </p:blipFill>
        <p:spPr>
          <a:xfrm flipH="1">
            <a:off x="-739400" y="-1589634"/>
            <a:ext cx="4335768" cy="3973297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37"/>
          <p:cNvSpPr/>
          <p:nvPr/>
        </p:nvSpPr>
        <p:spPr>
          <a:xfrm rot="1627697">
            <a:off x="10296959" y="280274"/>
            <a:ext cx="4675149" cy="4383369"/>
          </a:xfrm>
          <a:custGeom>
            <a:avLst/>
            <a:gdLst/>
            <a:ahLst/>
            <a:cxnLst/>
            <a:rect l="l" t="t" r="r" b="b"/>
            <a:pathLst>
              <a:path w="88334" h="82821" extrusionOk="0">
                <a:moveTo>
                  <a:pt x="55901" y="1"/>
                </a:moveTo>
                <a:cubicBezTo>
                  <a:pt x="48674" y="1"/>
                  <a:pt x="43483" y="524"/>
                  <a:pt x="35089" y="2858"/>
                </a:cubicBezTo>
                <a:cubicBezTo>
                  <a:pt x="33874" y="3215"/>
                  <a:pt x="33243" y="3430"/>
                  <a:pt x="31874" y="3811"/>
                </a:cubicBezTo>
                <a:cubicBezTo>
                  <a:pt x="15777" y="8454"/>
                  <a:pt x="1" y="20610"/>
                  <a:pt x="1" y="38517"/>
                </a:cubicBezTo>
                <a:cubicBezTo>
                  <a:pt x="1" y="50519"/>
                  <a:pt x="5776" y="59401"/>
                  <a:pt x="14717" y="68104"/>
                </a:cubicBezTo>
                <a:cubicBezTo>
                  <a:pt x="23028" y="76784"/>
                  <a:pt x="32315" y="82820"/>
                  <a:pt x="44328" y="82820"/>
                </a:cubicBezTo>
                <a:cubicBezTo>
                  <a:pt x="59627" y="82820"/>
                  <a:pt x="72022" y="70557"/>
                  <a:pt x="78916" y="57984"/>
                </a:cubicBezTo>
                <a:cubicBezTo>
                  <a:pt x="84595" y="48387"/>
                  <a:pt x="88333" y="42803"/>
                  <a:pt x="88333" y="32421"/>
                </a:cubicBezTo>
                <a:cubicBezTo>
                  <a:pt x="88333" y="14514"/>
                  <a:pt x="73808" y="1"/>
                  <a:pt x="5590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80" name="Google Shape;280;p37"/>
          <p:cNvSpPr/>
          <p:nvPr/>
        </p:nvSpPr>
        <p:spPr>
          <a:xfrm rot="-8855556" flipH="1">
            <a:off x="6697687" y="5412859"/>
            <a:ext cx="4111899" cy="2557735"/>
          </a:xfrm>
          <a:custGeom>
            <a:avLst/>
            <a:gdLst/>
            <a:ahLst/>
            <a:cxnLst/>
            <a:rect l="l" t="t" r="r" b="b"/>
            <a:pathLst>
              <a:path w="40604" h="25257" extrusionOk="0">
                <a:moveTo>
                  <a:pt x="12569" y="7999"/>
                </a:moveTo>
                <a:cubicBezTo>
                  <a:pt x="13334" y="7999"/>
                  <a:pt x="14124" y="8304"/>
                  <a:pt x="14681" y="8841"/>
                </a:cubicBezTo>
                <a:cubicBezTo>
                  <a:pt x="15490" y="9627"/>
                  <a:pt x="15538" y="10794"/>
                  <a:pt x="14883" y="11711"/>
                </a:cubicBezTo>
                <a:cubicBezTo>
                  <a:pt x="14131" y="12769"/>
                  <a:pt x="12977" y="13147"/>
                  <a:pt x="11752" y="13147"/>
                </a:cubicBezTo>
                <a:cubicBezTo>
                  <a:pt x="10978" y="13147"/>
                  <a:pt x="10177" y="12996"/>
                  <a:pt x="9430" y="12770"/>
                </a:cubicBezTo>
                <a:cubicBezTo>
                  <a:pt x="9168" y="10865"/>
                  <a:pt x="9989" y="8413"/>
                  <a:pt x="12073" y="8043"/>
                </a:cubicBezTo>
                <a:cubicBezTo>
                  <a:pt x="12235" y="8014"/>
                  <a:pt x="12402" y="7999"/>
                  <a:pt x="12569" y="7999"/>
                </a:cubicBezTo>
                <a:close/>
                <a:moveTo>
                  <a:pt x="787" y="1"/>
                </a:moveTo>
                <a:cubicBezTo>
                  <a:pt x="649" y="1"/>
                  <a:pt x="500" y="90"/>
                  <a:pt x="476" y="269"/>
                </a:cubicBezTo>
                <a:cubicBezTo>
                  <a:pt x="0" y="5031"/>
                  <a:pt x="2643" y="9817"/>
                  <a:pt x="6751" y="12223"/>
                </a:cubicBezTo>
                <a:cubicBezTo>
                  <a:pt x="7406" y="12604"/>
                  <a:pt x="8168" y="12961"/>
                  <a:pt x="8977" y="13235"/>
                </a:cubicBezTo>
                <a:cubicBezTo>
                  <a:pt x="9227" y="14389"/>
                  <a:pt x="9811" y="15497"/>
                  <a:pt x="10549" y="16461"/>
                </a:cubicBezTo>
                <a:cubicBezTo>
                  <a:pt x="12133" y="18521"/>
                  <a:pt x="14288" y="20188"/>
                  <a:pt x="16502" y="21509"/>
                </a:cubicBezTo>
                <a:cubicBezTo>
                  <a:pt x="18693" y="22795"/>
                  <a:pt x="21062" y="23783"/>
                  <a:pt x="23527" y="24403"/>
                </a:cubicBezTo>
                <a:cubicBezTo>
                  <a:pt x="25718" y="24967"/>
                  <a:pt x="27986" y="25256"/>
                  <a:pt x="30252" y="25256"/>
                </a:cubicBezTo>
                <a:cubicBezTo>
                  <a:pt x="33097" y="25256"/>
                  <a:pt x="35940" y="24801"/>
                  <a:pt x="38624" y="23867"/>
                </a:cubicBezTo>
                <a:cubicBezTo>
                  <a:pt x="39196" y="23676"/>
                  <a:pt x="39755" y="23450"/>
                  <a:pt x="40315" y="23200"/>
                </a:cubicBezTo>
                <a:cubicBezTo>
                  <a:pt x="40603" y="23056"/>
                  <a:pt x="40419" y="22670"/>
                  <a:pt x="40148" y="22670"/>
                </a:cubicBezTo>
                <a:cubicBezTo>
                  <a:pt x="40106" y="22670"/>
                  <a:pt x="40062" y="22679"/>
                  <a:pt x="40017" y="22700"/>
                </a:cubicBezTo>
                <a:cubicBezTo>
                  <a:pt x="36924" y="24027"/>
                  <a:pt x="33571" y="24670"/>
                  <a:pt x="30211" y="24670"/>
                </a:cubicBezTo>
                <a:cubicBezTo>
                  <a:pt x="24375" y="24670"/>
                  <a:pt x="18519" y="22729"/>
                  <a:pt x="13978" y="19057"/>
                </a:cubicBezTo>
                <a:cubicBezTo>
                  <a:pt x="12145" y="17580"/>
                  <a:pt x="10228" y="15747"/>
                  <a:pt x="9573" y="13413"/>
                </a:cubicBezTo>
                <a:lnTo>
                  <a:pt x="9573" y="13413"/>
                </a:lnTo>
                <a:cubicBezTo>
                  <a:pt x="10267" y="13604"/>
                  <a:pt x="10984" y="13719"/>
                  <a:pt x="11687" y="13719"/>
                </a:cubicBezTo>
                <a:cubicBezTo>
                  <a:pt x="12563" y="13719"/>
                  <a:pt x="13415" y="13540"/>
                  <a:pt x="14169" y="13104"/>
                </a:cubicBezTo>
                <a:cubicBezTo>
                  <a:pt x="15145" y="12532"/>
                  <a:pt x="15943" y="11472"/>
                  <a:pt x="15907" y="10306"/>
                </a:cubicBezTo>
                <a:cubicBezTo>
                  <a:pt x="15895" y="9329"/>
                  <a:pt x="15300" y="8496"/>
                  <a:pt x="14490" y="8008"/>
                </a:cubicBezTo>
                <a:cubicBezTo>
                  <a:pt x="13919" y="7649"/>
                  <a:pt x="13235" y="7452"/>
                  <a:pt x="12563" y="7452"/>
                </a:cubicBezTo>
                <a:cubicBezTo>
                  <a:pt x="12254" y="7452"/>
                  <a:pt x="11948" y="7493"/>
                  <a:pt x="11656" y="7579"/>
                </a:cubicBezTo>
                <a:cubicBezTo>
                  <a:pt x="10621" y="7877"/>
                  <a:pt x="9811" y="8710"/>
                  <a:pt x="9347" y="9663"/>
                </a:cubicBezTo>
                <a:cubicBezTo>
                  <a:pt x="8882" y="10615"/>
                  <a:pt x="8751" y="11615"/>
                  <a:pt x="8870" y="12592"/>
                </a:cubicBezTo>
                <a:cubicBezTo>
                  <a:pt x="8561" y="12473"/>
                  <a:pt x="8263" y="12353"/>
                  <a:pt x="7977" y="12223"/>
                </a:cubicBezTo>
                <a:cubicBezTo>
                  <a:pt x="3512" y="10151"/>
                  <a:pt x="548" y="5198"/>
                  <a:pt x="1036" y="269"/>
                </a:cubicBezTo>
                <a:cubicBezTo>
                  <a:pt x="1054" y="90"/>
                  <a:pt x="926" y="1"/>
                  <a:pt x="78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81" name="Google Shape;281;p37"/>
          <p:cNvSpPr/>
          <p:nvPr/>
        </p:nvSpPr>
        <p:spPr>
          <a:xfrm rot="-3434740">
            <a:off x="2645998" y="-955667"/>
            <a:ext cx="4022589" cy="2502180"/>
          </a:xfrm>
          <a:custGeom>
            <a:avLst/>
            <a:gdLst/>
            <a:ahLst/>
            <a:cxnLst/>
            <a:rect l="l" t="t" r="r" b="b"/>
            <a:pathLst>
              <a:path w="40604" h="25257" extrusionOk="0">
                <a:moveTo>
                  <a:pt x="12569" y="7999"/>
                </a:moveTo>
                <a:cubicBezTo>
                  <a:pt x="13334" y="7999"/>
                  <a:pt x="14124" y="8304"/>
                  <a:pt x="14681" y="8841"/>
                </a:cubicBezTo>
                <a:cubicBezTo>
                  <a:pt x="15490" y="9627"/>
                  <a:pt x="15538" y="10794"/>
                  <a:pt x="14883" y="11711"/>
                </a:cubicBezTo>
                <a:cubicBezTo>
                  <a:pt x="14131" y="12769"/>
                  <a:pt x="12977" y="13147"/>
                  <a:pt x="11752" y="13147"/>
                </a:cubicBezTo>
                <a:cubicBezTo>
                  <a:pt x="10978" y="13147"/>
                  <a:pt x="10177" y="12996"/>
                  <a:pt x="9430" y="12770"/>
                </a:cubicBezTo>
                <a:cubicBezTo>
                  <a:pt x="9168" y="10865"/>
                  <a:pt x="9989" y="8413"/>
                  <a:pt x="12073" y="8043"/>
                </a:cubicBezTo>
                <a:cubicBezTo>
                  <a:pt x="12235" y="8014"/>
                  <a:pt x="12402" y="7999"/>
                  <a:pt x="12569" y="7999"/>
                </a:cubicBezTo>
                <a:close/>
                <a:moveTo>
                  <a:pt x="787" y="1"/>
                </a:moveTo>
                <a:cubicBezTo>
                  <a:pt x="649" y="1"/>
                  <a:pt x="500" y="90"/>
                  <a:pt x="476" y="269"/>
                </a:cubicBezTo>
                <a:cubicBezTo>
                  <a:pt x="0" y="5031"/>
                  <a:pt x="2643" y="9817"/>
                  <a:pt x="6751" y="12223"/>
                </a:cubicBezTo>
                <a:cubicBezTo>
                  <a:pt x="7406" y="12604"/>
                  <a:pt x="8168" y="12961"/>
                  <a:pt x="8977" y="13235"/>
                </a:cubicBezTo>
                <a:cubicBezTo>
                  <a:pt x="9227" y="14389"/>
                  <a:pt x="9811" y="15497"/>
                  <a:pt x="10549" y="16461"/>
                </a:cubicBezTo>
                <a:cubicBezTo>
                  <a:pt x="12133" y="18521"/>
                  <a:pt x="14288" y="20188"/>
                  <a:pt x="16502" y="21509"/>
                </a:cubicBezTo>
                <a:cubicBezTo>
                  <a:pt x="18693" y="22795"/>
                  <a:pt x="21062" y="23783"/>
                  <a:pt x="23527" y="24403"/>
                </a:cubicBezTo>
                <a:cubicBezTo>
                  <a:pt x="25718" y="24967"/>
                  <a:pt x="27986" y="25256"/>
                  <a:pt x="30252" y="25256"/>
                </a:cubicBezTo>
                <a:cubicBezTo>
                  <a:pt x="33097" y="25256"/>
                  <a:pt x="35940" y="24801"/>
                  <a:pt x="38624" y="23867"/>
                </a:cubicBezTo>
                <a:cubicBezTo>
                  <a:pt x="39196" y="23676"/>
                  <a:pt x="39755" y="23450"/>
                  <a:pt x="40315" y="23200"/>
                </a:cubicBezTo>
                <a:cubicBezTo>
                  <a:pt x="40603" y="23056"/>
                  <a:pt x="40419" y="22670"/>
                  <a:pt x="40148" y="22670"/>
                </a:cubicBezTo>
                <a:cubicBezTo>
                  <a:pt x="40106" y="22670"/>
                  <a:pt x="40062" y="22679"/>
                  <a:pt x="40017" y="22700"/>
                </a:cubicBezTo>
                <a:cubicBezTo>
                  <a:pt x="36924" y="24027"/>
                  <a:pt x="33571" y="24670"/>
                  <a:pt x="30211" y="24670"/>
                </a:cubicBezTo>
                <a:cubicBezTo>
                  <a:pt x="24375" y="24670"/>
                  <a:pt x="18519" y="22729"/>
                  <a:pt x="13978" y="19057"/>
                </a:cubicBezTo>
                <a:cubicBezTo>
                  <a:pt x="12145" y="17580"/>
                  <a:pt x="10228" y="15747"/>
                  <a:pt x="9573" y="13413"/>
                </a:cubicBezTo>
                <a:lnTo>
                  <a:pt x="9573" y="13413"/>
                </a:lnTo>
                <a:cubicBezTo>
                  <a:pt x="10267" y="13604"/>
                  <a:pt x="10984" y="13719"/>
                  <a:pt x="11687" y="13719"/>
                </a:cubicBezTo>
                <a:cubicBezTo>
                  <a:pt x="12563" y="13719"/>
                  <a:pt x="13415" y="13540"/>
                  <a:pt x="14169" y="13104"/>
                </a:cubicBezTo>
                <a:cubicBezTo>
                  <a:pt x="15145" y="12532"/>
                  <a:pt x="15943" y="11472"/>
                  <a:pt x="15907" y="10306"/>
                </a:cubicBezTo>
                <a:cubicBezTo>
                  <a:pt x="15895" y="9329"/>
                  <a:pt x="15300" y="8496"/>
                  <a:pt x="14490" y="8008"/>
                </a:cubicBezTo>
                <a:cubicBezTo>
                  <a:pt x="13919" y="7649"/>
                  <a:pt x="13235" y="7452"/>
                  <a:pt x="12563" y="7452"/>
                </a:cubicBezTo>
                <a:cubicBezTo>
                  <a:pt x="12254" y="7452"/>
                  <a:pt x="11948" y="7493"/>
                  <a:pt x="11656" y="7579"/>
                </a:cubicBezTo>
                <a:cubicBezTo>
                  <a:pt x="10621" y="7877"/>
                  <a:pt x="9811" y="8710"/>
                  <a:pt x="9347" y="9663"/>
                </a:cubicBezTo>
                <a:cubicBezTo>
                  <a:pt x="8882" y="10615"/>
                  <a:pt x="8751" y="11615"/>
                  <a:pt x="8870" y="12592"/>
                </a:cubicBezTo>
                <a:cubicBezTo>
                  <a:pt x="8561" y="12473"/>
                  <a:pt x="8263" y="12353"/>
                  <a:pt x="7977" y="12223"/>
                </a:cubicBezTo>
                <a:cubicBezTo>
                  <a:pt x="3512" y="10151"/>
                  <a:pt x="548" y="5198"/>
                  <a:pt x="1036" y="269"/>
                </a:cubicBezTo>
                <a:cubicBezTo>
                  <a:pt x="1054" y="90"/>
                  <a:pt x="926" y="1"/>
                  <a:pt x="78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82" name="Google Shape;282;p37"/>
          <p:cNvSpPr/>
          <p:nvPr/>
        </p:nvSpPr>
        <p:spPr>
          <a:xfrm>
            <a:off x="3170367" y="4643800"/>
            <a:ext cx="426000" cy="426000"/>
          </a:xfrm>
          <a:prstGeom prst="star4">
            <a:avLst>
              <a:gd name="adj" fmla="val 0"/>
            </a:avLst>
          </a:prstGeom>
          <a:solidFill>
            <a:schemeClr val="accent1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83" name="Google Shape;283;p37"/>
          <p:cNvSpPr/>
          <p:nvPr/>
        </p:nvSpPr>
        <p:spPr>
          <a:xfrm>
            <a:off x="9810600" y="660284"/>
            <a:ext cx="355200" cy="355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84" name="Google Shape;284;p37"/>
          <p:cNvSpPr/>
          <p:nvPr/>
        </p:nvSpPr>
        <p:spPr>
          <a:xfrm>
            <a:off x="742233" y="2555929"/>
            <a:ext cx="278400" cy="278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85" name="Google Shape;285;p37"/>
          <p:cNvSpPr/>
          <p:nvPr/>
        </p:nvSpPr>
        <p:spPr>
          <a:xfrm>
            <a:off x="9377199" y="1868915"/>
            <a:ext cx="1222000" cy="1074000"/>
          </a:xfrm>
          <a:prstGeom prst="wedgeEllipseCallout">
            <a:avLst>
              <a:gd name="adj1" fmla="val -56536"/>
              <a:gd name="adj2" fmla="val 64009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286" name="Google Shape;286;p37"/>
          <p:cNvGrpSpPr/>
          <p:nvPr/>
        </p:nvGrpSpPr>
        <p:grpSpPr>
          <a:xfrm>
            <a:off x="9728111" y="2162065"/>
            <a:ext cx="520200" cy="487696"/>
            <a:chOff x="5045500" y="842250"/>
            <a:chExt cx="503875" cy="481850"/>
          </a:xfrm>
        </p:grpSpPr>
        <p:sp>
          <p:nvSpPr>
            <p:cNvPr id="287" name="Google Shape;287;p37"/>
            <p:cNvSpPr/>
            <p:nvPr/>
          </p:nvSpPr>
          <p:spPr>
            <a:xfrm>
              <a:off x="5045500" y="842250"/>
              <a:ext cx="503875" cy="481850"/>
            </a:xfrm>
            <a:custGeom>
              <a:avLst/>
              <a:gdLst/>
              <a:ahLst/>
              <a:cxnLst/>
              <a:rect l="l" t="t" r="r" b="b"/>
              <a:pathLst>
                <a:path w="20155" h="19274" extrusionOk="0">
                  <a:moveTo>
                    <a:pt x="12103" y="1130"/>
                  </a:moveTo>
                  <a:cubicBezTo>
                    <a:pt x="13694" y="1130"/>
                    <a:pt x="15284" y="1735"/>
                    <a:pt x="16496" y="2945"/>
                  </a:cubicBezTo>
                  <a:cubicBezTo>
                    <a:pt x="18917" y="5366"/>
                    <a:pt x="18917" y="9305"/>
                    <a:pt x="16496" y="11729"/>
                  </a:cubicBezTo>
                  <a:cubicBezTo>
                    <a:pt x="15286" y="12940"/>
                    <a:pt x="13695" y="13545"/>
                    <a:pt x="12104" y="13545"/>
                  </a:cubicBezTo>
                  <a:cubicBezTo>
                    <a:pt x="10514" y="13545"/>
                    <a:pt x="8923" y="12940"/>
                    <a:pt x="7712" y="11729"/>
                  </a:cubicBezTo>
                  <a:cubicBezTo>
                    <a:pt x="5288" y="9305"/>
                    <a:pt x="5288" y="5369"/>
                    <a:pt x="7712" y="2945"/>
                  </a:cubicBezTo>
                  <a:cubicBezTo>
                    <a:pt x="8923" y="1735"/>
                    <a:pt x="10513" y="1130"/>
                    <a:pt x="12103" y="1130"/>
                  </a:cubicBezTo>
                  <a:close/>
                  <a:moveTo>
                    <a:pt x="4918" y="13726"/>
                  </a:moveTo>
                  <a:lnTo>
                    <a:pt x="5716" y="14524"/>
                  </a:lnTo>
                  <a:lnTo>
                    <a:pt x="4918" y="15322"/>
                  </a:lnTo>
                  <a:lnTo>
                    <a:pt x="4120" y="14524"/>
                  </a:lnTo>
                  <a:lnTo>
                    <a:pt x="4918" y="13726"/>
                  </a:lnTo>
                  <a:close/>
                  <a:moveTo>
                    <a:pt x="12106" y="1"/>
                  </a:moveTo>
                  <a:cubicBezTo>
                    <a:pt x="10226" y="1"/>
                    <a:pt x="8345" y="717"/>
                    <a:pt x="6914" y="2147"/>
                  </a:cubicBezTo>
                  <a:cubicBezTo>
                    <a:pt x="4725" y="4333"/>
                    <a:pt x="4240" y="7516"/>
                    <a:pt x="5315" y="10133"/>
                  </a:cubicBezTo>
                  <a:lnTo>
                    <a:pt x="4518" y="10931"/>
                  </a:lnTo>
                  <a:cubicBezTo>
                    <a:pt x="4009" y="11434"/>
                    <a:pt x="3876" y="12208"/>
                    <a:pt x="4192" y="12852"/>
                  </a:cubicBezTo>
                  <a:lnTo>
                    <a:pt x="663" y="16382"/>
                  </a:lnTo>
                  <a:cubicBezTo>
                    <a:pt x="1" y="17044"/>
                    <a:pt x="1" y="18116"/>
                    <a:pt x="663" y="18778"/>
                  </a:cubicBezTo>
                  <a:cubicBezTo>
                    <a:pt x="994" y="19108"/>
                    <a:pt x="1428" y="19273"/>
                    <a:pt x="1862" y="19273"/>
                  </a:cubicBezTo>
                  <a:cubicBezTo>
                    <a:pt x="2295" y="19273"/>
                    <a:pt x="2729" y="19108"/>
                    <a:pt x="3060" y="18778"/>
                  </a:cubicBezTo>
                  <a:lnTo>
                    <a:pt x="6586" y="15249"/>
                  </a:lnTo>
                  <a:cubicBezTo>
                    <a:pt x="6820" y="15363"/>
                    <a:pt x="7071" y="15418"/>
                    <a:pt x="7320" y="15418"/>
                  </a:cubicBezTo>
                  <a:cubicBezTo>
                    <a:pt x="7757" y="15418"/>
                    <a:pt x="8188" y="15247"/>
                    <a:pt x="8510" y="14921"/>
                  </a:cubicBezTo>
                  <a:lnTo>
                    <a:pt x="9308" y="14126"/>
                  </a:lnTo>
                  <a:cubicBezTo>
                    <a:pt x="10192" y="14489"/>
                    <a:pt x="11145" y="14675"/>
                    <a:pt x="12104" y="14675"/>
                  </a:cubicBezTo>
                  <a:cubicBezTo>
                    <a:pt x="13962" y="14675"/>
                    <a:pt x="15843" y="13979"/>
                    <a:pt x="17294" y="12527"/>
                  </a:cubicBezTo>
                  <a:cubicBezTo>
                    <a:pt x="20155" y="9666"/>
                    <a:pt x="20155" y="5008"/>
                    <a:pt x="17294" y="2147"/>
                  </a:cubicBezTo>
                  <a:cubicBezTo>
                    <a:pt x="15864" y="716"/>
                    <a:pt x="13985" y="1"/>
                    <a:pt x="121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rgbClr val="435D74"/>
                </a:solidFill>
              </a:endParaRPr>
            </a:p>
          </p:txBody>
        </p:sp>
        <p:sp>
          <p:nvSpPr>
            <p:cNvPr id="288" name="Google Shape;288;p37"/>
            <p:cNvSpPr/>
            <p:nvPr/>
          </p:nvSpPr>
          <p:spPr>
            <a:xfrm>
              <a:off x="5221050" y="898625"/>
              <a:ext cx="254100" cy="254100"/>
            </a:xfrm>
            <a:custGeom>
              <a:avLst/>
              <a:gdLst/>
              <a:ahLst/>
              <a:cxnLst/>
              <a:rect l="l" t="t" r="r" b="b"/>
              <a:pathLst>
                <a:path w="10164" h="10164" extrusionOk="0">
                  <a:moveTo>
                    <a:pt x="5081" y="1"/>
                  </a:moveTo>
                  <a:cubicBezTo>
                    <a:pt x="2274" y="1"/>
                    <a:pt x="1" y="2274"/>
                    <a:pt x="1" y="5081"/>
                  </a:cubicBezTo>
                  <a:cubicBezTo>
                    <a:pt x="1" y="7887"/>
                    <a:pt x="2274" y="10164"/>
                    <a:pt x="5081" y="10164"/>
                  </a:cubicBezTo>
                  <a:cubicBezTo>
                    <a:pt x="7887" y="10164"/>
                    <a:pt x="10164" y="7887"/>
                    <a:pt x="10164" y="5081"/>
                  </a:cubicBezTo>
                  <a:cubicBezTo>
                    <a:pt x="10164" y="2274"/>
                    <a:pt x="7887" y="1"/>
                    <a:pt x="50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950968" y="4135233"/>
            <a:ext cx="4584000" cy="9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950968" y="2900433"/>
            <a:ext cx="6861200" cy="123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6933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title" idx="2" hasCustomPrompt="1"/>
          </p:nvPr>
        </p:nvSpPr>
        <p:spPr>
          <a:xfrm>
            <a:off x="950968" y="1804351"/>
            <a:ext cx="2468400" cy="135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900"/>
              <a:buNone/>
              <a:defRPr sz="9466"/>
            </a:lvl1pPr>
            <a:lvl2pPr lvl="1" rtl="0">
              <a:spcBef>
                <a:spcPts val="0"/>
              </a:spcBef>
              <a:spcAft>
                <a:spcPts val="0"/>
              </a:spcAft>
              <a:buSzPts val="8900"/>
              <a:buNone/>
              <a:defRPr sz="11866"/>
            </a:lvl2pPr>
            <a:lvl3pPr lvl="2" rtl="0">
              <a:spcBef>
                <a:spcPts val="0"/>
              </a:spcBef>
              <a:spcAft>
                <a:spcPts val="0"/>
              </a:spcAft>
              <a:buSzPts val="8900"/>
              <a:buNone/>
              <a:defRPr sz="11866"/>
            </a:lvl3pPr>
            <a:lvl4pPr lvl="3" rtl="0">
              <a:spcBef>
                <a:spcPts val="0"/>
              </a:spcBef>
              <a:spcAft>
                <a:spcPts val="0"/>
              </a:spcAft>
              <a:buSzPts val="8900"/>
              <a:buNone/>
              <a:defRPr sz="11866"/>
            </a:lvl4pPr>
            <a:lvl5pPr lvl="4" rtl="0">
              <a:spcBef>
                <a:spcPts val="0"/>
              </a:spcBef>
              <a:spcAft>
                <a:spcPts val="0"/>
              </a:spcAft>
              <a:buSzPts val="8900"/>
              <a:buNone/>
              <a:defRPr sz="11866"/>
            </a:lvl5pPr>
            <a:lvl6pPr lvl="5" rtl="0">
              <a:spcBef>
                <a:spcPts val="0"/>
              </a:spcBef>
              <a:spcAft>
                <a:spcPts val="0"/>
              </a:spcAft>
              <a:buSzPts val="8900"/>
              <a:buNone/>
              <a:defRPr sz="11866"/>
            </a:lvl6pPr>
            <a:lvl7pPr lvl="6" rtl="0">
              <a:spcBef>
                <a:spcPts val="0"/>
              </a:spcBef>
              <a:spcAft>
                <a:spcPts val="0"/>
              </a:spcAft>
              <a:buSzPts val="8900"/>
              <a:buNone/>
              <a:defRPr sz="11866"/>
            </a:lvl7pPr>
            <a:lvl8pPr lvl="7" rtl="0">
              <a:spcBef>
                <a:spcPts val="0"/>
              </a:spcBef>
              <a:spcAft>
                <a:spcPts val="0"/>
              </a:spcAft>
              <a:buSzPts val="8900"/>
              <a:buNone/>
              <a:defRPr sz="11866"/>
            </a:lvl8pPr>
            <a:lvl9pPr lvl="8" rtl="0">
              <a:spcBef>
                <a:spcPts val="0"/>
              </a:spcBef>
              <a:spcAft>
                <a:spcPts val="0"/>
              </a:spcAft>
              <a:buSzPts val="8900"/>
              <a:buNone/>
              <a:defRPr sz="11866"/>
            </a:lvl9pPr>
          </a:lstStyle>
          <a:p>
            <a:r>
              <a:t>xx%</a:t>
            </a:r>
          </a:p>
        </p:txBody>
      </p:sp>
      <p:sp>
        <p:nvSpPr>
          <p:cNvPr id="21" name="Google Shape;21;p3"/>
          <p:cNvSpPr/>
          <p:nvPr/>
        </p:nvSpPr>
        <p:spPr>
          <a:xfrm rot="1627697">
            <a:off x="5916676" y="-3010459"/>
            <a:ext cx="4675149" cy="4383369"/>
          </a:xfrm>
          <a:custGeom>
            <a:avLst/>
            <a:gdLst/>
            <a:ahLst/>
            <a:cxnLst/>
            <a:rect l="l" t="t" r="r" b="b"/>
            <a:pathLst>
              <a:path w="88334" h="82821" extrusionOk="0">
                <a:moveTo>
                  <a:pt x="55901" y="1"/>
                </a:moveTo>
                <a:cubicBezTo>
                  <a:pt x="48674" y="1"/>
                  <a:pt x="43483" y="524"/>
                  <a:pt x="35089" y="2858"/>
                </a:cubicBezTo>
                <a:cubicBezTo>
                  <a:pt x="33874" y="3215"/>
                  <a:pt x="33243" y="3430"/>
                  <a:pt x="31874" y="3811"/>
                </a:cubicBezTo>
                <a:cubicBezTo>
                  <a:pt x="15777" y="8454"/>
                  <a:pt x="1" y="20610"/>
                  <a:pt x="1" y="38517"/>
                </a:cubicBezTo>
                <a:cubicBezTo>
                  <a:pt x="1" y="50519"/>
                  <a:pt x="5776" y="59401"/>
                  <a:pt x="14717" y="68104"/>
                </a:cubicBezTo>
                <a:cubicBezTo>
                  <a:pt x="23028" y="76784"/>
                  <a:pt x="32315" y="82820"/>
                  <a:pt x="44328" y="82820"/>
                </a:cubicBezTo>
                <a:cubicBezTo>
                  <a:pt x="59627" y="82820"/>
                  <a:pt x="72022" y="70557"/>
                  <a:pt x="78916" y="57984"/>
                </a:cubicBezTo>
                <a:cubicBezTo>
                  <a:pt x="84595" y="48387"/>
                  <a:pt x="88333" y="42803"/>
                  <a:pt x="88333" y="32421"/>
                </a:cubicBezTo>
                <a:cubicBezTo>
                  <a:pt x="88333" y="14514"/>
                  <a:pt x="73808" y="1"/>
                  <a:pt x="5590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2" name="Google Shape;22;p3"/>
          <p:cNvSpPr/>
          <p:nvPr/>
        </p:nvSpPr>
        <p:spPr>
          <a:xfrm rot="7345495">
            <a:off x="8274531" y="5744696"/>
            <a:ext cx="4022583" cy="2502177"/>
          </a:xfrm>
          <a:custGeom>
            <a:avLst/>
            <a:gdLst/>
            <a:ahLst/>
            <a:cxnLst/>
            <a:rect l="l" t="t" r="r" b="b"/>
            <a:pathLst>
              <a:path w="40604" h="25257" extrusionOk="0">
                <a:moveTo>
                  <a:pt x="12569" y="7999"/>
                </a:moveTo>
                <a:cubicBezTo>
                  <a:pt x="13334" y="7999"/>
                  <a:pt x="14124" y="8304"/>
                  <a:pt x="14681" y="8841"/>
                </a:cubicBezTo>
                <a:cubicBezTo>
                  <a:pt x="15490" y="9627"/>
                  <a:pt x="15538" y="10794"/>
                  <a:pt x="14883" y="11711"/>
                </a:cubicBezTo>
                <a:cubicBezTo>
                  <a:pt x="14131" y="12769"/>
                  <a:pt x="12977" y="13147"/>
                  <a:pt x="11752" y="13147"/>
                </a:cubicBezTo>
                <a:cubicBezTo>
                  <a:pt x="10978" y="13147"/>
                  <a:pt x="10177" y="12996"/>
                  <a:pt x="9430" y="12770"/>
                </a:cubicBezTo>
                <a:cubicBezTo>
                  <a:pt x="9168" y="10865"/>
                  <a:pt x="9989" y="8413"/>
                  <a:pt x="12073" y="8043"/>
                </a:cubicBezTo>
                <a:cubicBezTo>
                  <a:pt x="12235" y="8014"/>
                  <a:pt x="12402" y="7999"/>
                  <a:pt x="12569" y="7999"/>
                </a:cubicBezTo>
                <a:close/>
                <a:moveTo>
                  <a:pt x="787" y="1"/>
                </a:moveTo>
                <a:cubicBezTo>
                  <a:pt x="649" y="1"/>
                  <a:pt x="500" y="90"/>
                  <a:pt x="476" y="269"/>
                </a:cubicBezTo>
                <a:cubicBezTo>
                  <a:pt x="0" y="5031"/>
                  <a:pt x="2643" y="9817"/>
                  <a:pt x="6751" y="12223"/>
                </a:cubicBezTo>
                <a:cubicBezTo>
                  <a:pt x="7406" y="12604"/>
                  <a:pt x="8168" y="12961"/>
                  <a:pt x="8977" y="13235"/>
                </a:cubicBezTo>
                <a:cubicBezTo>
                  <a:pt x="9227" y="14389"/>
                  <a:pt x="9811" y="15497"/>
                  <a:pt x="10549" y="16461"/>
                </a:cubicBezTo>
                <a:cubicBezTo>
                  <a:pt x="12133" y="18521"/>
                  <a:pt x="14288" y="20188"/>
                  <a:pt x="16502" y="21509"/>
                </a:cubicBezTo>
                <a:cubicBezTo>
                  <a:pt x="18693" y="22795"/>
                  <a:pt x="21062" y="23783"/>
                  <a:pt x="23527" y="24403"/>
                </a:cubicBezTo>
                <a:cubicBezTo>
                  <a:pt x="25718" y="24967"/>
                  <a:pt x="27986" y="25256"/>
                  <a:pt x="30252" y="25256"/>
                </a:cubicBezTo>
                <a:cubicBezTo>
                  <a:pt x="33097" y="25256"/>
                  <a:pt x="35940" y="24801"/>
                  <a:pt x="38624" y="23867"/>
                </a:cubicBezTo>
                <a:cubicBezTo>
                  <a:pt x="39196" y="23676"/>
                  <a:pt x="39755" y="23450"/>
                  <a:pt x="40315" y="23200"/>
                </a:cubicBezTo>
                <a:cubicBezTo>
                  <a:pt x="40603" y="23056"/>
                  <a:pt x="40419" y="22670"/>
                  <a:pt x="40148" y="22670"/>
                </a:cubicBezTo>
                <a:cubicBezTo>
                  <a:pt x="40106" y="22670"/>
                  <a:pt x="40062" y="22679"/>
                  <a:pt x="40017" y="22700"/>
                </a:cubicBezTo>
                <a:cubicBezTo>
                  <a:pt x="36924" y="24027"/>
                  <a:pt x="33571" y="24670"/>
                  <a:pt x="30211" y="24670"/>
                </a:cubicBezTo>
                <a:cubicBezTo>
                  <a:pt x="24375" y="24670"/>
                  <a:pt x="18519" y="22729"/>
                  <a:pt x="13978" y="19057"/>
                </a:cubicBezTo>
                <a:cubicBezTo>
                  <a:pt x="12145" y="17580"/>
                  <a:pt x="10228" y="15747"/>
                  <a:pt x="9573" y="13413"/>
                </a:cubicBezTo>
                <a:lnTo>
                  <a:pt x="9573" y="13413"/>
                </a:lnTo>
                <a:cubicBezTo>
                  <a:pt x="10267" y="13604"/>
                  <a:pt x="10984" y="13719"/>
                  <a:pt x="11687" y="13719"/>
                </a:cubicBezTo>
                <a:cubicBezTo>
                  <a:pt x="12563" y="13719"/>
                  <a:pt x="13415" y="13540"/>
                  <a:pt x="14169" y="13104"/>
                </a:cubicBezTo>
                <a:cubicBezTo>
                  <a:pt x="15145" y="12532"/>
                  <a:pt x="15943" y="11472"/>
                  <a:pt x="15907" y="10306"/>
                </a:cubicBezTo>
                <a:cubicBezTo>
                  <a:pt x="15895" y="9329"/>
                  <a:pt x="15300" y="8496"/>
                  <a:pt x="14490" y="8008"/>
                </a:cubicBezTo>
                <a:cubicBezTo>
                  <a:pt x="13919" y="7649"/>
                  <a:pt x="13235" y="7452"/>
                  <a:pt x="12563" y="7452"/>
                </a:cubicBezTo>
                <a:cubicBezTo>
                  <a:pt x="12254" y="7452"/>
                  <a:pt x="11948" y="7493"/>
                  <a:pt x="11656" y="7579"/>
                </a:cubicBezTo>
                <a:cubicBezTo>
                  <a:pt x="10621" y="7877"/>
                  <a:pt x="9811" y="8710"/>
                  <a:pt x="9347" y="9663"/>
                </a:cubicBezTo>
                <a:cubicBezTo>
                  <a:pt x="8882" y="10615"/>
                  <a:pt x="8751" y="11615"/>
                  <a:pt x="8870" y="12592"/>
                </a:cubicBezTo>
                <a:cubicBezTo>
                  <a:pt x="8561" y="12473"/>
                  <a:pt x="8263" y="12353"/>
                  <a:pt x="7977" y="12223"/>
                </a:cubicBezTo>
                <a:cubicBezTo>
                  <a:pt x="3512" y="10151"/>
                  <a:pt x="548" y="5198"/>
                  <a:pt x="1036" y="269"/>
                </a:cubicBezTo>
                <a:cubicBezTo>
                  <a:pt x="1054" y="90"/>
                  <a:pt x="926" y="1"/>
                  <a:pt x="78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3" name="Google Shape;23;p3"/>
          <p:cNvSpPr/>
          <p:nvPr/>
        </p:nvSpPr>
        <p:spPr>
          <a:xfrm rot="-1940152">
            <a:off x="10832298" y="722907"/>
            <a:ext cx="4675309" cy="4383520"/>
          </a:xfrm>
          <a:custGeom>
            <a:avLst/>
            <a:gdLst/>
            <a:ahLst/>
            <a:cxnLst/>
            <a:rect l="l" t="t" r="r" b="b"/>
            <a:pathLst>
              <a:path w="88334" h="82821" extrusionOk="0">
                <a:moveTo>
                  <a:pt x="55901" y="1"/>
                </a:moveTo>
                <a:cubicBezTo>
                  <a:pt x="48674" y="1"/>
                  <a:pt x="43483" y="524"/>
                  <a:pt x="35089" y="2858"/>
                </a:cubicBezTo>
                <a:cubicBezTo>
                  <a:pt x="33874" y="3215"/>
                  <a:pt x="33243" y="3430"/>
                  <a:pt x="31874" y="3811"/>
                </a:cubicBezTo>
                <a:cubicBezTo>
                  <a:pt x="15777" y="8454"/>
                  <a:pt x="1" y="20610"/>
                  <a:pt x="1" y="38517"/>
                </a:cubicBezTo>
                <a:cubicBezTo>
                  <a:pt x="1" y="50519"/>
                  <a:pt x="5776" y="59401"/>
                  <a:pt x="14717" y="68104"/>
                </a:cubicBezTo>
                <a:cubicBezTo>
                  <a:pt x="23028" y="76784"/>
                  <a:pt x="32315" y="82820"/>
                  <a:pt x="44328" y="82820"/>
                </a:cubicBezTo>
                <a:cubicBezTo>
                  <a:pt x="59627" y="82820"/>
                  <a:pt x="72022" y="70557"/>
                  <a:pt x="78916" y="57984"/>
                </a:cubicBezTo>
                <a:cubicBezTo>
                  <a:pt x="84595" y="48387"/>
                  <a:pt x="88333" y="42803"/>
                  <a:pt x="88333" y="32421"/>
                </a:cubicBezTo>
                <a:cubicBezTo>
                  <a:pt x="88333" y="14514"/>
                  <a:pt x="73808" y="1"/>
                  <a:pt x="5590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4" name="Google Shape;24;p3"/>
          <p:cNvSpPr/>
          <p:nvPr/>
        </p:nvSpPr>
        <p:spPr>
          <a:xfrm>
            <a:off x="3278551" y="6259600"/>
            <a:ext cx="351200" cy="351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5" name="Google Shape;25;p3"/>
          <p:cNvSpPr/>
          <p:nvPr/>
        </p:nvSpPr>
        <p:spPr>
          <a:xfrm rot="1732395" flipH="1">
            <a:off x="2419859" y="-1278517"/>
            <a:ext cx="4111915" cy="2557744"/>
          </a:xfrm>
          <a:custGeom>
            <a:avLst/>
            <a:gdLst/>
            <a:ahLst/>
            <a:cxnLst/>
            <a:rect l="l" t="t" r="r" b="b"/>
            <a:pathLst>
              <a:path w="40604" h="25257" extrusionOk="0">
                <a:moveTo>
                  <a:pt x="12569" y="7999"/>
                </a:moveTo>
                <a:cubicBezTo>
                  <a:pt x="13334" y="7999"/>
                  <a:pt x="14124" y="8304"/>
                  <a:pt x="14681" y="8841"/>
                </a:cubicBezTo>
                <a:cubicBezTo>
                  <a:pt x="15490" y="9627"/>
                  <a:pt x="15538" y="10794"/>
                  <a:pt x="14883" y="11711"/>
                </a:cubicBezTo>
                <a:cubicBezTo>
                  <a:pt x="14131" y="12769"/>
                  <a:pt x="12977" y="13147"/>
                  <a:pt x="11752" y="13147"/>
                </a:cubicBezTo>
                <a:cubicBezTo>
                  <a:pt x="10978" y="13147"/>
                  <a:pt x="10177" y="12996"/>
                  <a:pt x="9430" y="12770"/>
                </a:cubicBezTo>
                <a:cubicBezTo>
                  <a:pt x="9168" y="10865"/>
                  <a:pt x="9989" y="8413"/>
                  <a:pt x="12073" y="8043"/>
                </a:cubicBezTo>
                <a:cubicBezTo>
                  <a:pt x="12235" y="8014"/>
                  <a:pt x="12402" y="7999"/>
                  <a:pt x="12569" y="7999"/>
                </a:cubicBezTo>
                <a:close/>
                <a:moveTo>
                  <a:pt x="787" y="1"/>
                </a:moveTo>
                <a:cubicBezTo>
                  <a:pt x="649" y="1"/>
                  <a:pt x="500" y="90"/>
                  <a:pt x="476" y="269"/>
                </a:cubicBezTo>
                <a:cubicBezTo>
                  <a:pt x="0" y="5031"/>
                  <a:pt x="2643" y="9817"/>
                  <a:pt x="6751" y="12223"/>
                </a:cubicBezTo>
                <a:cubicBezTo>
                  <a:pt x="7406" y="12604"/>
                  <a:pt x="8168" y="12961"/>
                  <a:pt x="8977" y="13235"/>
                </a:cubicBezTo>
                <a:cubicBezTo>
                  <a:pt x="9227" y="14389"/>
                  <a:pt x="9811" y="15497"/>
                  <a:pt x="10549" y="16461"/>
                </a:cubicBezTo>
                <a:cubicBezTo>
                  <a:pt x="12133" y="18521"/>
                  <a:pt x="14288" y="20188"/>
                  <a:pt x="16502" y="21509"/>
                </a:cubicBezTo>
                <a:cubicBezTo>
                  <a:pt x="18693" y="22795"/>
                  <a:pt x="21062" y="23783"/>
                  <a:pt x="23527" y="24403"/>
                </a:cubicBezTo>
                <a:cubicBezTo>
                  <a:pt x="25718" y="24967"/>
                  <a:pt x="27986" y="25256"/>
                  <a:pt x="30252" y="25256"/>
                </a:cubicBezTo>
                <a:cubicBezTo>
                  <a:pt x="33097" y="25256"/>
                  <a:pt x="35940" y="24801"/>
                  <a:pt x="38624" y="23867"/>
                </a:cubicBezTo>
                <a:cubicBezTo>
                  <a:pt x="39196" y="23676"/>
                  <a:pt x="39755" y="23450"/>
                  <a:pt x="40315" y="23200"/>
                </a:cubicBezTo>
                <a:cubicBezTo>
                  <a:pt x="40603" y="23056"/>
                  <a:pt x="40419" y="22670"/>
                  <a:pt x="40148" y="22670"/>
                </a:cubicBezTo>
                <a:cubicBezTo>
                  <a:pt x="40106" y="22670"/>
                  <a:pt x="40062" y="22679"/>
                  <a:pt x="40017" y="22700"/>
                </a:cubicBezTo>
                <a:cubicBezTo>
                  <a:pt x="36924" y="24027"/>
                  <a:pt x="33571" y="24670"/>
                  <a:pt x="30211" y="24670"/>
                </a:cubicBezTo>
                <a:cubicBezTo>
                  <a:pt x="24375" y="24670"/>
                  <a:pt x="18519" y="22729"/>
                  <a:pt x="13978" y="19057"/>
                </a:cubicBezTo>
                <a:cubicBezTo>
                  <a:pt x="12145" y="17580"/>
                  <a:pt x="10228" y="15747"/>
                  <a:pt x="9573" y="13413"/>
                </a:cubicBezTo>
                <a:lnTo>
                  <a:pt x="9573" y="13413"/>
                </a:lnTo>
                <a:cubicBezTo>
                  <a:pt x="10267" y="13604"/>
                  <a:pt x="10984" y="13719"/>
                  <a:pt x="11687" y="13719"/>
                </a:cubicBezTo>
                <a:cubicBezTo>
                  <a:pt x="12563" y="13719"/>
                  <a:pt x="13415" y="13540"/>
                  <a:pt x="14169" y="13104"/>
                </a:cubicBezTo>
                <a:cubicBezTo>
                  <a:pt x="15145" y="12532"/>
                  <a:pt x="15943" y="11472"/>
                  <a:pt x="15907" y="10306"/>
                </a:cubicBezTo>
                <a:cubicBezTo>
                  <a:pt x="15895" y="9329"/>
                  <a:pt x="15300" y="8496"/>
                  <a:pt x="14490" y="8008"/>
                </a:cubicBezTo>
                <a:cubicBezTo>
                  <a:pt x="13919" y="7649"/>
                  <a:pt x="13235" y="7452"/>
                  <a:pt x="12563" y="7452"/>
                </a:cubicBezTo>
                <a:cubicBezTo>
                  <a:pt x="12254" y="7452"/>
                  <a:pt x="11948" y="7493"/>
                  <a:pt x="11656" y="7579"/>
                </a:cubicBezTo>
                <a:cubicBezTo>
                  <a:pt x="10621" y="7877"/>
                  <a:pt x="9811" y="8710"/>
                  <a:pt x="9347" y="9663"/>
                </a:cubicBezTo>
                <a:cubicBezTo>
                  <a:pt x="8882" y="10615"/>
                  <a:pt x="8751" y="11615"/>
                  <a:pt x="8870" y="12592"/>
                </a:cubicBezTo>
                <a:cubicBezTo>
                  <a:pt x="8561" y="12473"/>
                  <a:pt x="8263" y="12353"/>
                  <a:pt x="7977" y="12223"/>
                </a:cubicBezTo>
                <a:cubicBezTo>
                  <a:pt x="3512" y="10151"/>
                  <a:pt x="548" y="5198"/>
                  <a:pt x="1036" y="269"/>
                </a:cubicBezTo>
                <a:cubicBezTo>
                  <a:pt x="1054" y="90"/>
                  <a:pt x="926" y="1"/>
                  <a:pt x="78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10290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subTitle" idx="1"/>
          </p:nvPr>
        </p:nvSpPr>
        <p:spPr>
          <a:xfrm>
            <a:off x="1448900" y="1824500"/>
            <a:ext cx="4432800" cy="4119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20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20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20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20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20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20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20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ubTitle" idx="2"/>
          </p:nvPr>
        </p:nvSpPr>
        <p:spPr>
          <a:xfrm>
            <a:off x="6310233" y="1824500"/>
            <a:ext cx="4432800" cy="4119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20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20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20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20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20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20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20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pic>
        <p:nvPicPr>
          <p:cNvPr id="35" name="Google Shape;35;p5"/>
          <p:cNvPicPr preferRelativeResize="0"/>
          <p:nvPr/>
        </p:nvPicPr>
        <p:blipFill rotWithShape="1">
          <a:blip r:embed="rId2">
            <a:alphaModFix/>
          </a:blip>
          <a:srcRect l="4363" t="17099" r="3180" b="16749"/>
          <a:stretch/>
        </p:blipFill>
        <p:spPr>
          <a:xfrm>
            <a:off x="-3112200" y="-104801"/>
            <a:ext cx="4335768" cy="3973297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5"/>
          <p:cNvSpPr/>
          <p:nvPr/>
        </p:nvSpPr>
        <p:spPr>
          <a:xfrm rot="-6560602">
            <a:off x="-2408922" y="3018563"/>
            <a:ext cx="4022457" cy="2502099"/>
          </a:xfrm>
          <a:custGeom>
            <a:avLst/>
            <a:gdLst/>
            <a:ahLst/>
            <a:cxnLst/>
            <a:rect l="l" t="t" r="r" b="b"/>
            <a:pathLst>
              <a:path w="40604" h="25257" extrusionOk="0">
                <a:moveTo>
                  <a:pt x="12569" y="7999"/>
                </a:moveTo>
                <a:cubicBezTo>
                  <a:pt x="13334" y="7999"/>
                  <a:pt x="14124" y="8304"/>
                  <a:pt x="14681" y="8841"/>
                </a:cubicBezTo>
                <a:cubicBezTo>
                  <a:pt x="15490" y="9627"/>
                  <a:pt x="15538" y="10794"/>
                  <a:pt x="14883" y="11711"/>
                </a:cubicBezTo>
                <a:cubicBezTo>
                  <a:pt x="14131" y="12769"/>
                  <a:pt x="12977" y="13147"/>
                  <a:pt x="11752" y="13147"/>
                </a:cubicBezTo>
                <a:cubicBezTo>
                  <a:pt x="10978" y="13147"/>
                  <a:pt x="10177" y="12996"/>
                  <a:pt x="9430" y="12770"/>
                </a:cubicBezTo>
                <a:cubicBezTo>
                  <a:pt x="9168" y="10865"/>
                  <a:pt x="9989" y="8413"/>
                  <a:pt x="12073" y="8043"/>
                </a:cubicBezTo>
                <a:cubicBezTo>
                  <a:pt x="12235" y="8014"/>
                  <a:pt x="12402" y="7999"/>
                  <a:pt x="12569" y="7999"/>
                </a:cubicBezTo>
                <a:close/>
                <a:moveTo>
                  <a:pt x="787" y="1"/>
                </a:moveTo>
                <a:cubicBezTo>
                  <a:pt x="649" y="1"/>
                  <a:pt x="500" y="90"/>
                  <a:pt x="476" y="269"/>
                </a:cubicBezTo>
                <a:cubicBezTo>
                  <a:pt x="0" y="5031"/>
                  <a:pt x="2643" y="9817"/>
                  <a:pt x="6751" y="12223"/>
                </a:cubicBezTo>
                <a:cubicBezTo>
                  <a:pt x="7406" y="12604"/>
                  <a:pt x="8168" y="12961"/>
                  <a:pt x="8977" y="13235"/>
                </a:cubicBezTo>
                <a:cubicBezTo>
                  <a:pt x="9227" y="14389"/>
                  <a:pt x="9811" y="15497"/>
                  <a:pt x="10549" y="16461"/>
                </a:cubicBezTo>
                <a:cubicBezTo>
                  <a:pt x="12133" y="18521"/>
                  <a:pt x="14288" y="20188"/>
                  <a:pt x="16502" y="21509"/>
                </a:cubicBezTo>
                <a:cubicBezTo>
                  <a:pt x="18693" y="22795"/>
                  <a:pt x="21062" y="23783"/>
                  <a:pt x="23527" y="24403"/>
                </a:cubicBezTo>
                <a:cubicBezTo>
                  <a:pt x="25718" y="24967"/>
                  <a:pt x="27986" y="25256"/>
                  <a:pt x="30252" y="25256"/>
                </a:cubicBezTo>
                <a:cubicBezTo>
                  <a:pt x="33097" y="25256"/>
                  <a:pt x="35940" y="24801"/>
                  <a:pt x="38624" y="23867"/>
                </a:cubicBezTo>
                <a:cubicBezTo>
                  <a:pt x="39196" y="23676"/>
                  <a:pt x="39755" y="23450"/>
                  <a:pt x="40315" y="23200"/>
                </a:cubicBezTo>
                <a:cubicBezTo>
                  <a:pt x="40603" y="23056"/>
                  <a:pt x="40419" y="22670"/>
                  <a:pt x="40148" y="22670"/>
                </a:cubicBezTo>
                <a:cubicBezTo>
                  <a:pt x="40106" y="22670"/>
                  <a:pt x="40062" y="22679"/>
                  <a:pt x="40017" y="22700"/>
                </a:cubicBezTo>
                <a:cubicBezTo>
                  <a:pt x="36924" y="24027"/>
                  <a:pt x="33571" y="24670"/>
                  <a:pt x="30211" y="24670"/>
                </a:cubicBezTo>
                <a:cubicBezTo>
                  <a:pt x="24375" y="24670"/>
                  <a:pt x="18519" y="22729"/>
                  <a:pt x="13978" y="19057"/>
                </a:cubicBezTo>
                <a:cubicBezTo>
                  <a:pt x="12145" y="17580"/>
                  <a:pt x="10228" y="15747"/>
                  <a:pt x="9573" y="13413"/>
                </a:cubicBezTo>
                <a:lnTo>
                  <a:pt x="9573" y="13413"/>
                </a:lnTo>
                <a:cubicBezTo>
                  <a:pt x="10267" y="13604"/>
                  <a:pt x="10984" y="13719"/>
                  <a:pt x="11687" y="13719"/>
                </a:cubicBezTo>
                <a:cubicBezTo>
                  <a:pt x="12563" y="13719"/>
                  <a:pt x="13415" y="13540"/>
                  <a:pt x="14169" y="13104"/>
                </a:cubicBezTo>
                <a:cubicBezTo>
                  <a:pt x="15145" y="12532"/>
                  <a:pt x="15943" y="11472"/>
                  <a:pt x="15907" y="10306"/>
                </a:cubicBezTo>
                <a:cubicBezTo>
                  <a:pt x="15895" y="9329"/>
                  <a:pt x="15300" y="8496"/>
                  <a:pt x="14490" y="8008"/>
                </a:cubicBezTo>
                <a:cubicBezTo>
                  <a:pt x="13919" y="7649"/>
                  <a:pt x="13235" y="7452"/>
                  <a:pt x="12563" y="7452"/>
                </a:cubicBezTo>
                <a:cubicBezTo>
                  <a:pt x="12254" y="7452"/>
                  <a:pt x="11948" y="7493"/>
                  <a:pt x="11656" y="7579"/>
                </a:cubicBezTo>
                <a:cubicBezTo>
                  <a:pt x="10621" y="7877"/>
                  <a:pt x="9811" y="8710"/>
                  <a:pt x="9347" y="9663"/>
                </a:cubicBezTo>
                <a:cubicBezTo>
                  <a:pt x="8882" y="10615"/>
                  <a:pt x="8751" y="11615"/>
                  <a:pt x="8870" y="12592"/>
                </a:cubicBezTo>
                <a:cubicBezTo>
                  <a:pt x="8561" y="12473"/>
                  <a:pt x="8263" y="12353"/>
                  <a:pt x="7977" y="12223"/>
                </a:cubicBezTo>
                <a:cubicBezTo>
                  <a:pt x="3512" y="10151"/>
                  <a:pt x="548" y="5198"/>
                  <a:pt x="1036" y="269"/>
                </a:cubicBezTo>
                <a:cubicBezTo>
                  <a:pt x="1054" y="90"/>
                  <a:pt x="926" y="1"/>
                  <a:pt x="78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7" name="Google Shape;37;p5"/>
          <p:cNvSpPr/>
          <p:nvPr/>
        </p:nvSpPr>
        <p:spPr>
          <a:xfrm>
            <a:off x="431900" y="5701700"/>
            <a:ext cx="426000" cy="426000"/>
          </a:xfrm>
          <a:prstGeom prst="star4">
            <a:avLst>
              <a:gd name="adj" fmla="val 0"/>
            </a:avLst>
          </a:prstGeom>
          <a:solidFill>
            <a:schemeClr val="accent1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8" name="Google Shape;38;p5"/>
          <p:cNvSpPr/>
          <p:nvPr/>
        </p:nvSpPr>
        <p:spPr>
          <a:xfrm>
            <a:off x="11513384" y="2966967"/>
            <a:ext cx="351200" cy="351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 txBox="1">
            <a:spLocks noGrp="1"/>
          </p:cNvSpPr>
          <p:nvPr>
            <p:ph type="title"/>
          </p:nvPr>
        </p:nvSpPr>
        <p:spPr>
          <a:xfrm>
            <a:off x="2665400" y="1845667"/>
            <a:ext cx="6693200" cy="103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subTitle" idx="1"/>
          </p:nvPr>
        </p:nvSpPr>
        <p:spPr>
          <a:xfrm>
            <a:off x="2665400" y="2690333"/>
            <a:ext cx="6693200" cy="232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solidFill>
                  <a:srgbClr val="000000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pic>
        <p:nvPicPr>
          <p:cNvPr id="58" name="Google Shape;58;p9"/>
          <p:cNvPicPr preferRelativeResize="0"/>
          <p:nvPr/>
        </p:nvPicPr>
        <p:blipFill rotWithShape="1">
          <a:blip r:embed="rId2">
            <a:alphaModFix/>
          </a:blip>
          <a:srcRect l="4363" t="17099" r="3180" b="16749"/>
          <a:stretch/>
        </p:blipFill>
        <p:spPr>
          <a:xfrm flipH="1">
            <a:off x="10389300" y="1530333"/>
            <a:ext cx="4335768" cy="3973297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9"/>
          <p:cNvSpPr/>
          <p:nvPr/>
        </p:nvSpPr>
        <p:spPr>
          <a:xfrm rot="-1940152">
            <a:off x="-2319269" y="-2415527"/>
            <a:ext cx="4675309" cy="4383520"/>
          </a:xfrm>
          <a:custGeom>
            <a:avLst/>
            <a:gdLst/>
            <a:ahLst/>
            <a:cxnLst/>
            <a:rect l="l" t="t" r="r" b="b"/>
            <a:pathLst>
              <a:path w="88334" h="82821" extrusionOk="0">
                <a:moveTo>
                  <a:pt x="55901" y="1"/>
                </a:moveTo>
                <a:cubicBezTo>
                  <a:pt x="48674" y="1"/>
                  <a:pt x="43483" y="524"/>
                  <a:pt x="35089" y="2858"/>
                </a:cubicBezTo>
                <a:cubicBezTo>
                  <a:pt x="33874" y="3215"/>
                  <a:pt x="33243" y="3430"/>
                  <a:pt x="31874" y="3811"/>
                </a:cubicBezTo>
                <a:cubicBezTo>
                  <a:pt x="15777" y="8454"/>
                  <a:pt x="1" y="20610"/>
                  <a:pt x="1" y="38517"/>
                </a:cubicBezTo>
                <a:cubicBezTo>
                  <a:pt x="1" y="50519"/>
                  <a:pt x="5776" y="59401"/>
                  <a:pt x="14717" y="68104"/>
                </a:cubicBezTo>
                <a:cubicBezTo>
                  <a:pt x="23028" y="76784"/>
                  <a:pt x="32315" y="82820"/>
                  <a:pt x="44328" y="82820"/>
                </a:cubicBezTo>
                <a:cubicBezTo>
                  <a:pt x="59627" y="82820"/>
                  <a:pt x="72022" y="70557"/>
                  <a:pt x="78916" y="57984"/>
                </a:cubicBezTo>
                <a:cubicBezTo>
                  <a:pt x="84595" y="48387"/>
                  <a:pt x="88333" y="42803"/>
                  <a:pt x="88333" y="32421"/>
                </a:cubicBezTo>
                <a:cubicBezTo>
                  <a:pt x="88333" y="14514"/>
                  <a:pt x="73808" y="1"/>
                  <a:pt x="5590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60" name="Google Shape;60;p9"/>
          <p:cNvSpPr/>
          <p:nvPr/>
        </p:nvSpPr>
        <p:spPr>
          <a:xfrm rot="-2969679" flipH="1">
            <a:off x="-2335577" y="2413560"/>
            <a:ext cx="4111959" cy="2557771"/>
          </a:xfrm>
          <a:custGeom>
            <a:avLst/>
            <a:gdLst/>
            <a:ahLst/>
            <a:cxnLst/>
            <a:rect l="l" t="t" r="r" b="b"/>
            <a:pathLst>
              <a:path w="40604" h="25257" extrusionOk="0">
                <a:moveTo>
                  <a:pt x="12569" y="7999"/>
                </a:moveTo>
                <a:cubicBezTo>
                  <a:pt x="13334" y="7999"/>
                  <a:pt x="14124" y="8304"/>
                  <a:pt x="14681" y="8841"/>
                </a:cubicBezTo>
                <a:cubicBezTo>
                  <a:pt x="15490" y="9627"/>
                  <a:pt x="15538" y="10794"/>
                  <a:pt x="14883" y="11711"/>
                </a:cubicBezTo>
                <a:cubicBezTo>
                  <a:pt x="14131" y="12769"/>
                  <a:pt x="12977" y="13147"/>
                  <a:pt x="11752" y="13147"/>
                </a:cubicBezTo>
                <a:cubicBezTo>
                  <a:pt x="10978" y="13147"/>
                  <a:pt x="10177" y="12996"/>
                  <a:pt x="9430" y="12770"/>
                </a:cubicBezTo>
                <a:cubicBezTo>
                  <a:pt x="9168" y="10865"/>
                  <a:pt x="9989" y="8413"/>
                  <a:pt x="12073" y="8043"/>
                </a:cubicBezTo>
                <a:cubicBezTo>
                  <a:pt x="12235" y="8014"/>
                  <a:pt x="12402" y="7999"/>
                  <a:pt x="12569" y="7999"/>
                </a:cubicBezTo>
                <a:close/>
                <a:moveTo>
                  <a:pt x="787" y="1"/>
                </a:moveTo>
                <a:cubicBezTo>
                  <a:pt x="649" y="1"/>
                  <a:pt x="500" y="90"/>
                  <a:pt x="476" y="269"/>
                </a:cubicBezTo>
                <a:cubicBezTo>
                  <a:pt x="0" y="5031"/>
                  <a:pt x="2643" y="9817"/>
                  <a:pt x="6751" y="12223"/>
                </a:cubicBezTo>
                <a:cubicBezTo>
                  <a:pt x="7406" y="12604"/>
                  <a:pt x="8168" y="12961"/>
                  <a:pt x="8977" y="13235"/>
                </a:cubicBezTo>
                <a:cubicBezTo>
                  <a:pt x="9227" y="14389"/>
                  <a:pt x="9811" y="15497"/>
                  <a:pt x="10549" y="16461"/>
                </a:cubicBezTo>
                <a:cubicBezTo>
                  <a:pt x="12133" y="18521"/>
                  <a:pt x="14288" y="20188"/>
                  <a:pt x="16502" y="21509"/>
                </a:cubicBezTo>
                <a:cubicBezTo>
                  <a:pt x="18693" y="22795"/>
                  <a:pt x="21062" y="23783"/>
                  <a:pt x="23527" y="24403"/>
                </a:cubicBezTo>
                <a:cubicBezTo>
                  <a:pt x="25718" y="24967"/>
                  <a:pt x="27986" y="25256"/>
                  <a:pt x="30252" y="25256"/>
                </a:cubicBezTo>
                <a:cubicBezTo>
                  <a:pt x="33097" y="25256"/>
                  <a:pt x="35940" y="24801"/>
                  <a:pt x="38624" y="23867"/>
                </a:cubicBezTo>
                <a:cubicBezTo>
                  <a:pt x="39196" y="23676"/>
                  <a:pt x="39755" y="23450"/>
                  <a:pt x="40315" y="23200"/>
                </a:cubicBezTo>
                <a:cubicBezTo>
                  <a:pt x="40603" y="23056"/>
                  <a:pt x="40419" y="22670"/>
                  <a:pt x="40148" y="22670"/>
                </a:cubicBezTo>
                <a:cubicBezTo>
                  <a:pt x="40106" y="22670"/>
                  <a:pt x="40062" y="22679"/>
                  <a:pt x="40017" y="22700"/>
                </a:cubicBezTo>
                <a:cubicBezTo>
                  <a:pt x="36924" y="24027"/>
                  <a:pt x="33571" y="24670"/>
                  <a:pt x="30211" y="24670"/>
                </a:cubicBezTo>
                <a:cubicBezTo>
                  <a:pt x="24375" y="24670"/>
                  <a:pt x="18519" y="22729"/>
                  <a:pt x="13978" y="19057"/>
                </a:cubicBezTo>
                <a:cubicBezTo>
                  <a:pt x="12145" y="17580"/>
                  <a:pt x="10228" y="15747"/>
                  <a:pt x="9573" y="13413"/>
                </a:cubicBezTo>
                <a:lnTo>
                  <a:pt x="9573" y="13413"/>
                </a:lnTo>
                <a:cubicBezTo>
                  <a:pt x="10267" y="13604"/>
                  <a:pt x="10984" y="13719"/>
                  <a:pt x="11687" y="13719"/>
                </a:cubicBezTo>
                <a:cubicBezTo>
                  <a:pt x="12563" y="13719"/>
                  <a:pt x="13415" y="13540"/>
                  <a:pt x="14169" y="13104"/>
                </a:cubicBezTo>
                <a:cubicBezTo>
                  <a:pt x="15145" y="12532"/>
                  <a:pt x="15943" y="11472"/>
                  <a:pt x="15907" y="10306"/>
                </a:cubicBezTo>
                <a:cubicBezTo>
                  <a:pt x="15895" y="9329"/>
                  <a:pt x="15300" y="8496"/>
                  <a:pt x="14490" y="8008"/>
                </a:cubicBezTo>
                <a:cubicBezTo>
                  <a:pt x="13919" y="7649"/>
                  <a:pt x="13235" y="7452"/>
                  <a:pt x="12563" y="7452"/>
                </a:cubicBezTo>
                <a:cubicBezTo>
                  <a:pt x="12254" y="7452"/>
                  <a:pt x="11948" y="7493"/>
                  <a:pt x="11656" y="7579"/>
                </a:cubicBezTo>
                <a:cubicBezTo>
                  <a:pt x="10621" y="7877"/>
                  <a:pt x="9811" y="8710"/>
                  <a:pt x="9347" y="9663"/>
                </a:cubicBezTo>
                <a:cubicBezTo>
                  <a:pt x="8882" y="10615"/>
                  <a:pt x="8751" y="11615"/>
                  <a:pt x="8870" y="12592"/>
                </a:cubicBezTo>
                <a:cubicBezTo>
                  <a:pt x="8561" y="12473"/>
                  <a:pt x="8263" y="12353"/>
                  <a:pt x="7977" y="12223"/>
                </a:cubicBezTo>
                <a:cubicBezTo>
                  <a:pt x="3512" y="10151"/>
                  <a:pt x="548" y="5198"/>
                  <a:pt x="1036" y="269"/>
                </a:cubicBezTo>
                <a:cubicBezTo>
                  <a:pt x="1054" y="90"/>
                  <a:pt x="926" y="1"/>
                  <a:pt x="78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61" name="Google Shape;61;p9"/>
          <p:cNvSpPr/>
          <p:nvPr/>
        </p:nvSpPr>
        <p:spPr>
          <a:xfrm rot="1627697">
            <a:off x="3674426" y="5907974"/>
            <a:ext cx="4675149" cy="4383369"/>
          </a:xfrm>
          <a:custGeom>
            <a:avLst/>
            <a:gdLst/>
            <a:ahLst/>
            <a:cxnLst/>
            <a:rect l="l" t="t" r="r" b="b"/>
            <a:pathLst>
              <a:path w="88334" h="82821" extrusionOk="0">
                <a:moveTo>
                  <a:pt x="55901" y="1"/>
                </a:moveTo>
                <a:cubicBezTo>
                  <a:pt x="48674" y="1"/>
                  <a:pt x="43483" y="524"/>
                  <a:pt x="35089" y="2858"/>
                </a:cubicBezTo>
                <a:cubicBezTo>
                  <a:pt x="33874" y="3215"/>
                  <a:pt x="33243" y="3430"/>
                  <a:pt x="31874" y="3811"/>
                </a:cubicBezTo>
                <a:cubicBezTo>
                  <a:pt x="15777" y="8454"/>
                  <a:pt x="1" y="20610"/>
                  <a:pt x="1" y="38517"/>
                </a:cubicBezTo>
                <a:cubicBezTo>
                  <a:pt x="1" y="50519"/>
                  <a:pt x="5776" y="59401"/>
                  <a:pt x="14717" y="68104"/>
                </a:cubicBezTo>
                <a:cubicBezTo>
                  <a:pt x="23028" y="76784"/>
                  <a:pt x="32315" y="82820"/>
                  <a:pt x="44328" y="82820"/>
                </a:cubicBezTo>
                <a:cubicBezTo>
                  <a:pt x="59627" y="82820"/>
                  <a:pt x="72022" y="70557"/>
                  <a:pt x="78916" y="57984"/>
                </a:cubicBezTo>
                <a:cubicBezTo>
                  <a:pt x="84595" y="48387"/>
                  <a:pt x="88333" y="42803"/>
                  <a:pt x="88333" y="32421"/>
                </a:cubicBezTo>
                <a:cubicBezTo>
                  <a:pt x="88333" y="14514"/>
                  <a:pt x="73808" y="1"/>
                  <a:pt x="5590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62" name="Google Shape;62;p9"/>
          <p:cNvSpPr/>
          <p:nvPr/>
        </p:nvSpPr>
        <p:spPr>
          <a:xfrm rot="-1268089">
            <a:off x="9773132" y="-1079392"/>
            <a:ext cx="4022521" cy="2502139"/>
          </a:xfrm>
          <a:custGeom>
            <a:avLst/>
            <a:gdLst/>
            <a:ahLst/>
            <a:cxnLst/>
            <a:rect l="l" t="t" r="r" b="b"/>
            <a:pathLst>
              <a:path w="40604" h="25257" extrusionOk="0">
                <a:moveTo>
                  <a:pt x="12569" y="7999"/>
                </a:moveTo>
                <a:cubicBezTo>
                  <a:pt x="13334" y="7999"/>
                  <a:pt x="14124" y="8304"/>
                  <a:pt x="14681" y="8841"/>
                </a:cubicBezTo>
                <a:cubicBezTo>
                  <a:pt x="15490" y="9627"/>
                  <a:pt x="15538" y="10794"/>
                  <a:pt x="14883" y="11711"/>
                </a:cubicBezTo>
                <a:cubicBezTo>
                  <a:pt x="14131" y="12769"/>
                  <a:pt x="12977" y="13147"/>
                  <a:pt x="11752" y="13147"/>
                </a:cubicBezTo>
                <a:cubicBezTo>
                  <a:pt x="10978" y="13147"/>
                  <a:pt x="10177" y="12996"/>
                  <a:pt x="9430" y="12770"/>
                </a:cubicBezTo>
                <a:cubicBezTo>
                  <a:pt x="9168" y="10865"/>
                  <a:pt x="9989" y="8413"/>
                  <a:pt x="12073" y="8043"/>
                </a:cubicBezTo>
                <a:cubicBezTo>
                  <a:pt x="12235" y="8014"/>
                  <a:pt x="12402" y="7999"/>
                  <a:pt x="12569" y="7999"/>
                </a:cubicBezTo>
                <a:close/>
                <a:moveTo>
                  <a:pt x="787" y="1"/>
                </a:moveTo>
                <a:cubicBezTo>
                  <a:pt x="649" y="1"/>
                  <a:pt x="500" y="90"/>
                  <a:pt x="476" y="269"/>
                </a:cubicBezTo>
                <a:cubicBezTo>
                  <a:pt x="0" y="5031"/>
                  <a:pt x="2643" y="9817"/>
                  <a:pt x="6751" y="12223"/>
                </a:cubicBezTo>
                <a:cubicBezTo>
                  <a:pt x="7406" y="12604"/>
                  <a:pt x="8168" y="12961"/>
                  <a:pt x="8977" y="13235"/>
                </a:cubicBezTo>
                <a:cubicBezTo>
                  <a:pt x="9227" y="14389"/>
                  <a:pt x="9811" y="15497"/>
                  <a:pt x="10549" y="16461"/>
                </a:cubicBezTo>
                <a:cubicBezTo>
                  <a:pt x="12133" y="18521"/>
                  <a:pt x="14288" y="20188"/>
                  <a:pt x="16502" y="21509"/>
                </a:cubicBezTo>
                <a:cubicBezTo>
                  <a:pt x="18693" y="22795"/>
                  <a:pt x="21062" y="23783"/>
                  <a:pt x="23527" y="24403"/>
                </a:cubicBezTo>
                <a:cubicBezTo>
                  <a:pt x="25718" y="24967"/>
                  <a:pt x="27986" y="25256"/>
                  <a:pt x="30252" y="25256"/>
                </a:cubicBezTo>
                <a:cubicBezTo>
                  <a:pt x="33097" y="25256"/>
                  <a:pt x="35940" y="24801"/>
                  <a:pt x="38624" y="23867"/>
                </a:cubicBezTo>
                <a:cubicBezTo>
                  <a:pt x="39196" y="23676"/>
                  <a:pt x="39755" y="23450"/>
                  <a:pt x="40315" y="23200"/>
                </a:cubicBezTo>
                <a:cubicBezTo>
                  <a:pt x="40603" y="23056"/>
                  <a:pt x="40419" y="22670"/>
                  <a:pt x="40148" y="22670"/>
                </a:cubicBezTo>
                <a:cubicBezTo>
                  <a:pt x="40106" y="22670"/>
                  <a:pt x="40062" y="22679"/>
                  <a:pt x="40017" y="22700"/>
                </a:cubicBezTo>
                <a:cubicBezTo>
                  <a:pt x="36924" y="24027"/>
                  <a:pt x="33571" y="24670"/>
                  <a:pt x="30211" y="24670"/>
                </a:cubicBezTo>
                <a:cubicBezTo>
                  <a:pt x="24375" y="24670"/>
                  <a:pt x="18519" y="22729"/>
                  <a:pt x="13978" y="19057"/>
                </a:cubicBezTo>
                <a:cubicBezTo>
                  <a:pt x="12145" y="17580"/>
                  <a:pt x="10228" y="15747"/>
                  <a:pt x="9573" y="13413"/>
                </a:cubicBezTo>
                <a:lnTo>
                  <a:pt x="9573" y="13413"/>
                </a:lnTo>
                <a:cubicBezTo>
                  <a:pt x="10267" y="13604"/>
                  <a:pt x="10984" y="13719"/>
                  <a:pt x="11687" y="13719"/>
                </a:cubicBezTo>
                <a:cubicBezTo>
                  <a:pt x="12563" y="13719"/>
                  <a:pt x="13415" y="13540"/>
                  <a:pt x="14169" y="13104"/>
                </a:cubicBezTo>
                <a:cubicBezTo>
                  <a:pt x="15145" y="12532"/>
                  <a:pt x="15943" y="11472"/>
                  <a:pt x="15907" y="10306"/>
                </a:cubicBezTo>
                <a:cubicBezTo>
                  <a:pt x="15895" y="9329"/>
                  <a:pt x="15300" y="8496"/>
                  <a:pt x="14490" y="8008"/>
                </a:cubicBezTo>
                <a:cubicBezTo>
                  <a:pt x="13919" y="7649"/>
                  <a:pt x="13235" y="7452"/>
                  <a:pt x="12563" y="7452"/>
                </a:cubicBezTo>
                <a:cubicBezTo>
                  <a:pt x="12254" y="7452"/>
                  <a:pt x="11948" y="7493"/>
                  <a:pt x="11656" y="7579"/>
                </a:cubicBezTo>
                <a:cubicBezTo>
                  <a:pt x="10621" y="7877"/>
                  <a:pt x="9811" y="8710"/>
                  <a:pt x="9347" y="9663"/>
                </a:cubicBezTo>
                <a:cubicBezTo>
                  <a:pt x="8882" y="10615"/>
                  <a:pt x="8751" y="11615"/>
                  <a:pt x="8870" y="12592"/>
                </a:cubicBezTo>
                <a:cubicBezTo>
                  <a:pt x="8561" y="12473"/>
                  <a:pt x="8263" y="12353"/>
                  <a:pt x="7977" y="12223"/>
                </a:cubicBezTo>
                <a:cubicBezTo>
                  <a:pt x="3512" y="10151"/>
                  <a:pt x="548" y="5198"/>
                  <a:pt x="1036" y="269"/>
                </a:cubicBezTo>
                <a:cubicBezTo>
                  <a:pt x="1054" y="90"/>
                  <a:pt x="926" y="1"/>
                  <a:pt x="78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63" name="Google Shape;63;p9"/>
          <p:cNvSpPr/>
          <p:nvPr/>
        </p:nvSpPr>
        <p:spPr>
          <a:xfrm>
            <a:off x="2320167" y="555100"/>
            <a:ext cx="426000" cy="426000"/>
          </a:xfrm>
          <a:prstGeom prst="star4">
            <a:avLst>
              <a:gd name="adj" fmla="val 0"/>
            </a:avLst>
          </a:prstGeom>
          <a:solidFill>
            <a:schemeClr val="accent1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CUSTOM_9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>
            <a:spLocks noGrp="1"/>
          </p:cNvSpPr>
          <p:nvPr>
            <p:ph type="subTitle" idx="1"/>
          </p:nvPr>
        </p:nvSpPr>
        <p:spPr>
          <a:xfrm flipH="1">
            <a:off x="6657033" y="4135233"/>
            <a:ext cx="4584000" cy="9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6"/>
          <p:cNvSpPr txBox="1">
            <a:spLocks noGrp="1"/>
          </p:cNvSpPr>
          <p:nvPr>
            <p:ph type="title"/>
          </p:nvPr>
        </p:nvSpPr>
        <p:spPr>
          <a:xfrm flipH="1">
            <a:off x="5618633" y="2900433"/>
            <a:ext cx="5622400" cy="123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6933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04" name="Google Shape;104;p16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8772633" y="1804351"/>
            <a:ext cx="2468400" cy="135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8900"/>
              <a:buNone/>
              <a:defRPr sz="9466"/>
            </a:lvl1pPr>
            <a:lvl2pPr lvl="1" rtl="0">
              <a:spcBef>
                <a:spcPts val="0"/>
              </a:spcBef>
              <a:spcAft>
                <a:spcPts val="0"/>
              </a:spcAft>
              <a:buSzPts val="8900"/>
              <a:buNone/>
              <a:defRPr sz="11866"/>
            </a:lvl2pPr>
            <a:lvl3pPr lvl="2" rtl="0">
              <a:spcBef>
                <a:spcPts val="0"/>
              </a:spcBef>
              <a:spcAft>
                <a:spcPts val="0"/>
              </a:spcAft>
              <a:buSzPts val="8900"/>
              <a:buNone/>
              <a:defRPr sz="11866"/>
            </a:lvl3pPr>
            <a:lvl4pPr lvl="3" rtl="0">
              <a:spcBef>
                <a:spcPts val="0"/>
              </a:spcBef>
              <a:spcAft>
                <a:spcPts val="0"/>
              </a:spcAft>
              <a:buSzPts val="8900"/>
              <a:buNone/>
              <a:defRPr sz="11866"/>
            </a:lvl4pPr>
            <a:lvl5pPr lvl="4" rtl="0">
              <a:spcBef>
                <a:spcPts val="0"/>
              </a:spcBef>
              <a:spcAft>
                <a:spcPts val="0"/>
              </a:spcAft>
              <a:buSzPts val="8900"/>
              <a:buNone/>
              <a:defRPr sz="11866"/>
            </a:lvl5pPr>
            <a:lvl6pPr lvl="5" rtl="0">
              <a:spcBef>
                <a:spcPts val="0"/>
              </a:spcBef>
              <a:spcAft>
                <a:spcPts val="0"/>
              </a:spcAft>
              <a:buSzPts val="8900"/>
              <a:buNone/>
              <a:defRPr sz="11866"/>
            </a:lvl6pPr>
            <a:lvl7pPr lvl="6" rtl="0">
              <a:spcBef>
                <a:spcPts val="0"/>
              </a:spcBef>
              <a:spcAft>
                <a:spcPts val="0"/>
              </a:spcAft>
              <a:buSzPts val="8900"/>
              <a:buNone/>
              <a:defRPr sz="11866"/>
            </a:lvl7pPr>
            <a:lvl8pPr lvl="7" rtl="0">
              <a:spcBef>
                <a:spcPts val="0"/>
              </a:spcBef>
              <a:spcAft>
                <a:spcPts val="0"/>
              </a:spcAft>
              <a:buSzPts val="8900"/>
              <a:buNone/>
              <a:defRPr sz="11866"/>
            </a:lvl8pPr>
            <a:lvl9pPr lvl="8" rtl="0">
              <a:spcBef>
                <a:spcPts val="0"/>
              </a:spcBef>
              <a:spcAft>
                <a:spcPts val="0"/>
              </a:spcAft>
              <a:buSzPts val="8900"/>
              <a:buNone/>
              <a:defRPr sz="11866"/>
            </a:lvl9pPr>
          </a:lstStyle>
          <a:p>
            <a:r>
              <a:t>xx%</a:t>
            </a:r>
          </a:p>
        </p:txBody>
      </p:sp>
      <p:sp>
        <p:nvSpPr>
          <p:cNvPr id="105" name="Google Shape;105;p16"/>
          <p:cNvSpPr/>
          <p:nvPr/>
        </p:nvSpPr>
        <p:spPr>
          <a:xfrm rot="8686892">
            <a:off x="-2380326" y="1008967"/>
            <a:ext cx="4675340" cy="4383548"/>
          </a:xfrm>
          <a:custGeom>
            <a:avLst/>
            <a:gdLst/>
            <a:ahLst/>
            <a:cxnLst/>
            <a:rect l="l" t="t" r="r" b="b"/>
            <a:pathLst>
              <a:path w="88334" h="82821" extrusionOk="0">
                <a:moveTo>
                  <a:pt x="55901" y="1"/>
                </a:moveTo>
                <a:cubicBezTo>
                  <a:pt x="48674" y="1"/>
                  <a:pt x="43483" y="524"/>
                  <a:pt x="35089" y="2858"/>
                </a:cubicBezTo>
                <a:cubicBezTo>
                  <a:pt x="33874" y="3215"/>
                  <a:pt x="33243" y="3430"/>
                  <a:pt x="31874" y="3811"/>
                </a:cubicBezTo>
                <a:cubicBezTo>
                  <a:pt x="15777" y="8454"/>
                  <a:pt x="1" y="20610"/>
                  <a:pt x="1" y="38517"/>
                </a:cubicBezTo>
                <a:cubicBezTo>
                  <a:pt x="1" y="50519"/>
                  <a:pt x="5776" y="59401"/>
                  <a:pt x="14717" y="68104"/>
                </a:cubicBezTo>
                <a:cubicBezTo>
                  <a:pt x="23028" y="76784"/>
                  <a:pt x="32315" y="82820"/>
                  <a:pt x="44328" y="82820"/>
                </a:cubicBezTo>
                <a:cubicBezTo>
                  <a:pt x="59627" y="82820"/>
                  <a:pt x="72022" y="70557"/>
                  <a:pt x="78916" y="57984"/>
                </a:cubicBezTo>
                <a:cubicBezTo>
                  <a:pt x="84595" y="48387"/>
                  <a:pt x="88333" y="42803"/>
                  <a:pt x="88333" y="32421"/>
                </a:cubicBezTo>
                <a:cubicBezTo>
                  <a:pt x="88333" y="14514"/>
                  <a:pt x="73808" y="1"/>
                  <a:pt x="5590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06" name="Google Shape;106;p16"/>
          <p:cNvSpPr/>
          <p:nvPr/>
        </p:nvSpPr>
        <p:spPr>
          <a:xfrm rot="-1452318" flipH="1">
            <a:off x="-1234150" y="35426"/>
            <a:ext cx="4111823" cy="2557687"/>
          </a:xfrm>
          <a:custGeom>
            <a:avLst/>
            <a:gdLst/>
            <a:ahLst/>
            <a:cxnLst/>
            <a:rect l="l" t="t" r="r" b="b"/>
            <a:pathLst>
              <a:path w="40604" h="25257" extrusionOk="0">
                <a:moveTo>
                  <a:pt x="12569" y="7999"/>
                </a:moveTo>
                <a:cubicBezTo>
                  <a:pt x="13334" y="7999"/>
                  <a:pt x="14124" y="8304"/>
                  <a:pt x="14681" y="8841"/>
                </a:cubicBezTo>
                <a:cubicBezTo>
                  <a:pt x="15490" y="9627"/>
                  <a:pt x="15538" y="10794"/>
                  <a:pt x="14883" y="11711"/>
                </a:cubicBezTo>
                <a:cubicBezTo>
                  <a:pt x="14131" y="12769"/>
                  <a:pt x="12977" y="13147"/>
                  <a:pt x="11752" y="13147"/>
                </a:cubicBezTo>
                <a:cubicBezTo>
                  <a:pt x="10978" y="13147"/>
                  <a:pt x="10177" y="12996"/>
                  <a:pt x="9430" y="12770"/>
                </a:cubicBezTo>
                <a:cubicBezTo>
                  <a:pt x="9168" y="10865"/>
                  <a:pt x="9989" y="8413"/>
                  <a:pt x="12073" y="8043"/>
                </a:cubicBezTo>
                <a:cubicBezTo>
                  <a:pt x="12235" y="8014"/>
                  <a:pt x="12402" y="7999"/>
                  <a:pt x="12569" y="7999"/>
                </a:cubicBezTo>
                <a:close/>
                <a:moveTo>
                  <a:pt x="787" y="1"/>
                </a:moveTo>
                <a:cubicBezTo>
                  <a:pt x="649" y="1"/>
                  <a:pt x="500" y="90"/>
                  <a:pt x="476" y="269"/>
                </a:cubicBezTo>
                <a:cubicBezTo>
                  <a:pt x="0" y="5031"/>
                  <a:pt x="2643" y="9817"/>
                  <a:pt x="6751" y="12223"/>
                </a:cubicBezTo>
                <a:cubicBezTo>
                  <a:pt x="7406" y="12604"/>
                  <a:pt x="8168" y="12961"/>
                  <a:pt x="8977" y="13235"/>
                </a:cubicBezTo>
                <a:cubicBezTo>
                  <a:pt x="9227" y="14389"/>
                  <a:pt x="9811" y="15497"/>
                  <a:pt x="10549" y="16461"/>
                </a:cubicBezTo>
                <a:cubicBezTo>
                  <a:pt x="12133" y="18521"/>
                  <a:pt x="14288" y="20188"/>
                  <a:pt x="16502" y="21509"/>
                </a:cubicBezTo>
                <a:cubicBezTo>
                  <a:pt x="18693" y="22795"/>
                  <a:pt x="21062" y="23783"/>
                  <a:pt x="23527" y="24403"/>
                </a:cubicBezTo>
                <a:cubicBezTo>
                  <a:pt x="25718" y="24967"/>
                  <a:pt x="27986" y="25256"/>
                  <a:pt x="30252" y="25256"/>
                </a:cubicBezTo>
                <a:cubicBezTo>
                  <a:pt x="33097" y="25256"/>
                  <a:pt x="35940" y="24801"/>
                  <a:pt x="38624" y="23867"/>
                </a:cubicBezTo>
                <a:cubicBezTo>
                  <a:pt x="39196" y="23676"/>
                  <a:pt x="39755" y="23450"/>
                  <a:pt x="40315" y="23200"/>
                </a:cubicBezTo>
                <a:cubicBezTo>
                  <a:pt x="40603" y="23056"/>
                  <a:pt x="40419" y="22670"/>
                  <a:pt x="40148" y="22670"/>
                </a:cubicBezTo>
                <a:cubicBezTo>
                  <a:pt x="40106" y="22670"/>
                  <a:pt x="40062" y="22679"/>
                  <a:pt x="40017" y="22700"/>
                </a:cubicBezTo>
                <a:cubicBezTo>
                  <a:pt x="36924" y="24027"/>
                  <a:pt x="33571" y="24670"/>
                  <a:pt x="30211" y="24670"/>
                </a:cubicBezTo>
                <a:cubicBezTo>
                  <a:pt x="24375" y="24670"/>
                  <a:pt x="18519" y="22729"/>
                  <a:pt x="13978" y="19057"/>
                </a:cubicBezTo>
                <a:cubicBezTo>
                  <a:pt x="12145" y="17580"/>
                  <a:pt x="10228" y="15747"/>
                  <a:pt x="9573" y="13413"/>
                </a:cubicBezTo>
                <a:lnTo>
                  <a:pt x="9573" y="13413"/>
                </a:lnTo>
                <a:cubicBezTo>
                  <a:pt x="10267" y="13604"/>
                  <a:pt x="10984" y="13719"/>
                  <a:pt x="11687" y="13719"/>
                </a:cubicBezTo>
                <a:cubicBezTo>
                  <a:pt x="12563" y="13719"/>
                  <a:pt x="13415" y="13540"/>
                  <a:pt x="14169" y="13104"/>
                </a:cubicBezTo>
                <a:cubicBezTo>
                  <a:pt x="15145" y="12532"/>
                  <a:pt x="15943" y="11472"/>
                  <a:pt x="15907" y="10306"/>
                </a:cubicBezTo>
                <a:cubicBezTo>
                  <a:pt x="15895" y="9329"/>
                  <a:pt x="15300" y="8496"/>
                  <a:pt x="14490" y="8008"/>
                </a:cubicBezTo>
                <a:cubicBezTo>
                  <a:pt x="13919" y="7649"/>
                  <a:pt x="13235" y="7452"/>
                  <a:pt x="12563" y="7452"/>
                </a:cubicBezTo>
                <a:cubicBezTo>
                  <a:pt x="12254" y="7452"/>
                  <a:pt x="11948" y="7493"/>
                  <a:pt x="11656" y="7579"/>
                </a:cubicBezTo>
                <a:cubicBezTo>
                  <a:pt x="10621" y="7877"/>
                  <a:pt x="9811" y="8710"/>
                  <a:pt x="9347" y="9663"/>
                </a:cubicBezTo>
                <a:cubicBezTo>
                  <a:pt x="8882" y="10615"/>
                  <a:pt x="8751" y="11615"/>
                  <a:pt x="8870" y="12592"/>
                </a:cubicBezTo>
                <a:cubicBezTo>
                  <a:pt x="8561" y="12473"/>
                  <a:pt x="8263" y="12353"/>
                  <a:pt x="7977" y="12223"/>
                </a:cubicBezTo>
                <a:cubicBezTo>
                  <a:pt x="3512" y="10151"/>
                  <a:pt x="548" y="5198"/>
                  <a:pt x="1036" y="269"/>
                </a:cubicBezTo>
                <a:cubicBezTo>
                  <a:pt x="1054" y="90"/>
                  <a:pt x="926" y="1"/>
                  <a:pt x="78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07" name="Google Shape;107;p16"/>
          <p:cNvSpPr/>
          <p:nvPr/>
        </p:nvSpPr>
        <p:spPr>
          <a:xfrm>
            <a:off x="4742301" y="590884"/>
            <a:ext cx="354400" cy="354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2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3"/>
          <p:cNvSpPr txBox="1">
            <a:spLocks noGrp="1"/>
          </p:cNvSpPr>
          <p:nvPr>
            <p:ph type="body" idx="1"/>
          </p:nvPr>
        </p:nvSpPr>
        <p:spPr>
          <a:xfrm>
            <a:off x="950967" y="2247833"/>
            <a:ext cx="7448000" cy="282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40256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/>
            </a:lvl1pPr>
            <a:lvl2pPr marL="1219170" lvl="1" indent="-440256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/>
            </a:lvl2pPr>
            <a:lvl3pPr marL="1828754" lvl="2" indent="-431789" rtl="0">
              <a:spcBef>
                <a:spcPts val="0"/>
              </a:spcBef>
              <a:spcAft>
                <a:spcPts val="0"/>
              </a:spcAft>
              <a:buSzPts val="1500"/>
              <a:buFont typeface="Nunito Light"/>
              <a:buChar char="■"/>
              <a:defRPr/>
            </a:lvl3pPr>
            <a:lvl4pPr marL="2438339" lvl="3" indent="-431789" rtl="0">
              <a:spcBef>
                <a:spcPts val="0"/>
              </a:spcBef>
              <a:spcAft>
                <a:spcPts val="0"/>
              </a:spcAft>
              <a:buSzPts val="1500"/>
              <a:buFont typeface="Nunito Light"/>
              <a:buChar char="●"/>
              <a:defRPr/>
            </a:lvl4pPr>
            <a:lvl5pPr marL="3047924" lvl="4" indent="-431789" rtl="0">
              <a:spcBef>
                <a:spcPts val="0"/>
              </a:spcBef>
              <a:spcAft>
                <a:spcPts val="0"/>
              </a:spcAft>
              <a:buSzPts val="1500"/>
              <a:buFont typeface="Nunito Light"/>
              <a:buChar char="○"/>
              <a:defRPr/>
            </a:lvl5pPr>
            <a:lvl6pPr marL="3657509" lvl="5" indent="-431789" rtl="0">
              <a:spcBef>
                <a:spcPts val="0"/>
              </a:spcBef>
              <a:spcAft>
                <a:spcPts val="0"/>
              </a:spcAft>
              <a:buSzPts val="1500"/>
              <a:buFont typeface="Nunito Light"/>
              <a:buChar char="■"/>
              <a:defRPr/>
            </a:lvl6pPr>
            <a:lvl7pPr marL="4267093" lvl="6" indent="-414856" rtl="0">
              <a:spcBef>
                <a:spcPts val="0"/>
              </a:spcBef>
              <a:spcAft>
                <a:spcPts val="0"/>
              </a:spcAft>
              <a:buSzPts val="1300"/>
              <a:buFont typeface="Nunito Light"/>
              <a:buChar char="●"/>
              <a:defRPr/>
            </a:lvl7pPr>
            <a:lvl8pPr marL="4876678" lvl="7" indent="-414856" rtl="0">
              <a:spcBef>
                <a:spcPts val="0"/>
              </a:spcBef>
              <a:spcAft>
                <a:spcPts val="0"/>
              </a:spcAft>
              <a:buSzPts val="1300"/>
              <a:buFont typeface="Nunito Light"/>
              <a:buChar char="○"/>
              <a:defRPr/>
            </a:lvl8pPr>
            <a:lvl9pPr marL="5486263" lvl="8" indent="-431789" rtl="0">
              <a:spcBef>
                <a:spcPts val="0"/>
              </a:spcBef>
              <a:spcAft>
                <a:spcPts val="0"/>
              </a:spcAft>
              <a:buSzPts val="15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151" name="Google Shape;151;p23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10290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23"/>
          <p:cNvSpPr/>
          <p:nvPr/>
        </p:nvSpPr>
        <p:spPr>
          <a:xfrm>
            <a:off x="11023167" y="5467433"/>
            <a:ext cx="426000" cy="426000"/>
          </a:xfrm>
          <a:prstGeom prst="star4">
            <a:avLst>
              <a:gd name="adj" fmla="val 0"/>
            </a:avLst>
          </a:prstGeom>
          <a:solidFill>
            <a:schemeClr val="accent1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3"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8"/>
          <p:cNvSpPr txBox="1">
            <a:spLocks noGrp="1"/>
          </p:cNvSpPr>
          <p:nvPr>
            <p:ph type="title"/>
          </p:nvPr>
        </p:nvSpPr>
        <p:spPr>
          <a:xfrm>
            <a:off x="2111067" y="593367"/>
            <a:ext cx="7954000" cy="16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79" name="Google Shape;179;p28"/>
          <p:cNvSpPr txBox="1">
            <a:spLocks noGrp="1"/>
          </p:cNvSpPr>
          <p:nvPr>
            <p:ph type="subTitle" idx="1"/>
          </p:nvPr>
        </p:nvSpPr>
        <p:spPr>
          <a:xfrm>
            <a:off x="3075184" y="2744500"/>
            <a:ext cx="6041600" cy="647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DM Serif Display"/>
              <a:buNone/>
              <a:defRPr sz="32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DM Serif Display"/>
              <a:buNone/>
              <a:defRPr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DM Serif Display"/>
              <a:buNone/>
              <a:defRPr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DM Serif Display"/>
              <a:buNone/>
              <a:defRPr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DM Serif Display"/>
              <a:buNone/>
              <a:defRPr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DM Serif Display"/>
              <a:buNone/>
              <a:defRPr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DM Serif Display"/>
              <a:buNone/>
              <a:defRPr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DM Serif Display"/>
              <a:buNone/>
              <a:defRPr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DM Serif Display"/>
              <a:buNone/>
              <a:defRPr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endParaRPr/>
          </a:p>
        </p:txBody>
      </p:sp>
      <p:sp>
        <p:nvSpPr>
          <p:cNvPr id="180" name="Google Shape;180;p28"/>
          <p:cNvSpPr txBox="1">
            <a:spLocks noGrp="1"/>
          </p:cNvSpPr>
          <p:nvPr>
            <p:ph type="subTitle" idx="2"/>
          </p:nvPr>
        </p:nvSpPr>
        <p:spPr>
          <a:xfrm>
            <a:off x="3075184" y="3232349"/>
            <a:ext cx="6041600" cy="817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p28"/>
          <p:cNvSpPr txBox="1">
            <a:spLocks noGrp="1"/>
          </p:cNvSpPr>
          <p:nvPr>
            <p:ph type="subTitle" idx="3"/>
          </p:nvPr>
        </p:nvSpPr>
        <p:spPr>
          <a:xfrm>
            <a:off x="3075184" y="4518956"/>
            <a:ext cx="6041600" cy="647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DM Serif Display"/>
              <a:buNone/>
              <a:defRPr sz="32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2" name="Google Shape;182;p28"/>
          <p:cNvSpPr txBox="1">
            <a:spLocks noGrp="1"/>
          </p:cNvSpPr>
          <p:nvPr>
            <p:ph type="subTitle" idx="4"/>
          </p:nvPr>
        </p:nvSpPr>
        <p:spPr>
          <a:xfrm>
            <a:off x="3075184" y="4978600"/>
            <a:ext cx="6041600" cy="817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p28"/>
          <p:cNvSpPr/>
          <p:nvPr/>
        </p:nvSpPr>
        <p:spPr>
          <a:xfrm>
            <a:off x="2223284" y="6144751"/>
            <a:ext cx="351200" cy="351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6"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2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10290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13" name="Google Shape;213;p32"/>
          <p:cNvSpPr txBox="1">
            <a:spLocks noGrp="1"/>
          </p:cNvSpPr>
          <p:nvPr>
            <p:ph type="subTitle" idx="1"/>
          </p:nvPr>
        </p:nvSpPr>
        <p:spPr>
          <a:xfrm>
            <a:off x="2071192" y="2277667"/>
            <a:ext cx="3611200" cy="647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DM Serif Display"/>
              <a:buNone/>
              <a:defRPr sz="32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4" name="Google Shape;214;p32"/>
          <p:cNvSpPr txBox="1">
            <a:spLocks noGrp="1"/>
          </p:cNvSpPr>
          <p:nvPr>
            <p:ph type="subTitle" idx="2"/>
          </p:nvPr>
        </p:nvSpPr>
        <p:spPr>
          <a:xfrm>
            <a:off x="2071192" y="2737307"/>
            <a:ext cx="3611200" cy="817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5" name="Google Shape;215;p32"/>
          <p:cNvSpPr txBox="1">
            <a:spLocks noGrp="1"/>
          </p:cNvSpPr>
          <p:nvPr>
            <p:ph type="subTitle" idx="3"/>
          </p:nvPr>
        </p:nvSpPr>
        <p:spPr>
          <a:xfrm>
            <a:off x="6509525" y="2277667"/>
            <a:ext cx="3611200" cy="647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DM Serif Display"/>
              <a:buNone/>
              <a:defRPr sz="32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6" name="Google Shape;216;p32"/>
          <p:cNvSpPr txBox="1">
            <a:spLocks noGrp="1"/>
          </p:cNvSpPr>
          <p:nvPr>
            <p:ph type="subTitle" idx="4"/>
          </p:nvPr>
        </p:nvSpPr>
        <p:spPr>
          <a:xfrm>
            <a:off x="6509525" y="2737307"/>
            <a:ext cx="3611200" cy="817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7" name="Google Shape;217;p32"/>
          <p:cNvSpPr txBox="1">
            <a:spLocks noGrp="1"/>
          </p:cNvSpPr>
          <p:nvPr>
            <p:ph type="subTitle" idx="5"/>
          </p:nvPr>
        </p:nvSpPr>
        <p:spPr>
          <a:xfrm>
            <a:off x="2071225" y="4349200"/>
            <a:ext cx="3611200" cy="647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DM Serif Display"/>
              <a:buNone/>
              <a:defRPr sz="32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8" name="Google Shape;218;p32"/>
          <p:cNvSpPr txBox="1">
            <a:spLocks noGrp="1"/>
          </p:cNvSpPr>
          <p:nvPr>
            <p:ph type="subTitle" idx="6"/>
          </p:nvPr>
        </p:nvSpPr>
        <p:spPr>
          <a:xfrm>
            <a:off x="2071225" y="4808840"/>
            <a:ext cx="3611200" cy="817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9" name="Google Shape;219;p32"/>
          <p:cNvSpPr txBox="1">
            <a:spLocks noGrp="1"/>
          </p:cNvSpPr>
          <p:nvPr>
            <p:ph type="subTitle" idx="7"/>
          </p:nvPr>
        </p:nvSpPr>
        <p:spPr>
          <a:xfrm>
            <a:off x="6509559" y="4349200"/>
            <a:ext cx="3611200" cy="647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DM Serif Display"/>
              <a:buNone/>
              <a:defRPr sz="32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0" name="Google Shape;220;p32"/>
          <p:cNvSpPr txBox="1">
            <a:spLocks noGrp="1"/>
          </p:cNvSpPr>
          <p:nvPr>
            <p:ph type="subTitle" idx="8"/>
          </p:nvPr>
        </p:nvSpPr>
        <p:spPr>
          <a:xfrm>
            <a:off x="6509559" y="4808840"/>
            <a:ext cx="3611200" cy="817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1" name="Google Shape;221;p32"/>
          <p:cNvSpPr/>
          <p:nvPr/>
        </p:nvSpPr>
        <p:spPr>
          <a:xfrm rot="-6363921">
            <a:off x="10909321" y="1245989"/>
            <a:ext cx="4675251" cy="4383465"/>
          </a:xfrm>
          <a:custGeom>
            <a:avLst/>
            <a:gdLst/>
            <a:ahLst/>
            <a:cxnLst/>
            <a:rect l="l" t="t" r="r" b="b"/>
            <a:pathLst>
              <a:path w="88334" h="82821" extrusionOk="0">
                <a:moveTo>
                  <a:pt x="55901" y="1"/>
                </a:moveTo>
                <a:cubicBezTo>
                  <a:pt x="48674" y="1"/>
                  <a:pt x="43483" y="524"/>
                  <a:pt x="35089" y="2858"/>
                </a:cubicBezTo>
                <a:cubicBezTo>
                  <a:pt x="33874" y="3215"/>
                  <a:pt x="33243" y="3430"/>
                  <a:pt x="31874" y="3811"/>
                </a:cubicBezTo>
                <a:cubicBezTo>
                  <a:pt x="15777" y="8454"/>
                  <a:pt x="1" y="20610"/>
                  <a:pt x="1" y="38517"/>
                </a:cubicBezTo>
                <a:cubicBezTo>
                  <a:pt x="1" y="50519"/>
                  <a:pt x="5776" y="59401"/>
                  <a:pt x="14717" y="68104"/>
                </a:cubicBezTo>
                <a:cubicBezTo>
                  <a:pt x="23028" y="76784"/>
                  <a:pt x="32315" y="82820"/>
                  <a:pt x="44328" y="82820"/>
                </a:cubicBezTo>
                <a:cubicBezTo>
                  <a:pt x="59627" y="82820"/>
                  <a:pt x="72022" y="70557"/>
                  <a:pt x="78916" y="57984"/>
                </a:cubicBezTo>
                <a:cubicBezTo>
                  <a:pt x="84595" y="48387"/>
                  <a:pt x="88333" y="42803"/>
                  <a:pt x="88333" y="32421"/>
                </a:cubicBezTo>
                <a:cubicBezTo>
                  <a:pt x="88333" y="14514"/>
                  <a:pt x="73808" y="1"/>
                  <a:pt x="5590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22" name="Google Shape;222;p32"/>
          <p:cNvSpPr/>
          <p:nvPr/>
        </p:nvSpPr>
        <p:spPr>
          <a:xfrm rot="5400000" flipH="1">
            <a:off x="9483891" y="-1477459"/>
            <a:ext cx="4111832" cy="2557692"/>
          </a:xfrm>
          <a:custGeom>
            <a:avLst/>
            <a:gdLst/>
            <a:ahLst/>
            <a:cxnLst/>
            <a:rect l="l" t="t" r="r" b="b"/>
            <a:pathLst>
              <a:path w="40604" h="25257" extrusionOk="0">
                <a:moveTo>
                  <a:pt x="12569" y="7999"/>
                </a:moveTo>
                <a:cubicBezTo>
                  <a:pt x="13334" y="7999"/>
                  <a:pt x="14124" y="8304"/>
                  <a:pt x="14681" y="8841"/>
                </a:cubicBezTo>
                <a:cubicBezTo>
                  <a:pt x="15490" y="9627"/>
                  <a:pt x="15538" y="10794"/>
                  <a:pt x="14883" y="11711"/>
                </a:cubicBezTo>
                <a:cubicBezTo>
                  <a:pt x="14131" y="12769"/>
                  <a:pt x="12977" y="13147"/>
                  <a:pt x="11752" y="13147"/>
                </a:cubicBezTo>
                <a:cubicBezTo>
                  <a:pt x="10978" y="13147"/>
                  <a:pt x="10177" y="12996"/>
                  <a:pt x="9430" y="12770"/>
                </a:cubicBezTo>
                <a:cubicBezTo>
                  <a:pt x="9168" y="10865"/>
                  <a:pt x="9989" y="8413"/>
                  <a:pt x="12073" y="8043"/>
                </a:cubicBezTo>
                <a:cubicBezTo>
                  <a:pt x="12235" y="8014"/>
                  <a:pt x="12402" y="7999"/>
                  <a:pt x="12569" y="7999"/>
                </a:cubicBezTo>
                <a:close/>
                <a:moveTo>
                  <a:pt x="787" y="1"/>
                </a:moveTo>
                <a:cubicBezTo>
                  <a:pt x="649" y="1"/>
                  <a:pt x="500" y="90"/>
                  <a:pt x="476" y="269"/>
                </a:cubicBezTo>
                <a:cubicBezTo>
                  <a:pt x="0" y="5031"/>
                  <a:pt x="2643" y="9817"/>
                  <a:pt x="6751" y="12223"/>
                </a:cubicBezTo>
                <a:cubicBezTo>
                  <a:pt x="7406" y="12604"/>
                  <a:pt x="8168" y="12961"/>
                  <a:pt x="8977" y="13235"/>
                </a:cubicBezTo>
                <a:cubicBezTo>
                  <a:pt x="9227" y="14389"/>
                  <a:pt x="9811" y="15497"/>
                  <a:pt x="10549" y="16461"/>
                </a:cubicBezTo>
                <a:cubicBezTo>
                  <a:pt x="12133" y="18521"/>
                  <a:pt x="14288" y="20188"/>
                  <a:pt x="16502" y="21509"/>
                </a:cubicBezTo>
                <a:cubicBezTo>
                  <a:pt x="18693" y="22795"/>
                  <a:pt x="21062" y="23783"/>
                  <a:pt x="23527" y="24403"/>
                </a:cubicBezTo>
                <a:cubicBezTo>
                  <a:pt x="25718" y="24967"/>
                  <a:pt x="27986" y="25256"/>
                  <a:pt x="30252" y="25256"/>
                </a:cubicBezTo>
                <a:cubicBezTo>
                  <a:pt x="33097" y="25256"/>
                  <a:pt x="35940" y="24801"/>
                  <a:pt x="38624" y="23867"/>
                </a:cubicBezTo>
                <a:cubicBezTo>
                  <a:pt x="39196" y="23676"/>
                  <a:pt x="39755" y="23450"/>
                  <a:pt x="40315" y="23200"/>
                </a:cubicBezTo>
                <a:cubicBezTo>
                  <a:pt x="40603" y="23056"/>
                  <a:pt x="40419" y="22670"/>
                  <a:pt x="40148" y="22670"/>
                </a:cubicBezTo>
                <a:cubicBezTo>
                  <a:pt x="40106" y="22670"/>
                  <a:pt x="40062" y="22679"/>
                  <a:pt x="40017" y="22700"/>
                </a:cubicBezTo>
                <a:cubicBezTo>
                  <a:pt x="36924" y="24027"/>
                  <a:pt x="33571" y="24670"/>
                  <a:pt x="30211" y="24670"/>
                </a:cubicBezTo>
                <a:cubicBezTo>
                  <a:pt x="24375" y="24670"/>
                  <a:pt x="18519" y="22729"/>
                  <a:pt x="13978" y="19057"/>
                </a:cubicBezTo>
                <a:cubicBezTo>
                  <a:pt x="12145" y="17580"/>
                  <a:pt x="10228" y="15747"/>
                  <a:pt x="9573" y="13413"/>
                </a:cubicBezTo>
                <a:lnTo>
                  <a:pt x="9573" y="13413"/>
                </a:lnTo>
                <a:cubicBezTo>
                  <a:pt x="10267" y="13604"/>
                  <a:pt x="10984" y="13719"/>
                  <a:pt x="11687" y="13719"/>
                </a:cubicBezTo>
                <a:cubicBezTo>
                  <a:pt x="12563" y="13719"/>
                  <a:pt x="13415" y="13540"/>
                  <a:pt x="14169" y="13104"/>
                </a:cubicBezTo>
                <a:cubicBezTo>
                  <a:pt x="15145" y="12532"/>
                  <a:pt x="15943" y="11472"/>
                  <a:pt x="15907" y="10306"/>
                </a:cubicBezTo>
                <a:cubicBezTo>
                  <a:pt x="15895" y="9329"/>
                  <a:pt x="15300" y="8496"/>
                  <a:pt x="14490" y="8008"/>
                </a:cubicBezTo>
                <a:cubicBezTo>
                  <a:pt x="13919" y="7649"/>
                  <a:pt x="13235" y="7452"/>
                  <a:pt x="12563" y="7452"/>
                </a:cubicBezTo>
                <a:cubicBezTo>
                  <a:pt x="12254" y="7452"/>
                  <a:pt x="11948" y="7493"/>
                  <a:pt x="11656" y="7579"/>
                </a:cubicBezTo>
                <a:cubicBezTo>
                  <a:pt x="10621" y="7877"/>
                  <a:pt x="9811" y="8710"/>
                  <a:pt x="9347" y="9663"/>
                </a:cubicBezTo>
                <a:cubicBezTo>
                  <a:pt x="8882" y="10615"/>
                  <a:pt x="8751" y="11615"/>
                  <a:pt x="8870" y="12592"/>
                </a:cubicBezTo>
                <a:cubicBezTo>
                  <a:pt x="8561" y="12473"/>
                  <a:pt x="8263" y="12353"/>
                  <a:pt x="7977" y="12223"/>
                </a:cubicBezTo>
                <a:cubicBezTo>
                  <a:pt x="3512" y="10151"/>
                  <a:pt x="548" y="5198"/>
                  <a:pt x="1036" y="269"/>
                </a:cubicBezTo>
                <a:cubicBezTo>
                  <a:pt x="1054" y="90"/>
                  <a:pt x="926" y="1"/>
                  <a:pt x="78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50467" y="593367"/>
            <a:ext cx="102912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 ExtraBold"/>
              <a:buNone/>
              <a:defRPr sz="35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 ExtraBold"/>
              <a:buNone/>
              <a:defRPr sz="35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 ExtraBold"/>
              <a:buNone/>
              <a:defRPr sz="35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 ExtraBold"/>
              <a:buNone/>
              <a:defRPr sz="35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 ExtraBold"/>
              <a:buNone/>
              <a:defRPr sz="35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 ExtraBold"/>
              <a:buNone/>
              <a:defRPr sz="35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 ExtraBold"/>
              <a:buNone/>
              <a:defRPr sz="35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 ExtraBold"/>
              <a:buNone/>
              <a:defRPr sz="35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 ExtraBold"/>
              <a:buNone/>
              <a:defRPr sz="35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50467" y="1536633"/>
            <a:ext cx="102912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hivo"/>
              <a:buChar char="●"/>
              <a:defRPr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hivo"/>
              <a:buChar char="○"/>
              <a:defRPr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hivo"/>
              <a:buChar char="■"/>
              <a:defRPr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hivo"/>
              <a:buChar char="●"/>
              <a:defRPr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hivo"/>
              <a:buChar char="○"/>
              <a:defRPr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hivo"/>
              <a:buChar char="■"/>
              <a:defRPr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hivo"/>
              <a:buChar char="●"/>
              <a:defRPr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hivo"/>
              <a:buChar char="○"/>
              <a:defRPr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hivo"/>
              <a:buChar char="■"/>
              <a:defRPr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5" r:id="rId4"/>
    <p:sldLayoutId id="2147483658" r:id="rId5"/>
    <p:sldLayoutId id="2147483662" r:id="rId6"/>
    <p:sldLayoutId id="2147483669" r:id="rId7"/>
    <p:sldLayoutId id="2147483674" r:id="rId8"/>
    <p:sldLayoutId id="2147483678" r:id="rId9"/>
    <p:sldLayoutId id="2147483680" r:id="rId10"/>
    <p:sldLayoutId id="2147483682" r:id="rId11"/>
    <p:sldLayoutId id="2147483683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5" Type="http://schemas.openxmlformats.org/officeDocument/2006/relationships/image" Target="../media/image2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Relationship Id="rId1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8.png"/><Relationship Id="rId4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17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1.png"/><Relationship Id="rId9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1.png"/><Relationship Id="rId7" Type="http://schemas.openxmlformats.org/officeDocument/2006/relationships/image" Target="../media/image4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1.png"/><Relationship Id="rId7" Type="http://schemas.openxmlformats.org/officeDocument/2006/relationships/image" Target="../media/image4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duchai263.github.io/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0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quizizz.com/admin/quiz/657cbe508481dd6c45c87f3f?searchLocale=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0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cp-algorithms.com/data_structures/treap.html#toc-tgt-1" TargetMode="External"/><Relationship Id="rId7" Type="http://schemas.openxmlformats.org/officeDocument/2006/relationships/hyperlink" Target="https://faculty.washington.edu/aragon/pubs/rst96.pdf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0.xml"/><Relationship Id="rId6" Type="http://schemas.openxmlformats.org/officeDocument/2006/relationships/hyperlink" Target="https://en.wikipedia.org/wiki/Treap#cite_note-:0-8" TargetMode="External"/><Relationship Id="rId5" Type="http://schemas.openxmlformats.org/officeDocument/2006/relationships/hyperlink" Target="https://www.researchgate.net/publication/242521239_Examining_Linux_26_Page-Cache_Performance" TargetMode="External"/><Relationship Id="rId4" Type="http://schemas.openxmlformats.org/officeDocument/2006/relationships/hyperlink" Target="https://cp-algorithms.com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Raimund_Seidel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hyperlink" Target="https://en.wikipedia.org/wiki/Cecilia_R._Aragon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5" name="Google Shape;305;p44"/>
          <p:cNvPicPr preferRelativeResize="0"/>
          <p:nvPr/>
        </p:nvPicPr>
        <p:blipFill rotWithShape="1">
          <a:blip r:embed="rId3">
            <a:alphaModFix/>
          </a:blip>
          <a:srcRect l="4363" t="17099" r="3180" b="16749"/>
          <a:stretch/>
        </p:blipFill>
        <p:spPr>
          <a:xfrm>
            <a:off x="-2549933" y="2054700"/>
            <a:ext cx="4335768" cy="3973297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44"/>
          <p:cNvSpPr txBox="1">
            <a:spLocks noGrp="1"/>
          </p:cNvSpPr>
          <p:nvPr>
            <p:ph type="ctrTitle"/>
          </p:nvPr>
        </p:nvSpPr>
        <p:spPr>
          <a:xfrm>
            <a:off x="2176000" y="1481137"/>
            <a:ext cx="7840000" cy="932641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b="1"/>
              <a:t>TREAP</a:t>
            </a:r>
            <a:endParaRPr sz="5400" b="1" dirty="0"/>
          </a:p>
        </p:txBody>
      </p:sp>
      <p:sp>
        <p:nvSpPr>
          <p:cNvPr id="308" name="Google Shape;308;p44"/>
          <p:cNvSpPr/>
          <p:nvPr/>
        </p:nvSpPr>
        <p:spPr>
          <a:xfrm>
            <a:off x="1750000" y="5502000"/>
            <a:ext cx="426000" cy="426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89" dirty="0"/>
          </a:p>
        </p:txBody>
      </p:sp>
      <p:sp>
        <p:nvSpPr>
          <p:cNvPr id="309" name="Google Shape;309;p44"/>
          <p:cNvSpPr/>
          <p:nvPr/>
        </p:nvSpPr>
        <p:spPr>
          <a:xfrm>
            <a:off x="10815033" y="4307400"/>
            <a:ext cx="426000" cy="426000"/>
          </a:xfrm>
          <a:prstGeom prst="star4">
            <a:avLst>
              <a:gd name="adj" fmla="val 0"/>
            </a:avLst>
          </a:prstGeom>
          <a:solidFill>
            <a:schemeClr val="accent2"/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89" dirty="0"/>
          </a:p>
        </p:txBody>
      </p:sp>
      <p:sp>
        <p:nvSpPr>
          <p:cNvPr id="310" name="Google Shape;310;p44"/>
          <p:cNvSpPr/>
          <p:nvPr/>
        </p:nvSpPr>
        <p:spPr>
          <a:xfrm flipH="1">
            <a:off x="896316" y="2890364"/>
            <a:ext cx="1222000" cy="1074000"/>
          </a:xfrm>
          <a:prstGeom prst="wedgeEllipseCallout">
            <a:avLst>
              <a:gd name="adj1" fmla="val -32669"/>
              <a:gd name="adj2" fmla="val 68166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89" dirty="0"/>
          </a:p>
        </p:txBody>
      </p:sp>
      <p:grpSp>
        <p:nvGrpSpPr>
          <p:cNvPr id="313" name="Google Shape;313;p44"/>
          <p:cNvGrpSpPr/>
          <p:nvPr/>
        </p:nvGrpSpPr>
        <p:grpSpPr>
          <a:xfrm>
            <a:off x="1263478" y="3183527"/>
            <a:ext cx="487671" cy="487671"/>
            <a:chOff x="3271200" y="1435075"/>
            <a:chExt cx="481825" cy="481825"/>
          </a:xfrm>
        </p:grpSpPr>
        <p:sp>
          <p:nvSpPr>
            <p:cNvPr id="314" name="Google Shape;314;p44"/>
            <p:cNvSpPr/>
            <p:nvPr/>
          </p:nvSpPr>
          <p:spPr>
            <a:xfrm>
              <a:off x="3271200" y="1435075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9597" y="2259"/>
                  </a:moveTo>
                  <a:cubicBezTo>
                    <a:pt x="13635" y="2259"/>
                    <a:pt x="17014" y="5545"/>
                    <a:pt x="17014" y="9601"/>
                  </a:cubicBezTo>
                  <a:cubicBezTo>
                    <a:pt x="17014" y="13636"/>
                    <a:pt x="13654" y="17014"/>
                    <a:pt x="9597" y="17014"/>
                  </a:cubicBezTo>
                  <a:cubicBezTo>
                    <a:pt x="5562" y="17014"/>
                    <a:pt x="2259" y="13654"/>
                    <a:pt x="2259" y="9601"/>
                  </a:cubicBezTo>
                  <a:cubicBezTo>
                    <a:pt x="2259" y="5563"/>
                    <a:pt x="5541" y="2259"/>
                    <a:pt x="9597" y="2259"/>
                  </a:cubicBezTo>
                  <a:close/>
                  <a:moveTo>
                    <a:pt x="9597" y="1"/>
                  </a:moveTo>
                  <a:cubicBezTo>
                    <a:pt x="4304" y="1"/>
                    <a:pt x="0" y="4307"/>
                    <a:pt x="0" y="9601"/>
                  </a:cubicBezTo>
                  <a:cubicBezTo>
                    <a:pt x="0" y="14892"/>
                    <a:pt x="4304" y="19273"/>
                    <a:pt x="9597" y="19273"/>
                  </a:cubicBezTo>
                  <a:cubicBezTo>
                    <a:pt x="14891" y="19273"/>
                    <a:pt x="19272" y="14892"/>
                    <a:pt x="19272" y="9601"/>
                  </a:cubicBezTo>
                  <a:cubicBezTo>
                    <a:pt x="19272" y="4307"/>
                    <a:pt x="14891" y="1"/>
                    <a:pt x="95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 dirty="0">
                <a:solidFill>
                  <a:srgbClr val="435D74"/>
                </a:solidFill>
              </a:endParaRPr>
            </a:p>
          </p:txBody>
        </p:sp>
        <p:sp>
          <p:nvSpPr>
            <p:cNvPr id="315" name="Google Shape;315;p44"/>
            <p:cNvSpPr/>
            <p:nvPr/>
          </p:nvSpPr>
          <p:spPr>
            <a:xfrm>
              <a:off x="3356575" y="1520525"/>
              <a:ext cx="311000" cy="311025"/>
            </a:xfrm>
            <a:custGeom>
              <a:avLst/>
              <a:gdLst/>
              <a:ahLst/>
              <a:cxnLst/>
              <a:rect l="l" t="t" r="r" b="b"/>
              <a:pathLst>
                <a:path w="12440" h="12441" extrusionOk="0">
                  <a:moveTo>
                    <a:pt x="8516" y="3359"/>
                  </a:moveTo>
                  <a:cubicBezTo>
                    <a:pt x="8661" y="3359"/>
                    <a:pt x="8805" y="3414"/>
                    <a:pt x="8917" y="3524"/>
                  </a:cubicBezTo>
                  <a:cubicBezTo>
                    <a:pt x="9136" y="3744"/>
                    <a:pt x="9136" y="4102"/>
                    <a:pt x="8917" y="4322"/>
                  </a:cubicBezTo>
                  <a:lnTo>
                    <a:pt x="7056" y="6183"/>
                  </a:lnTo>
                  <a:lnTo>
                    <a:pt x="8917" y="8041"/>
                  </a:lnTo>
                  <a:cubicBezTo>
                    <a:pt x="9326" y="8453"/>
                    <a:pt x="8939" y="9009"/>
                    <a:pt x="8502" y="9009"/>
                  </a:cubicBezTo>
                  <a:cubicBezTo>
                    <a:pt x="8371" y="9009"/>
                    <a:pt x="8235" y="8959"/>
                    <a:pt x="8116" y="8839"/>
                  </a:cubicBezTo>
                  <a:lnTo>
                    <a:pt x="5857" y="6580"/>
                  </a:lnTo>
                  <a:cubicBezTo>
                    <a:pt x="5637" y="6360"/>
                    <a:pt x="5637" y="6002"/>
                    <a:pt x="5857" y="5782"/>
                  </a:cubicBezTo>
                  <a:lnTo>
                    <a:pt x="8116" y="3524"/>
                  </a:lnTo>
                  <a:cubicBezTo>
                    <a:pt x="8227" y="3414"/>
                    <a:pt x="8372" y="3359"/>
                    <a:pt x="8516" y="3359"/>
                  </a:cubicBezTo>
                  <a:close/>
                  <a:moveTo>
                    <a:pt x="5619" y="1"/>
                  </a:moveTo>
                  <a:cubicBezTo>
                    <a:pt x="4367" y="112"/>
                    <a:pt x="3177" y="606"/>
                    <a:pt x="2214" y="1413"/>
                  </a:cubicBezTo>
                  <a:lnTo>
                    <a:pt x="2590" y="1789"/>
                  </a:lnTo>
                  <a:cubicBezTo>
                    <a:pt x="3002" y="2199"/>
                    <a:pt x="2615" y="2757"/>
                    <a:pt x="2178" y="2757"/>
                  </a:cubicBezTo>
                  <a:cubicBezTo>
                    <a:pt x="2047" y="2757"/>
                    <a:pt x="1912" y="2707"/>
                    <a:pt x="1792" y="2587"/>
                  </a:cubicBezTo>
                  <a:lnTo>
                    <a:pt x="1416" y="2211"/>
                  </a:lnTo>
                  <a:cubicBezTo>
                    <a:pt x="609" y="3175"/>
                    <a:pt x="118" y="4364"/>
                    <a:pt x="3" y="5617"/>
                  </a:cubicBezTo>
                  <a:lnTo>
                    <a:pt x="536" y="5617"/>
                  </a:lnTo>
                  <a:cubicBezTo>
                    <a:pt x="1280" y="5617"/>
                    <a:pt x="1283" y="6746"/>
                    <a:pt x="536" y="6746"/>
                  </a:cubicBezTo>
                  <a:lnTo>
                    <a:pt x="0" y="6746"/>
                  </a:lnTo>
                  <a:cubicBezTo>
                    <a:pt x="118" y="8035"/>
                    <a:pt x="627" y="9287"/>
                    <a:pt x="1413" y="10227"/>
                  </a:cubicBezTo>
                  <a:lnTo>
                    <a:pt x="1789" y="9850"/>
                  </a:lnTo>
                  <a:cubicBezTo>
                    <a:pt x="1910" y="9730"/>
                    <a:pt x="2045" y="9679"/>
                    <a:pt x="2176" y="9679"/>
                  </a:cubicBezTo>
                  <a:cubicBezTo>
                    <a:pt x="2613" y="9679"/>
                    <a:pt x="2995" y="10244"/>
                    <a:pt x="2587" y="10651"/>
                  </a:cubicBezTo>
                  <a:lnTo>
                    <a:pt x="2211" y="11028"/>
                  </a:lnTo>
                  <a:cubicBezTo>
                    <a:pt x="3174" y="11832"/>
                    <a:pt x="4364" y="12326"/>
                    <a:pt x="5616" y="12440"/>
                  </a:cubicBezTo>
                  <a:lnTo>
                    <a:pt x="5616" y="11904"/>
                  </a:lnTo>
                  <a:cubicBezTo>
                    <a:pt x="5616" y="11530"/>
                    <a:pt x="5899" y="11343"/>
                    <a:pt x="6182" y="11343"/>
                  </a:cubicBezTo>
                  <a:cubicBezTo>
                    <a:pt x="6464" y="11343"/>
                    <a:pt x="6745" y="11530"/>
                    <a:pt x="6745" y="11904"/>
                  </a:cubicBezTo>
                  <a:lnTo>
                    <a:pt x="6745" y="12440"/>
                  </a:lnTo>
                  <a:cubicBezTo>
                    <a:pt x="8034" y="12323"/>
                    <a:pt x="9287" y="11811"/>
                    <a:pt x="10226" y="11028"/>
                  </a:cubicBezTo>
                  <a:lnTo>
                    <a:pt x="9850" y="10651"/>
                  </a:lnTo>
                  <a:cubicBezTo>
                    <a:pt x="9445" y="10246"/>
                    <a:pt x="9822" y="9678"/>
                    <a:pt x="10259" y="9678"/>
                  </a:cubicBezTo>
                  <a:cubicBezTo>
                    <a:pt x="10390" y="9678"/>
                    <a:pt x="10526" y="9729"/>
                    <a:pt x="10648" y="9850"/>
                  </a:cubicBezTo>
                  <a:lnTo>
                    <a:pt x="11024" y="10227"/>
                  </a:lnTo>
                  <a:cubicBezTo>
                    <a:pt x="11810" y="9287"/>
                    <a:pt x="12319" y="8035"/>
                    <a:pt x="12437" y="6746"/>
                  </a:cubicBezTo>
                  <a:lnTo>
                    <a:pt x="11904" y="6746"/>
                  </a:lnTo>
                  <a:cubicBezTo>
                    <a:pt x="11160" y="6746"/>
                    <a:pt x="11157" y="5617"/>
                    <a:pt x="11904" y="5617"/>
                  </a:cubicBezTo>
                  <a:lnTo>
                    <a:pt x="12440" y="5617"/>
                  </a:lnTo>
                  <a:cubicBezTo>
                    <a:pt x="12325" y="4364"/>
                    <a:pt x="11834" y="3175"/>
                    <a:pt x="11027" y="2211"/>
                  </a:cubicBezTo>
                  <a:lnTo>
                    <a:pt x="10651" y="2587"/>
                  </a:lnTo>
                  <a:cubicBezTo>
                    <a:pt x="10529" y="2709"/>
                    <a:pt x="10392" y="2760"/>
                    <a:pt x="10261" y="2760"/>
                  </a:cubicBezTo>
                  <a:cubicBezTo>
                    <a:pt x="9823" y="2760"/>
                    <a:pt x="9443" y="2197"/>
                    <a:pt x="9853" y="1789"/>
                  </a:cubicBezTo>
                  <a:lnTo>
                    <a:pt x="10232" y="1413"/>
                  </a:lnTo>
                  <a:cubicBezTo>
                    <a:pt x="9290" y="627"/>
                    <a:pt x="8037" y="115"/>
                    <a:pt x="6748" y="1"/>
                  </a:cubicBezTo>
                  <a:lnTo>
                    <a:pt x="6748" y="537"/>
                  </a:lnTo>
                  <a:cubicBezTo>
                    <a:pt x="6748" y="909"/>
                    <a:pt x="6466" y="1096"/>
                    <a:pt x="6183" y="1096"/>
                  </a:cubicBezTo>
                  <a:cubicBezTo>
                    <a:pt x="5901" y="1096"/>
                    <a:pt x="5619" y="910"/>
                    <a:pt x="5619" y="537"/>
                  </a:cubicBezTo>
                  <a:lnTo>
                    <a:pt x="56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 dirty="0">
                <a:solidFill>
                  <a:srgbClr val="435D74"/>
                </a:solidFill>
              </a:endParaRPr>
            </a:p>
          </p:txBody>
        </p: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230B401F-1172-B83B-7754-73974A3076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66464" y="4187979"/>
            <a:ext cx="5867939" cy="664842"/>
          </a:xfrm>
        </p:spPr>
        <p:txBody>
          <a:bodyPr/>
          <a:lstStyle/>
          <a:p>
            <a:pPr algn="l"/>
            <a:r>
              <a:rPr lang="en-US" sz="2000" dirty="0" err="1"/>
              <a:t>Nhóm</a:t>
            </a:r>
            <a:r>
              <a:rPr lang="en-US" sz="2000" dirty="0"/>
              <a:t> </a:t>
            </a:r>
            <a:r>
              <a:rPr lang="en-US" sz="2000" dirty="0" err="1"/>
              <a:t>trình</a:t>
            </a:r>
            <a:r>
              <a:rPr lang="en-US" sz="2000" dirty="0"/>
              <a:t> </a:t>
            </a:r>
            <a:r>
              <a:rPr lang="en-US" sz="2000" dirty="0" err="1"/>
              <a:t>bày</a:t>
            </a:r>
            <a:r>
              <a:rPr lang="en-US" sz="2000" dirty="0"/>
              <a:t>:	- </a:t>
            </a:r>
            <a:r>
              <a:rPr lang="en-US" sz="2000" dirty="0" err="1"/>
              <a:t>Nhóm</a:t>
            </a:r>
            <a:r>
              <a:rPr lang="en-US" sz="2000" dirty="0"/>
              <a:t> 8</a:t>
            </a:r>
          </a:p>
          <a:p>
            <a:pPr algn="l"/>
            <a:r>
              <a:rPr lang="en-US" sz="2000" dirty="0"/>
              <a:t>Thành viên: 	- Trần Nhật Phong -21521276</a:t>
            </a:r>
          </a:p>
          <a:p>
            <a:pPr algn="l"/>
            <a:r>
              <a:rPr lang="en-US" sz="2000" dirty="0"/>
              <a:t>			- </a:t>
            </a:r>
            <a:r>
              <a:rPr lang="en-US" sz="2000" dirty="0" err="1"/>
              <a:t>Thân</a:t>
            </a:r>
            <a:r>
              <a:rPr lang="en-US" sz="2000" dirty="0"/>
              <a:t> </a:t>
            </a:r>
            <a:r>
              <a:rPr lang="en-US" sz="2000" dirty="0" err="1"/>
              <a:t>Nguyễn</a:t>
            </a:r>
            <a:r>
              <a:rPr lang="en-US" sz="2000" dirty="0"/>
              <a:t> </a:t>
            </a:r>
            <a:r>
              <a:rPr lang="en-US" sz="2000" dirty="0" err="1"/>
              <a:t>Đức</a:t>
            </a:r>
            <a:r>
              <a:rPr lang="en-US" sz="2000" dirty="0"/>
              <a:t> </a:t>
            </a:r>
            <a:r>
              <a:rPr lang="en-US" sz="2000" dirty="0" err="1"/>
              <a:t>Hải</a:t>
            </a:r>
            <a:r>
              <a:rPr lang="en-US" sz="2000" dirty="0"/>
              <a:t> - 21520810</a:t>
            </a:r>
          </a:p>
          <a:p>
            <a:pPr algn="l"/>
            <a:endParaRPr lang="en-US" sz="2000" dirty="0"/>
          </a:p>
          <a:p>
            <a:pPr algn="l"/>
            <a:r>
              <a:rPr lang="en-US" sz="2000" dirty="0"/>
              <a:t>Giảng viên:	-</a:t>
            </a:r>
            <a:r>
              <a:rPr lang="en-US" sz="2000" dirty="0" err="1"/>
              <a:t>Nguyễn</a:t>
            </a:r>
            <a:r>
              <a:rPr lang="en-US" sz="2000" dirty="0"/>
              <a:t> Thanh </a:t>
            </a:r>
            <a:r>
              <a:rPr lang="en-US" sz="2000" dirty="0" err="1"/>
              <a:t>Sơn</a:t>
            </a:r>
            <a:endParaRPr 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2DBDE8-F274-2492-63A6-EC2DBEDF1635}"/>
              </a:ext>
            </a:extLst>
          </p:cNvPr>
          <p:cNvSpPr txBox="1"/>
          <p:nvPr/>
        </p:nvSpPr>
        <p:spPr>
          <a:xfrm>
            <a:off x="2592185" y="-36373"/>
            <a:ext cx="7007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TRƯỜNG ĐẠI HỌC CÔNG NGHỆ THÔNG TIN-ĐHQG TP.HCM</a:t>
            </a:r>
          </a:p>
        </p:txBody>
      </p:sp>
      <p:pic>
        <p:nvPicPr>
          <p:cNvPr id="6" name="Picture 5" descr="A blue logo with text&#10;&#10;Description automatically generated">
            <a:extLst>
              <a:ext uri="{FF2B5EF4-FFF2-40B4-BE49-F238E27FC236}">
                <a16:creationId xmlns:a16="http://schemas.microsoft.com/office/drawing/2014/main" id="{44C2F2A7-B0F2-EE8A-7608-B581F82811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6715" y="0"/>
            <a:ext cx="1234804" cy="1475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0214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50"/>
          <p:cNvSpPr/>
          <p:nvPr/>
        </p:nvSpPr>
        <p:spPr>
          <a:xfrm rot="-1940152">
            <a:off x="9435264" y="5560373"/>
            <a:ext cx="4675309" cy="4383520"/>
          </a:xfrm>
          <a:custGeom>
            <a:avLst/>
            <a:gdLst/>
            <a:ahLst/>
            <a:cxnLst/>
            <a:rect l="l" t="t" r="r" b="b"/>
            <a:pathLst>
              <a:path w="88334" h="82821" extrusionOk="0">
                <a:moveTo>
                  <a:pt x="55901" y="1"/>
                </a:moveTo>
                <a:cubicBezTo>
                  <a:pt x="48674" y="1"/>
                  <a:pt x="43483" y="524"/>
                  <a:pt x="35089" y="2858"/>
                </a:cubicBezTo>
                <a:cubicBezTo>
                  <a:pt x="33874" y="3215"/>
                  <a:pt x="33243" y="3430"/>
                  <a:pt x="31874" y="3811"/>
                </a:cubicBezTo>
                <a:cubicBezTo>
                  <a:pt x="15777" y="8454"/>
                  <a:pt x="1" y="20610"/>
                  <a:pt x="1" y="38517"/>
                </a:cubicBezTo>
                <a:cubicBezTo>
                  <a:pt x="1" y="50519"/>
                  <a:pt x="5776" y="59401"/>
                  <a:pt x="14717" y="68104"/>
                </a:cubicBezTo>
                <a:cubicBezTo>
                  <a:pt x="23028" y="76784"/>
                  <a:pt x="32315" y="82820"/>
                  <a:pt x="44328" y="82820"/>
                </a:cubicBezTo>
                <a:cubicBezTo>
                  <a:pt x="59627" y="82820"/>
                  <a:pt x="72022" y="70557"/>
                  <a:pt x="78916" y="57984"/>
                </a:cubicBezTo>
                <a:cubicBezTo>
                  <a:pt x="84595" y="48387"/>
                  <a:pt x="88333" y="42803"/>
                  <a:pt x="88333" y="32421"/>
                </a:cubicBezTo>
                <a:cubicBezTo>
                  <a:pt x="88333" y="14514"/>
                  <a:pt x="73808" y="1"/>
                  <a:pt x="5590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89"/>
          </a:p>
        </p:txBody>
      </p:sp>
      <p:sp>
        <p:nvSpPr>
          <p:cNvPr id="418" name="Google Shape;418;p50"/>
          <p:cNvSpPr/>
          <p:nvPr/>
        </p:nvSpPr>
        <p:spPr>
          <a:xfrm rot="8900236" flipH="1">
            <a:off x="10333142" y="3855813"/>
            <a:ext cx="4111828" cy="2557691"/>
          </a:xfrm>
          <a:custGeom>
            <a:avLst/>
            <a:gdLst/>
            <a:ahLst/>
            <a:cxnLst/>
            <a:rect l="l" t="t" r="r" b="b"/>
            <a:pathLst>
              <a:path w="40604" h="25257" extrusionOk="0">
                <a:moveTo>
                  <a:pt x="12569" y="7999"/>
                </a:moveTo>
                <a:cubicBezTo>
                  <a:pt x="13334" y="7999"/>
                  <a:pt x="14124" y="8304"/>
                  <a:pt x="14681" y="8841"/>
                </a:cubicBezTo>
                <a:cubicBezTo>
                  <a:pt x="15490" y="9627"/>
                  <a:pt x="15538" y="10794"/>
                  <a:pt x="14883" y="11711"/>
                </a:cubicBezTo>
                <a:cubicBezTo>
                  <a:pt x="14131" y="12769"/>
                  <a:pt x="12977" y="13147"/>
                  <a:pt x="11752" y="13147"/>
                </a:cubicBezTo>
                <a:cubicBezTo>
                  <a:pt x="10978" y="13147"/>
                  <a:pt x="10177" y="12996"/>
                  <a:pt x="9430" y="12770"/>
                </a:cubicBezTo>
                <a:cubicBezTo>
                  <a:pt x="9168" y="10865"/>
                  <a:pt x="9989" y="8413"/>
                  <a:pt x="12073" y="8043"/>
                </a:cubicBezTo>
                <a:cubicBezTo>
                  <a:pt x="12235" y="8014"/>
                  <a:pt x="12402" y="7999"/>
                  <a:pt x="12569" y="7999"/>
                </a:cubicBezTo>
                <a:close/>
                <a:moveTo>
                  <a:pt x="787" y="1"/>
                </a:moveTo>
                <a:cubicBezTo>
                  <a:pt x="649" y="1"/>
                  <a:pt x="500" y="90"/>
                  <a:pt x="476" y="269"/>
                </a:cubicBezTo>
                <a:cubicBezTo>
                  <a:pt x="0" y="5031"/>
                  <a:pt x="2643" y="9817"/>
                  <a:pt x="6751" y="12223"/>
                </a:cubicBezTo>
                <a:cubicBezTo>
                  <a:pt x="7406" y="12604"/>
                  <a:pt x="8168" y="12961"/>
                  <a:pt x="8977" y="13235"/>
                </a:cubicBezTo>
                <a:cubicBezTo>
                  <a:pt x="9227" y="14389"/>
                  <a:pt x="9811" y="15497"/>
                  <a:pt x="10549" y="16461"/>
                </a:cubicBezTo>
                <a:cubicBezTo>
                  <a:pt x="12133" y="18521"/>
                  <a:pt x="14288" y="20188"/>
                  <a:pt x="16502" y="21509"/>
                </a:cubicBezTo>
                <a:cubicBezTo>
                  <a:pt x="18693" y="22795"/>
                  <a:pt x="21062" y="23783"/>
                  <a:pt x="23527" y="24403"/>
                </a:cubicBezTo>
                <a:cubicBezTo>
                  <a:pt x="25718" y="24967"/>
                  <a:pt x="27986" y="25256"/>
                  <a:pt x="30252" y="25256"/>
                </a:cubicBezTo>
                <a:cubicBezTo>
                  <a:pt x="33097" y="25256"/>
                  <a:pt x="35940" y="24801"/>
                  <a:pt x="38624" y="23867"/>
                </a:cubicBezTo>
                <a:cubicBezTo>
                  <a:pt x="39196" y="23676"/>
                  <a:pt x="39755" y="23450"/>
                  <a:pt x="40315" y="23200"/>
                </a:cubicBezTo>
                <a:cubicBezTo>
                  <a:pt x="40603" y="23056"/>
                  <a:pt x="40419" y="22670"/>
                  <a:pt x="40148" y="22670"/>
                </a:cubicBezTo>
                <a:cubicBezTo>
                  <a:pt x="40106" y="22670"/>
                  <a:pt x="40062" y="22679"/>
                  <a:pt x="40017" y="22700"/>
                </a:cubicBezTo>
                <a:cubicBezTo>
                  <a:pt x="36924" y="24027"/>
                  <a:pt x="33571" y="24670"/>
                  <a:pt x="30211" y="24670"/>
                </a:cubicBezTo>
                <a:cubicBezTo>
                  <a:pt x="24375" y="24670"/>
                  <a:pt x="18519" y="22729"/>
                  <a:pt x="13978" y="19057"/>
                </a:cubicBezTo>
                <a:cubicBezTo>
                  <a:pt x="12145" y="17580"/>
                  <a:pt x="10228" y="15747"/>
                  <a:pt x="9573" y="13413"/>
                </a:cubicBezTo>
                <a:lnTo>
                  <a:pt x="9573" y="13413"/>
                </a:lnTo>
                <a:cubicBezTo>
                  <a:pt x="10267" y="13604"/>
                  <a:pt x="10984" y="13719"/>
                  <a:pt x="11687" y="13719"/>
                </a:cubicBezTo>
                <a:cubicBezTo>
                  <a:pt x="12563" y="13719"/>
                  <a:pt x="13415" y="13540"/>
                  <a:pt x="14169" y="13104"/>
                </a:cubicBezTo>
                <a:cubicBezTo>
                  <a:pt x="15145" y="12532"/>
                  <a:pt x="15943" y="11472"/>
                  <a:pt x="15907" y="10306"/>
                </a:cubicBezTo>
                <a:cubicBezTo>
                  <a:pt x="15895" y="9329"/>
                  <a:pt x="15300" y="8496"/>
                  <a:pt x="14490" y="8008"/>
                </a:cubicBezTo>
                <a:cubicBezTo>
                  <a:pt x="13919" y="7649"/>
                  <a:pt x="13235" y="7452"/>
                  <a:pt x="12563" y="7452"/>
                </a:cubicBezTo>
                <a:cubicBezTo>
                  <a:pt x="12254" y="7452"/>
                  <a:pt x="11948" y="7493"/>
                  <a:pt x="11656" y="7579"/>
                </a:cubicBezTo>
                <a:cubicBezTo>
                  <a:pt x="10621" y="7877"/>
                  <a:pt x="9811" y="8710"/>
                  <a:pt x="9347" y="9663"/>
                </a:cubicBezTo>
                <a:cubicBezTo>
                  <a:pt x="8882" y="10615"/>
                  <a:pt x="8751" y="11615"/>
                  <a:pt x="8870" y="12592"/>
                </a:cubicBezTo>
                <a:cubicBezTo>
                  <a:pt x="8561" y="12473"/>
                  <a:pt x="8263" y="12353"/>
                  <a:pt x="7977" y="12223"/>
                </a:cubicBezTo>
                <a:cubicBezTo>
                  <a:pt x="3512" y="10151"/>
                  <a:pt x="548" y="5198"/>
                  <a:pt x="1036" y="269"/>
                </a:cubicBezTo>
                <a:cubicBezTo>
                  <a:pt x="1054" y="90"/>
                  <a:pt x="926" y="1"/>
                  <a:pt x="78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89"/>
          </a:p>
        </p:txBody>
      </p:sp>
      <p:sp>
        <p:nvSpPr>
          <p:cNvPr id="19" name="Google Shape;407;p49">
            <a:extLst>
              <a:ext uri="{FF2B5EF4-FFF2-40B4-BE49-F238E27FC236}">
                <a16:creationId xmlns:a16="http://schemas.microsoft.com/office/drawing/2014/main" id="{E469A620-1ECE-744A-98B9-442C020A3E33}"/>
              </a:ext>
            </a:extLst>
          </p:cNvPr>
          <p:cNvSpPr txBox="1">
            <a:spLocks/>
          </p:cNvSpPr>
          <p:nvPr/>
        </p:nvSpPr>
        <p:spPr>
          <a:xfrm>
            <a:off x="2639521" y="42036"/>
            <a:ext cx="6693200" cy="634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>
              <a:buClr>
                <a:srgbClr val="4C2A19"/>
              </a:buClr>
              <a:buSzPts val="1100"/>
            </a:pPr>
            <a:r>
              <a:rPr lang="en-US" sz="2800" b="1" kern="0" dirty="0" err="1"/>
              <a:t>Giới</a:t>
            </a:r>
            <a:r>
              <a:rPr lang="en-US" sz="2800" b="1" kern="0" dirty="0"/>
              <a:t> </a:t>
            </a:r>
            <a:r>
              <a:rPr lang="en-US" sz="2800" b="1" kern="0" dirty="0" err="1"/>
              <a:t>thiệu</a:t>
            </a:r>
            <a:r>
              <a:rPr lang="en-US" sz="2800" b="1" kern="0" dirty="0"/>
              <a:t> về Treap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F6202AE-679E-F141-ECDC-A6B34571385A}"/>
              </a:ext>
            </a:extLst>
          </p:cNvPr>
          <p:cNvSpPr txBox="1"/>
          <p:nvPr/>
        </p:nvSpPr>
        <p:spPr>
          <a:xfrm>
            <a:off x="7041886" y="1500227"/>
            <a:ext cx="454654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Khóa</a:t>
            </a:r>
            <a:r>
              <a:rPr lang="en-US" sz="2000" dirty="0"/>
              <a:t> tìm kiếm là giá </a:t>
            </a:r>
            <a:r>
              <a:rPr lang="en-US" sz="2000" dirty="0" err="1"/>
              <a:t>trị</a:t>
            </a:r>
            <a:r>
              <a:rPr lang="en-US" sz="2000" dirty="0"/>
              <a:t> key của node.</a:t>
            </a:r>
          </a:p>
          <a:p>
            <a:endParaRPr lang="en-US" sz="2000" dirty="0"/>
          </a:p>
          <a:p>
            <a:r>
              <a:rPr lang="en-US" sz="2000" dirty="0"/>
              <a:t>Các </a:t>
            </a:r>
            <a:r>
              <a:rPr lang="en-US" sz="2000" dirty="0" err="1"/>
              <a:t>khóa</a:t>
            </a:r>
            <a:r>
              <a:rPr lang="en-US" sz="2000" dirty="0"/>
              <a:t> tìm kiếm trong </a:t>
            </a:r>
            <a:r>
              <a:rPr lang="en-US" sz="2000" dirty="0" err="1"/>
              <a:t>cây</a:t>
            </a:r>
            <a:r>
              <a:rPr lang="en-US" sz="2000" dirty="0"/>
              <a:t> vẫn </a:t>
            </a:r>
            <a:r>
              <a:rPr lang="en-US" sz="2000" dirty="0" err="1"/>
              <a:t>theo</a:t>
            </a:r>
            <a:r>
              <a:rPr lang="en-US" sz="2000" dirty="0"/>
              <a:t> </a:t>
            </a:r>
            <a:r>
              <a:rPr lang="en-US" sz="2000" dirty="0" err="1"/>
              <a:t>quy</a:t>
            </a:r>
            <a:r>
              <a:rPr lang="en-US" sz="2000" dirty="0"/>
              <a:t> </a:t>
            </a:r>
            <a:r>
              <a:rPr lang="en-US" sz="2000" dirty="0" err="1"/>
              <a:t>tắc</a:t>
            </a:r>
            <a:r>
              <a:rPr lang="en-US" sz="2000" dirty="0"/>
              <a:t> của </a:t>
            </a:r>
            <a:r>
              <a:rPr lang="en-US" sz="2000" dirty="0" err="1"/>
              <a:t>cây</a:t>
            </a:r>
            <a:r>
              <a:rPr lang="en-US" sz="2000" dirty="0"/>
              <a:t> tìm kiếm </a:t>
            </a:r>
            <a:r>
              <a:rPr lang="en-US" sz="2000" dirty="0" err="1"/>
              <a:t>nhị</a:t>
            </a:r>
            <a:r>
              <a:rPr lang="en-US" sz="2000" dirty="0"/>
              <a:t> phân.</a:t>
            </a:r>
          </a:p>
          <a:p>
            <a:endParaRPr lang="en-US" sz="2000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8188882-D106-3363-C6C5-33CB87A5A1F5}"/>
              </a:ext>
            </a:extLst>
          </p:cNvPr>
          <p:cNvGrpSpPr/>
          <p:nvPr/>
        </p:nvGrpSpPr>
        <p:grpSpPr>
          <a:xfrm>
            <a:off x="1040099" y="1593810"/>
            <a:ext cx="6043834" cy="3670380"/>
            <a:chOff x="2581605" y="1177665"/>
            <a:chExt cx="7028789" cy="4100746"/>
          </a:xfrm>
        </p:grpSpPr>
        <p:pic>
          <p:nvPicPr>
            <p:cNvPr id="11" name="Picture 4">
              <a:extLst>
                <a:ext uri="{FF2B5EF4-FFF2-40B4-BE49-F238E27FC236}">
                  <a16:creationId xmlns:a16="http://schemas.microsoft.com/office/drawing/2014/main" id="{F785725D-9F6B-3A6D-30E3-482142EE5F0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81605" y="1579588"/>
              <a:ext cx="7028789" cy="36988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5E10D4AF-706D-D6B2-5E85-8C42670177E5}"/>
                </a:ext>
              </a:extLst>
            </p:cNvPr>
            <p:cNvGrpSpPr/>
            <p:nvPr/>
          </p:nvGrpSpPr>
          <p:grpSpPr>
            <a:xfrm>
              <a:off x="3096883" y="1339752"/>
              <a:ext cx="2786332" cy="842731"/>
              <a:chOff x="3096883" y="1339752"/>
              <a:chExt cx="2786332" cy="842731"/>
            </a:xfrm>
          </p:grpSpPr>
          <p:cxnSp>
            <p:nvCxnSpPr>
              <p:cNvPr id="17" name="Connector: Curved 16">
                <a:extLst>
                  <a:ext uri="{FF2B5EF4-FFF2-40B4-BE49-F238E27FC236}">
                    <a16:creationId xmlns:a16="http://schemas.microsoft.com/office/drawing/2014/main" id="{A85AAF1F-573A-A7B2-B562-2451870BF0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15132" y="1579588"/>
                <a:ext cx="1268083" cy="602895"/>
              </a:xfrm>
              <a:prstGeom prst="curvedConnector3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F5C63C0-4E31-7B52-F981-7DD1E0ADAC9E}"/>
                  </a:ext>
                </a:extLst>
              </p:cNvPr>
              <p:cNvSpPr txBox="1"/>
              <p:nvPr/>
            </p:nvSpPr>
            <p:spPr>
              <a:xfrm>
                <a:off x="3096883" y="1339752"/>
                <a:ext cx="1518249" cy="27810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1200" err="1"/>
                  <a:t>Khóa</a:t>
                </a:r>
                <a:r>
                  <a:rPr lang="en-US" sz="1200"/>
                  <a:t> tìm kiếm</a:t>
                </a:r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1BF7D8E1-2D53-5B86-0450-69B25F51CF27}"/>
                </a:ext>
              </a:extLst>
            </p:cNvPr>
            <p:cNvGrpSpPr/>
            <p:nvPr/>
          </p:nvGrpSpPr>
          <p:grpSpPr>
            <a:xfrm>
              <a:off x="6544857" y="1177665"/>
              <a:ext cx="2720196" cy="703370"/>
              <a:chOff x="6544857" y="1177665"/>
              <a:chExt cx="2720196" cy="703370"/>
            </a:xfrm>
          </p:grpSpPr>
          <p:cxnSp>
            <p:nvCxnSpPr>
              <p:cNvPr id="15" name="Connector: Curved 14">
                <a:extLst>
                  <a:ext uri="{FF2B5EF4-FFF2-40B4-BE49-F238E27FC236}">
                    <a16:creationId xmlns:a16="http://schemas.microsoft.com/office/drawing/2014/main" id="{E5A0D4E1-1058-BB19-94FA-F852364E3EB2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V="1">
                <a:off x="6544857" y="1427187"/>
                <a:ext cx="1201947" cy="453848"/>
              </a:xfrm>
              <a:prstGeom prst="curvedConnector3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B8F5E24-0FC7-71CF-022E-146D850AB927}"/>
                  </a:ext>
                </a:extLst>
              </p:cNvPr>
              <p:cNvSpPr txBox="1"/>
              <p:nvPr/>
            </p:nvSpPr>
            <p:spPr>
              <a:xfrm>
                <a:off x="7746804" y="1177665"/>
                <a:ext cx="1518249" cy="309005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1400" err="1"/>
                  <a:t>Khóa</a:t>
                </a:r>
                <a:r>
                  <a:rPr lang="en-US" sz="1400"/>
                  <a:t> heap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76716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1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50"/>
          <p:cNvSpPr/>
          <p:nvPr/>
        </p:nvSpPr>
        <p:spPr>
          <a:xfrm rot="-1940152">
            <a:off x="9435264" y="5560373"/>
            <a:ext cx="4675309" cy="4383520"/>
          </a:xfrm>
          <a:custGeom>
            <a:avLst/>
            <a:gdLst/>
            <a:ahLst/>
            <a:cxnLst/>
            <a:rect l="l" t="t" r="r" b="b"/>
            <a:pathLst>
              <a:path w="88334" h="82821" extrusionOk="0">
                <a:moveTo>
                  <a:pt x="55901" y="1"/>
                </a:moveTo>
                <a:cubicBezTo>
                  <a:pt x="48674" y="1"/>
                  <a:pt x="43483" y="524"/>
                  <a:pt x="35089" y="2858"/>
                </a:cubicBezTo>
                <a:cubicBezTo>
                  <a:pt x="33874" y="3215"/>
                  <a:pt x="33243" y="3430"/>
                  <a:pt x="31874" y="3811"/>
                </a:cubicBezTo>
                <a:cubicBezTo>
                  <a:pt x="15777" y="8454"/>
                  <a:pt x="1" y="20610"/>
                  <a:pt x="1" y="38517"/>
                </a:cubicBezTo>
                <a:cubicBezTo>
                  <a:pt x="1" y="50519"/>
                  <a:pt x="5776" y="59401"/>
                  <a:pt x="14717" y="68104"/>
                </a:cubicBezTo>
                <a:cubicBezTo>
                  <a:pt x="23028" y="76784"/>
                  <a:pt x="32315" y="82820"/>
                  <a:pt x="44328" y="82820"/>
                </a:cubicBezTo>
                <a:cubicBezTo>
                  <a:pt x="59627" y="82820"/>
                  <a:pt x="72022" y="70557"/>
                  <a:pt x="78916" y="57984"/>
                </a:cubicBezTo>
                <a:cubicBezTo>
                  <a:pt x="84595" y="48387"/>
                  <a:pt x="88333" y="42803"/>
                  <a:pt x="88333" y="32421"/>
                </a:cubicBezTo>
                <a:cubicBezTo>
                  <a:pt x="88333" y="14514"/>
                  <a:pt x="73808" y="1"/>
                  <a:pt x="5590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89"/>
          </a:p>
        </p:txBody>
      </p:sp>
      <p:sp>
        <p:nvSpPr>
          <p:cNvPr id="418" name="Google Shape;418;p50"/>
          <p:cNvSpPr/>
          <p:nvPr/>
        </p:nvSpPr>
        <p:spPr>
          <a:xfrm rot="8900236" flipH="1">
            <a:off x="10333142" y="3855813"/>
            <a:ext cx="4111828" cy="2557691"/>
          </a:xfrm>
          <a:custGeom>
            <a:avLst/>
            <a:gdLst/>
            <a:ahLst/>
            <a:cxnLst/>
            <a:rect l="l" t="t" r="r" b="b"/>
            <a:pathLst>
              <a:path w="40604" h="25257" extrusionOk="0">
                <a:moveTo>
                  <a:pt x="12569" y="7999"/>
                </a:moveTo>
                <a:cubicBezTo>
                  <a:pt x="13334" y="7999"/>
                  <a:pt x="14124" y="8304"/>
                  <a:pt x="14681" y="8841"/>
                </a:cubicBezTo>
                <a:cubicBezTo>
                  <a:pt x="15490" y="9627"/>
                  <a:pt x="15538" y="10794"/>
                  <a:pt x="14883" y="11711"/>
                </a:cubicBezTo>
                <a:cubicBezTo>
                  <a:pt x="14131" y="12769"/>
                  <a:pt x="12977" y="13147"/>
                  <a:pt x="11752" y="13147"/>
                </a:cubicBezTo>
                <a:cubicBezTo>
                  <a:pt x="10978" y="13147"/>
                  <a:pt x="10177" y="12996"/>
                  <a:pt x="9430" y="12770"/>
                </a:cubicBezTo>
                <a:cubicBezTo>
                  <a:pt x="9168" y="10865"/>
                  <a:pt x="9989" y="8413"/>
                  <a:pt x="12073" y="8043"/>
                </a:cubicBezTo>
                <a:cubicBezTo>
                  <a:pt x="12235" y="8014"/>
                  <a:pt x="12402" y="7999"/>
                  <a:pt x="12569" y="7999"/>
                </a:cubicBezTo>
                <a:close/>
                <a:moveTo>
                  <a:pt x="787" y="1"/>
                </a:moveTo>
                <a:cubicBezTo>
                  <a:pt x="649" y="1"/>
                  <a:pt x="500" y="90"/>
                  <a:pt x="476" y="269"/>
                </a:cubicBezTo>
                <a:cubicBezTo>
                  <a:pt x="0" y="5031"/>
                  <a:pt x="2643" y="9817"/>
                  <a:pt x="6751" y="12223"/>
                </a:cubicBezTo>
                <a:cubicBezTo>
                  <a:pt x="7406" y="12604"/>
                  <a:pt x="8168" y="12961"/>
                  <a:pt x="8977" y="13235"/>
                </a:cubicBezTo>
                <a:cubicBezTo>
                  <a:pt x="9227" y="14389"/>
                  <a:pt x="9811" y="15497"/>
                  <a:pt x="10549" y="16461"/>
                </a:cubicBezTo>
                <a:cubicBezTo>
                  <a:pt x="12133" y="18521"/>
                  <a:pt x="14288" y="20188"/>
                  <a:pt x="16502" y="21509"/>
                </a:cubicBezTo>
                <a:cubicBezTo>
                  <a:pt x="18693" y="22795"/>
                  <a:pt x="21062" y="23783"/>
                  <a:pt x="23527" y="24403"/>
                </a:cubicBezTo>
                <a:cubicBezTo>
                  <a:pt x="25718" y="24967"/>
                  <a:pt x="27986" y="25256"/>
                  <a:pt x="30252" y="25256"/>
                </a:cubicBezTo>
                <a:cubicBezTo>
                  <a:pt x="33097" y="25256"/>
                  <a:pt x="35940" y="24801"/>
                  <a:pt x="38624" y="23867"/>
                </a:cubicBezTo>
                <a:cubicBezTo>
                  <a:pt x="39196" y="23676"/>
                  <a:pt x="39755" y="23450"/>
                  <a:pt x="40315" y="23200"/>
                </a:cubicBezTo>
                <a:cubicBezTo>
                  <a:pt x="40603" y="23056"/>
                  <a:pt x="40419" y="22670"/>
                  <a:pt x="40148" y="22670"/>
                </a:cubicBezTo>
                <a:cubicBezTo>
                  <a:pt x="40106" y="22670"/>
                  <a:pt x="40062" y="22679"/>
                  <a:pt x="40017" y="22700"/>
                </a:cubicBezTo>
                <a:cubicBezTo>
                  <a:pt x="36924" y="24027"/>
                  <a:pt x="33571" y="24670"/>
                  <a:pt x="30211" y="24670"/>
                </a:cubicBezTo>
                <a:cubicBezTo>
                  <a:pt x="24375" y="24670"/>
                  <a:pt x="18519" y="22729"/>
                  <a:pt x="13978" y="19057"/>
                </a:cubicBezTo>
                <a:cubicBezTo>
                  <a:pt x="12145" y="17580"/>
                  <a:pt x="10228" y="15747"/>
                  <a:pt x="9573" y="13413"/>
                </a:cubicBezTo>
                <a:lnTo>
                  <a:pt x="9573" y="13413"/>
                </a:lnTo>
                <a:cubicBezTo>
                  <a:pt x="10267" y="13604"/>
                  <a:pt x="10984" y="13719"/>
                  <a:pt x="11687" y="13719"/>
                </a:cubicBezTo>
                <a:cubicBezTo>
                  <a:pt x="12563" y="13719"/>
                  <a:pt x="13415" y="13540"/>
                  <a:pt x="14169" y="13104"/>
                </a:cubicBezTo>
                <a:cubicBezTo>
                  <a:pt x="15145" y="12532"/>
                  <a:pt x="15943" y="11472"/>
                  <a:pt x="15907" y="10306"/>
                </a:cubicBezTo>
                <a:cubicBezTo>
                  <a:pt x="15895" y="9329"/>
                  <a:pt x="15300" y="8496"/>
                  <a:pt x="14490" y="8008"/>
                </a:cubicBezTo>
                <a:cubicBezTo>
                  <a:pt x="13919" y="7649"/>
                  <a:pt x="13235" y="7452"/>
                  <a:pt x="12563" y="7452"/>
                </a:cubicBezTo>
                <a:cubicBezTo>
                  <a:pt x="12254" y="7452"/>
                  <a:pt x="11948" y="7493"/>
                  <a:pt x="11656" y="7579"/>
                </a:cubicBezTo>
                <a:cubicBezTo>
                  <a:pt x="10621" y="7877"/>
                  <a:pt x="9811" y="8710"/>
                  <a:pt x="9347" y="9663"/>
                </a:cubicBezTo>
                <a:cubicBezTo>
                  <a:pt x="8882" y="10615"/>
                  <a:pt x="8751" y="11615"/>
                  <a:pt x="8870" y="12592"/>
                </a:cubicBezTo>
                <a:cubicBezTo>
                  <a:pt x="8561" y="12473"/>
                  <a:pt x="8263" y="12353"/>
                  <a:pt x="7977" y="12223"/>
                </a:cubicBezTo>
                <a:cubicBezTo>
                  <a:pt x="3512" y="10151"/>
                  <a:pt x="548" y="5198"/>
                  <a:pt x="1036" y="269"/>
                </a:cubicBezTo>
                <a:cubicBezTo>
                  <a:pt x="1054" y="90"/>
                  <a:pt x="926" y="1"/>
                  <a:pt x="78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89"/>
          </a:p>
        </p:txBody>
      </p:sp>
      <p:sp>
        <p:nvSpPr>
          <p:cNvPr id="19" name="Google Shape;407;p49">
            <a:extLst>
              <a:ext uri="{FF2B5EF4-FFF2-40B4-BE49-F238E27FC236}">
                <a16:creationId xmlns:a16="http://schemas.microsoft.com/office/drawing/2014/main" id="{E469A620-1ECE-744A-98B9-442C020A3E33}"/>
              </a:ext>
            </a:extLst>
          </p:cNvPr>
          <p:cNvSpPr txBox="1">
            <a:spLocks/>
          </p:cNvSpPr>
          <p:nvPr/>
        </p:nvSpPr>
        <p:spPr>
          <a:xfrm>
            <a:off x="2639521" y="42036"/>
            <a:ext cx="6693200" cy="634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>
              <a:buClr>
                <a:srgbClr val="4C2A19"/>
              </a:buClr>
              <a:buSzPts val="1100"/>
            </a:pPr>
            <a:r>
              <a:rPr lang="en-US" sz="2800" b="1" kern="0" dirty="0" err="1"/>
              <a:t>Giới</a:t>
            </a:r>
            <a:r>
              <a:rPr lang="en-US" sz="2800" b="1" kern="0" dirty="0"/>
              <a:t> </a:t>
            </a:r>
            <a:r>
              <a:rPr lang="en-US" sz="2800" b="1" kern="0" dirty="0" err="1"/>
              <a:t>thiệu</a:t>
            </a:r>
            <a:r>
              <a:rPr lang="en-US" sz="2800" b="1" kern="0" dirty="0"/>
              <a:t> về Treap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F6202AE-679E-F141-ECDC-A6B34571385A}"/>
              </a:ext>
            </a:extLst>
          </p:cNvPr>
          <p:cNvSpPr txBox="1"/>
          <p:nvPr/>
        </p:nvSpPr>
        <p:spPr>
          <a:xfrm>
            <a:off x="7041886" y="1500227"/>
            <a:ext cx="454654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Cấu</a:t>
            </a:r>
            <a:r>
              <a:rPr lang="en-US" sz="2000" dirty="0"/>
              <a:t> </a:t>
            </a:r>
            <a:r>
              <a:rPr lang="en-US" sz="2000" dirty="0" err="1"/>
              <a:t>trúc</a:t>
            </a:r>
            <a:r>
              <a:rPr lang="en-US" sz="2000" dirty="0"/>
              <a:t> của </a:t>
            </a:r>
            <a:r>
              <a:rPr lang="en-US" sz="2000" dirty="0" err="1"/>
              <a:t>cây</a:t>
            </a:r>
            <a:r>
              <a:rPr lang="en-US" sz="2000" dirty="0"/>
              <a:t> Treap </a:t>
            </a:r>
            <a:r>
              <a:rPr lang="en-US" sz="2000" dirty="0" err="1"/>
              <a:t>không</a:t>
            </a:r>
            <a:r>
              <a:rPr lang="en-US" sz="2000" dirty="0"/>
              <a:t> bị phụ </a:t>
            </a:r>
            <a:r>
              <a:rPr lang="en-US" sz="2000" dirty="0" err="1"/>
              <a:t>thuộc</a:t>
            </a:r>
            <a:r>
              <a:rPr lang="en-US" sz="2000" dirty="0"/>
              <a:t> vào thứ </a:t>
            </a:r>
            <a:r>
              <a:rPr lang="en-US" sz="2000" dirty="0" err="1"/>
              <a:t>tự</a:t>
            </a:r>
            <a:r>
              <a:rPr lang="en-US" sz="2000" dirty="0"/>
              <a:t> các key được thêm vào mà </a:t>
            </a:r>
            <a:r>
              <a:rPr lang="en-US" sz="2000" dirty="0" err="1"/>
              <a:t>dựa</a:t>
            </a:r>
            <a:r>
              <a:rPr lang="en-US" sz="2000" dirty="0"/>
              <a:t> vào các priority.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8188882-D106-3363-C6C5-33CB87A5A1F5}"/>
              </a:ext>
            </a:extLst>
          </p:cNvPr>
          <p:cNvGrpSpPr/>
          <p:nvPr/>
        </p:nvGrpSpPr>
        <p:grpSpPr>
          <a:xfrm>
            <a:off x="1040099" y="1593810"/>
            <a:ext cx="6043834" cy="3670380"/>
            <a:chOff x="2581605" y="1177665"/>
            <a:chExt cx="7028789" cy="4100746"/>
          </a:xfrm>
        </p:grpSpPr>
        <p:pic>
          <p:nvPicPr>
            <p:cNvPr id="11" name="Picture 4">
              <a:extLst>
                <a:ext uri="{FF2B5EF4-FFF2-40B4-BE49-F238E27FC236}">
                  <a16:creationId xmlns:a16="http://schemas.microsoft.com/office/drawing/2014/main" id="{F785725D-9F6B-3A6D-30E3-482142EE5F0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81605" y="1579588"/>
              <a:ext cx="7028789" cy="36988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5E10D4AF-706D-D6B2-5E85-8C42670177E5}"/>
                </a:ext>
              </a:extLst>
            </p:cNvPr>
            <p:cNvGrpSpPr/>
            <p:nvPr/>
          </p:nvGrpSpPr>
          <p:grpSpPr>
            <a:xfrm>
              <a:off x="3096883" y="1339752"/>
              <a:ext cx="2786332" cy="842731"/>
              <a:chOff x="3096883" y="1339752"/>
              <a:chExt cx="2786332" cy="842731"/>
            </a:xfrm>
          </p:grpSpPr>
          <p:cxnSp>
            <p:nvCxnSpPr>
              <p:cNvPr id="17" name="Connector: Curved 16">
                <a:extLst>
                  <a:ext uri="{FF2B5EF4-FFF2-40B4-BE49-F238E27FC236}">
                    <a16:creationId xmlns:a16="http://schemas.microsoft.com/office/drawing/2014/main" id="{A85AAF1F-573A-A7B2-B562-2451870BF0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15132" y="1579588"/>
                <a:ext cx="1268083" cy="602895"/>
              </a:xfrm>
              <a:prstGeom prst="curvedConnector3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F5C63C0-4E31-7B52-F981-7DD1E0ADAC9E}"/>
                  </a:ext>
                </a:extLst>
              </p:cNvPr>
              <p:cNvSpPr txBox="1"/>
              <p:nvPr/>
            </p:nvSpPr>
            <p:spPr>
              <a:xfrm>
                <a:off x="3096883" y="1339752"/>
                <a:ext cx="1518249" cy="27810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1200" err="1"/>
                  <a:t>Khóa</a:t>
                </a:r>
                <a:r>
                  <a:rPr lang="en-US" sz="1200"/>
                  <a:t> tìm kiếm</a:t>
                </a:r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1BF7D8E1-2D53-5B86-0450-69B25F51CF27}"/>
                </a:ext>
              </a:extLst>
            </p:cNvPr>
            <p:cNvGrpSpPr/>
            <p:nvPr/>
          </p:nvGrpSpPr>
          <p:grpSpPr>
            <a:xfrm>
              <a:off x="6544857" y="1177665"/>
              <a:ext cx="2720196" cy="703370"/>
              <a:chOff x="6544857" y="1177665"/>
              <a:chExt cx="2720196" cy="703370"/>
            </a:xfrm>
          </p:grpSpPr>
          <p:cxnSp>
            <p:nvCxnSpPr>
              <p:cNvPr id="15" name="Connector: Curved 14">
                <a:extLst>
                  <a:ext uri="{FF2B5EF4-FFF2-40B4-BE49-F238E27FC236}">
                    <a16:creationId xmlns:a16="http://schemas.microsoft.com/office/drawing/2014/main" id="{E5A0D4E1-1058-BB19-94FA-F852364E3EB2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V="1">
                <a:off x="6544857" y="1427187"/>
                <a:ext cx="1201947" cy="453848"/>
              </a:xfrm>
              <a:prstGeom prst="curvedConnector3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B8F5E24-0FC7-71CF-022E-146D850AB927}"/>
                  </a:ext>
                </a:extLst>
              </p:cNvPr>
              <p:cNvSpPr txBox="1"/>
              <p:nvPr/>
            </p:nvSpPr>
            <p:spPr>
              <a:xfrm>
                <a:off x="7746804" y="1177665"/>
                <a:ext cx="1518249" cy="309005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1400" err="1"/>
                  <a:t>Khóa</a:t>
                </a:r>
                <a:r>
                  <a:rPr lang="en-US" sz="1400"/>
                  <a:t> heap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66090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1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6" name="Google Shape;386;p48"/>
          <p:cNvPicPr preferRelativeResize="0"/>
          <p:nvPr/>
        </p:nvPicPr>
        <p:blipFill rotWithShape="1">
          <a:blip r:embed="rId3">
            <a:alphaModFix/>
          </a:blip>
          <a:srcRect l="4363" t="17099" r="3180" b="16749"/>
          <a:stretch/>
        </p:blipFill>
        <p:spPr>
          <a:xfrm flipH="1">
            <a:off x="3825767" y="5391033"/>
            <a:ext cx="4335768" cy="3973297"/>
          </a:xfrm>
          <a:prstGeom prst="rect">
            <a:avLst/>
          </a:prstGeom>
          <a:noFill/>
          <a:ln>
            <a:noFill/>
          </a:ln>
        </p:spPr>
      </p:pic>
      <p:sp>
        <p:nvSpPr>
          <p:cNvPr id="388" name="Google Shape;388;p48"/>
          <p:cNvSpPr/>
          <p:nvPr/>
        </p:nvSpPr>
        <p:spPr>
          <a:xfrm>
            <a:off x="6188565" y="4951981"/>
            <a:ext cx="1222000" cy="1074000"/>
          </a:xfrm>
          <a:prstGeom prst="wedgeEllipseCallout">
            <a:avLst>
              <a:gd name="adj1" fmla="val -56536"/>
              <a:gd name="adj2" fmla="val 64009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89"/>
          </a:p>
        </p:txBody>
      </p:sp>
      <p:sp>
        <p:nvSpPr>
          <p:cNvPr id="390" name="Google Shape;390;p48"/>
          <p:cNvSpPr txBox="1">
            <a:spLocks noGrp="1"/>
          </p:cNvSpPr>
          <p:nvPr>
            <p:ph type="title"/>
          </p:nvPr>
        </p:nvSpPr>
        <p:spPr>
          <a:xfrm>
            <a:off x="3855067" y="3426186"/>
            <a:ext cx="6861200" cy="12348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chemeClr val="tx2">
                    <a:lumMod val="50000"/>
                  </a:schemeClr>
                </a:solidFill>
              </a:rPr>
              <a:t>Các </a:t>
            </a:r>
            <a:r>
              <a:rPr lang="en-US" sz="3600" b="1" dirty="0" err="1">
                <a:solidFill>
                  <a:schemeClr val="tx2">
                    <a:lumMod val="50000"/>
                  </a:schemeClr>
                </a:solidFill>
              </a:rPr>
              <a:t>thao</a:t>
            </a:r>
            <a:r>
              <a:rPr lang="en-US" sz="3600" b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3600" b="1" dirty="0" err="1">
                <a:solidFill>
                  <a:schemeClr val="tx2">
                    <a:lumMod val="50000"/>
                  </a:schemeClr>
                </a:solidFill>
              </a:rPr>
              <a:t>tác</a:t>
            </a:r>
            <a:r>
              <a:rPr lang="en-US" sz="3600" b="1" dirty="0">
                <a:solidFill>
                  <a:schemeClr val="tx2">
                    <a:lumMod val="50000"/>
                  </a:schemeClr>
                </a:solidFill>
              </a:rPr>
              <a:t> trong </a:t>
            </a:r>
            <a:r>
              <a:rPr lang="en-US" sz="3600" b="1" dirty="0" err="1">
                <a:solidFill>
                  <a:schemeClr val="tx2">
                    <a:lumMod val="50000"/>
                  </a:schemeClr>
                </a:solidFill>
              </a:rPr>
              <a:t>cây</a:t>
            </a:r>
            <a:r>
              <a:rPr lang="en-US" sz="3600" b="1" dirty="0">
                <a:solidFill>
                  <a:schemeClr val="tx2">
                    <a:lumMod val="50000"/>
                  </a:schemeClr>
                </a:solidFill>
              </a:rPr>
              <a:t> Treap</a:t>
            </a:r>
            <a:endParaRPr sz="36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91" name="Google Shape;391;p48"/>
          <p:cNvSpPr txBox="1">
            <a:spLocks noGrp="1"/>
          </p:cNvSpPr>
          <p:nvPr>
            <p:ph type="title" idx="2"/>
          </p:nvPr>
        </p:nvSpPr>
        <p:spPr>
          <a:xfrm>
            <a:off x="8058788" y="2727281"/>
            <a:ext cx="2468400" cy="13532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tx2">
                    <a:lumMod val="50000"/>
                  </a:schemeClr>
                </a:solidFill>
              </a:rPr>
              <a:t>02</a:t>
            </a:r>
            <a:endParaRPr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92" name="Google Shape;392;p48"/>
          <p:cNvSpPr/>
          <p:nvPr/>
        </p:nvSpPr>
        <p:spPr>
          <a:xfrm>
            <a:off x="10716267" y="967133"/>
            <a:ext cx="426000" cy="426000"/>
          </a:xfrm>
          <a:prstGeom prst="star4">
            <a:avLst>
              <a:gd name="adj" fmla="val 0"/>
            </a:avLst>
          </a:prstGeom>
          <a:solidFill>
            <a:schemeClr val="accent1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89"/>
          </a:p>
        </p:txBody>
      </p:sp>
      <p:sp>
        <p:nvSpPr>
          <p:cNvPr id="394" name="Google Shape;394;p48"/>
          <p:cNvSpPr/>
          <p:nvPr/>
        </p:nvSpPr>
        <p:spPr>
          <a:xfrm>
            <a:off x="8384800" y="5224000"/>
            <a:ext cx="426000" cy="426000"/>
          </a:xfrm>
          <a:prstGeom prst="star4">
            <a:avLst>
              <a:gd name="adj" fmla="val 0"/>
            </a:avLst>
          </a:prstGeom>
          <a:solidFill>
            <a:schemeClr val="accent1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89"/>
          </a:p>
        </p:txBody>
      </p:sp>
      <p:grpSp>
        <p:nvGrpSpPr>
          <p:cNvPr id="395" name="Google Shape;395;p48"/>
          <p:cNvGrpSpPr/>
          <p:nvPr/>
        </p:nvGrpSpPr>
        <p:grpSpPr>
          <a:xfrm>
            <a:off x="8756540" y="936282"/>
            <a:ext cx="536448" cy="487689"/>
            <a:chOff x="-40378075" y="3267450"/>
            <a:chExt cx="317425" cy="289075"/>
          </a:xfrm>
        </p:grpSpPr>
        <p:sp>
          <p:nvSpPr>
            <p:cNvPr id="396" name="Google Shape;396;p48"/>
            <p:cNvSpPr/>
            <p:nvPr/>
          </p:nvSpPr>
          <p:spPr>
            <a:xfrm>
              <a:off x="-40218975" y="3308400"/>
              <a:ext cx="158325" cy="248125"/>
            </a:xfrm>
            <a:custGeom>
              <a:avLst/>
              <a:gdLst/>
              <a:ahLst/>
              <a:cxnLst/>
              <a:rect l="l" t="t" r="r" b="b"/>
              <a:pathLst>
                <a:path w="6333" h="9925" extrusionOk="0">
                  <a:moveTo>
                    <a:pt x="4694" y="1"/>
                  </a:moveTo>
                  <a:lnTo>
                    <a:pt x="4694" y="7877"/>
                  </a:lnTo>
                  <a:cubicBezTo>
                    <a:pt x="4694" y="8097"/>
                    <a:pt x="4474" y="8255"/>
                    <a:pt x="4253" y="8255"/>
                  </a:cubicBezTo>
                  <a:cubicBezTo>
                    <a:pt x="2993" y="8255"/>
                    <a:pt x="1638" y="8696"/>
                    <a:pt x="693" y="9452"/>
                  </a:cubicBezTo>
                  <a:cubicBezTo>
                    <a:pt x="536" y="9546"/>
                    <a:pt x="189" y="9925"/>
                    <a:pt x="0" y="9925"/>
                  </a:cubicBezTo>
                  <a:lnTo>
                    <a:pt x="5073" y="9925"/>
                  </a:lnTo>
                  <a:cubicBezTo>
                    <a:pt x="5734" y="9925"/>
                    <a:pt x="6333" y="9357"/>
                    <a:pt x="6333" y="8696"/>
                  </a:cubicBezTo>
                  <a:lnTo>
                    <a:pt x="6333" y="1229"/>
                  </a:lnTo>
                  <a:cubicBezTo>
                    <a:pt x="6333" y="536"/>
                    <a:pt x="5766" y="1"/>
                    <a:pt x="50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sp>
          <p:nvSpPr>
            <p:cNvPr id="397" name="Google Shape;397;p48"/>
            <p:cNvSpPr/>
            <p:nvPr/>
          </p:nvSpPr>
          <p:spPr>
            <a:xfrm>
              <a:off x="-40316650" y="3267450"/>
              <a:ext cx="86675" cy="257575"/>
            </a:xfrm>
            <a:custGeom>
              <a:avLst/>
              <a:gdLst/>
              <a:ahLst/>
              <a:cxnLst/>
              <a:rect l="l" t="t" r="r" b="b"/>
              <a:pathLst>
                <a:path w="3467" h="10303" extrusionOk="0">
                  <a:moveTo>
                    <a:pt x="1" y="0"/>
                  </a:moveTo>
                  <a:lnTo>
                    <a:pt x="1" y="9105"/>
                  </a:lnTo>
                  <a:cubicBezTo>
                    <a:pt x="1166" y="9200"/>
                    <a:pt x="2489" y="9578"/>
                    <a:pt x="3466" y="10302"/>
                  </a:cubicBezTo>
                  <a:lnTo>
                    <a:pt x="3466" y="1197"/>
                  </a:lnTo>
                  <a:cubicBezTo>
                    <a:pt x="2489" y="473"/>
                    <a:pt x="1229" y="95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sp>
          <p:nvSpPr>
            <p:cNvPr id="398" name="Google Shape;398;p48"/>
            <p:cNvSpPr/>
            <p:nvPr/>
          </p:nvSpPr>
          <p:spPr>
            <a:xfrm>
              <a:off x="-40209525" y="3267450"/>
              <a:ext cx="86650" cy="257575"/>
            </a:xfrm>
            <a:custGeom>
              <a:avLst/>
              <a:gdLst/>
              <a:ahLst/>
              <a:cxnLst/>
              <a:rect l="l" t="t" r="r" b="b"/>
              <a:pathLst>
                <a:path w="3466" h="10303" extrusionOk="0">
                  <a:moveTo>
                    <a:pt x="3466" y="0"/>
                  </a:moveTo>
                  <a:cubicBezTo>
                    <a:pt x="2300" y="95"/>
                    <a:pt x="977" y="473"/>
                    <a:pt x="0" y="1197"/>
                  </a:cubicBezTo>
                  <a:lnTo>
                    <a:pt x="0" y="10302"/>
                  </a:lnTo>
                  <a:cubicBezTo>
                    <a:pt x="977" y="9578"/>
                    <a:pt x="2237" y="9200"/>
                    <a:pt x="3466" y="9105"/>
                  </a:cubicBezTo>
                  <a:lnTo>
                    <a:pt x="346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sp>
          <p:nvSpPr>
            <p:cNvPr id="399" name="Google Shape;399;p48"/>
            <p:cNvSpPr/>
            <p:nvPr/>
          </p:nvSpPr>
          <p:spPr>
            <a:xfrm>
              <a:off x="-40378075" y="3308400"/>
              <a:ext cx="157550" cy="248125"/>
            </a:xfrm>
            <a:custGeom>
              <a:avLst/>
              <a:gdLst/>
              <a:ahLst/>
              <a:cxnLst/>
              <a:rect l="l" t="t" r="r" b="b"/>
              <a:pathLst>
                <a:path w="6302" h="9925" extrusionOk="0">
                  <a:moveTo>
                    <a:pt x="1229" y="1"/>
                  </a:moveTo>
                  <a:cubicBezTo>
                    <a:pt x="567" y="1"/>
                    <a:pt x="0" y="536"/>
                    <a:pt x="0" y="1198"/>
                  </a:cubicBezTo>
                  <a:lnTo>
                    <a:pt x="0" y="8664"/>
                  </a:lnTo>
                  <a:cubicBezTo>
                    <a:pt x="32" y="9357"/>
                    <a:pt x="567" y="9925"/>
                    <a:pt x="1229" y="9925"/>
                  </a:cubicBezTo>
                  <a:lnTo>
                    <a:pt x="6301" y="9925"/>
                  </a:lnTo>
                  <a:cubicBezTo>
                    <a:pt x="6112" y="9925"/>
                    <a:pt x="5766" y="9609"/>
                    <a:pt x="5608" y="9452"/>
                  </a:cubicBezTo>
                  <a:cubicBezTo>
                    <a:pt x="4631" y="8664"/>
                    <a:pt x="3277" y="8255"/>
                    <a:pt x="2048" y="8255"/>
                  </a:cubicBezTo>
                  <a:cubicBezTo>
                    <a:pt x="1828" y="8255"/>
                    <a:pt x="1638" y="8066"/>
                    <a:pt x="1638" y="7877"/>
                  </a:cubicBezTo>
                  <a:lnTo>
                    <a:pt x="16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</p:grpSp>
      <p:sp>
        <p:nvSpPr>
          <p:cNvPr id="400" name="Google Shape;400;p48"/>
          <p:cNvSpPr/>
          <p:nvPr/>
        </p:nvSpPr>
        <p:spPr>
          <a:xfrm>
            <a:off x="6622236" y="5242934"/>
            <a:ext cx="354648" cy="492052"/>
          </a:xfrm>
          <a:custGeom>
            <a:avLst/>
            <a:gdLst/>
            <a:ahLst/>
            <a:cxnLst/>
            <a:rect l="l" t="t" r="r" b="b"/>
            <a:pathLst>
              <a:path w="9106" h="12634" extrusionOk="0">
                <a:moveTo>
                  <a:pt x="7499" y="788"/>
                </a:moveTo>
                <a:lnTo>
                  <a:pt x="7499" y="1859"/>
                </a:lnTo>
                <a:cubicBezTo>
                  <a:pt x="7499" y="2426"/>
                  <a:pt x="7373" y="3025"/>
                  <a:pt x="7121" y="3529"/>
                </a:cubicBezTo>
                <a:cubicBezTo>
                  <a:pt x="6806" y="3466"/>
                  <a:pt x="6554" y="3434"/>
                  <a:pt x="6239" y="3434"/>
                </a:cubicBezTo>
                <a:cubicBezTo>
                  <a:pt x="5546" y="3434"/>
                  <a:pt x="4916" y="3592"/>
                  <a:pt x="4380" y="3844"/>
                </a:cubicBezTo>
                <a:cubicBezTo>
                  <a:pt x="3907" y="4096"/>
                  <a:pt x="3403" y="4222"/>
                  <a:pt x="2931" y="4222"/>
                </a:cubicBezTo>
                <a:cubicBezTo>
                  <a:pt x="2710" y="4222"/>
                  <a:pt x="2521" y="4159"/>
                  <a:pt x="2364" y="4127"/>
                </a:cubicBezTo>
                <a:cubicBezTo>
                  <a:pt x="2301" y="4001"/>
                  <a:pt x="2206" y="3938"/>
                  <a:pt x="2175" y="3812"/>
                </a:cubicBezTo>
                <a:cubicBezTo>
                  <a:pt x="1860" y="3277"/>
                  <a:pt x="1702" y="2552"/>
                  <a:pt x="1702" y="1859"/>
                </a:cubicBezTo>
                <a:lnTo>
                  <a:pt x="1702" y="788"/>
                </a:lnTo>
                <a:close/>
                <a:moveTo>
                  <a:pt x="5357" y="7278"/>
                </a:moveTo>
                <a:cubicBezTo>
                  <a:pt x="5451" y="7372"/>
                  <a:pt x="5546" y="7435"/>
                  <a:pt x="5672" y="7467"/>
                </a:cubicBezTo>
                <a:cubicBezTo>
                  <a:pt x="6869" y="8066"/>
                  <a:pt x="7436" y="9420"/>
                  <a:pt x="7436" y="10743"/>
                </a:cubicBezTo>
                <a:lnTo>
                  <a:pt x="7436" y="11279"/>
                </a:lnTo>
                <a:lnTo>
                  <a:pt x="4821" y="9294"/>
                </a:lnTo>
                <a:cubicBezTo>
                  <a:pt x="4742" y="9231"/>
                  <a:pt x="4648" y="9200"/>
                  <a:pt x="4553" y="9200"/>
                </a:cubicBezTo>
                <a:cubicBezTo>
                  <a:pt x="4459" y="9200"/>
                  <a:pt x="4364" y="9231"/>
                  <a:pt x="4285" y="9294"/>
                </a:cubicBezTo>
                <a:lnTo>
                  <a:pt x="1671" y="11279"/>
                </a:lnTo>
                <a:lnTo>
                  <a:pt x="1671" y="10743"/>
                </a:lnTo>
                <a:cubicBezTo>
                  <a:pt x="1671" y="9357"/>
                  <a:pt x="2238" y="8066"/>
                  <a:pt x="3435" y="7467"/>
                </a:cubicBezTo>
                <a:cubicBezTo>
                  <a:pt x="3561" y="7435"/>
                  <a:pt x="3624" y="7372"/>
                  <a:pt x="3750" y="7278"/>
                </a:cubicBezTo>
                <a:lnTo>
                  <a:pt x="4191" y="8160"/>
                </a:lnTo>
                <a:cubicBezTo>
                  <a:pt x="4270" y="8318"/>
                  <a:pt x="4411" y="8396"/>
                  <a:pt x="4557" y="8396"/>
                </a:cubicBezTo>
                <a:cubicBezTo>
                  <a:pt x="4703" y="8396"/>
                  <a:pt x="4853" y="8318"/>
                  <a:pt x="4947" y="8160"/>
                </a:cubicBezTo>
                <a:lnTo>
                  <a:pt x="5357" y="7278"/>
                </a:lnTo>
                <a:close/>
                <a:moveTo>
                  <a:pt x="410" y="0"/>
                </a:moveTo>
                <a:cubicBezTo>
                  <a:pt x="158" y="0"/>
                  <a:pt x="1" y="189"/>
                  <a:pt x="1" y="410"/>
                </a:cubicBezTo>
                <a:cubicBezTo>
                  <a:pt x="1" y="630"/>
                  <a:pt x="190" y="788"/>
                  <a:pt x="410" y="788"/>
                </a:cubicBezTo>
                <a:lnTo>
                  <a:pt x="820" y="788"/>
                </a:lnTo>
                <a:lnTo>
                  <a:pt x="820" y="1859"/>
                </a:lnTo>
                <a:cubicBezTo>
                  <a:pt x="820" y="3749"/>
                  <a:pt x="1734" y="5199"/>
                  <a:pt x="3088" y="5860"/>
                </a:cubicBezTo>
                <a:cubicBezTo>
                  <a:pt x="3403" y="6018"/>
                  <a:pt x="3403" y="6585"/>
                  <a:pt x="3088" y="6742"/>
                </a:cubicBezTo>
                <a:cubicBezTo>
                  <a:pt x="1576" y="7467"/>
                  <a:pt x="820" y="9042"/>
                  <a:pt x="820" y="10743"/>
                </a:cubicBezTo>
                <a:lnTo>
                  <a:pt x="820" y="11815"/>
                </a:lnTo>
                <a:lnTo>
                  <a:pt x="410" y="11815"/>
                </a:lnTo>
                <a:cubicBezTo>
                  <a:pt x="158" y="11815"/>
                  <a:pt x="1" y="12004"/>
                  <a:pt x="1" y="12256"/>
                </a:cubicBezTo>
                <a:cubicBezTo>
                  <a:pt x="1" y="12476"/>
                  <a:pt x="190" y="12634"/>
                  <a:pt x="410" y="12634"/>
                </a:cubicBezTo>
                <a:lnTo>
                  <a:pt x="8665" y="12634"/>
                </a:lnTo>
                <a:cubicBezTo>
                  <a:pt x="8917" y="12634"/>
                  <a:pt x="9106" y="12445"/>
                  <a:pt x="9106" y="12256"/>
                </a:cubicBezTo>
                <a:cubicBezTo>
                  <a:pt x="9106" y="12004"/>
                  <a:pt x="8917" y="11815"/>
                  <a:pt x="8665" y="11815"/>
                </a:cubicBezTo>
                <a:lnTo>
                  <a:pt x="8287" y="11815"/>
                </a:lnTo>
                <a:lnTo>
                  <a:pt x="8287" y="10743"/>
                </a:lnTo>
                <a:cubicBezTo>
                  <a:pt x="8287" y="9042"/>
                  <a:pt x="7530" y="7467"/>
                  <a:pt x="6018" y="6742"/>
                </a:cubicBezTo>
                <a:cubicBezTo>
                  <a:pt x="5703" y="6585"/>
                  <a:pt x="5672" y="6018"/>
                  <a:pt x="6018" y="5860"/>
                </a:cubicBezTo>
                <a:cubicBezTo>
                  <a:pt x="7530" y="5136"/>
                  <a:pt x="8287" y="3560"/>
                  <a:pt x="8287" y="1859"/>
                </a:cubicBezTo>
                <a:lnTo>
                  <a:pt x="8287" y="788"/>
                </a:lnTo>
                <a:lnTo>
                  <a:pt x="8665" y="788"/>
                </a:lnTo>
                <a:cubicBezTo>
                  <a:pt x="8917" y="788"/>
                  <a:pt x="9106" y="599"/>
                  <a:pt x="9106" y="410"/>
                </a:cubicBezTo>
                <a:cubicBezTo>
                  <a:pt x="9106" y="158"/>
                  <a:pt x="8917" y="0"/>
                  <a:pt x="866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89"/>
          </a:p>
        </p:txBody>
      </p:sp>
    </p:spTree>
    <p:extLst>
      <p:ext uri="{BB962C8B-B14F-4D97-AF65-F5344CB8AC3E}">
        <p14:creationId xmlns:p14="http://schemas.microsoft.com/office/powerpoint/2010/main" val="36696271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3" name="Google Shape;423;p51"/>
          <p:cNvPicPr preferRelativeResize="0"/>
          <p:nvPr/>
        </p:nvPicPr>
        <p:blipFill rotWithShape="1">
          <a:blip r:embed="rId3">
            <a:alphaModFix/>
          </a:blip>
          <a:srcRect l="4363" t="17099" r="3180" b="16749"/>
          <a:stretch/>
        </p:blipFill>
        <p:spPr>
          <a:xfrm>
            <a:off x="9950600" y="1561916"/>
            <a:ext cx="4335768" cy="3973297"/>
          </a:xfrm>
          <a:prstGeom prst="rect">
            <a:avLst/>
          </a:prstGeom>
          <a:noFill/>
          <a:ln>
            <a:noFill/>
          </a:ln>
        </p:spPr>
      </p:pic>
      <p:sp>
        <p:nvSpPr>
          <p:cNvPr id="426" name="Google Shape;426;p51"/>
          <p:cNvSpPr/>
          <p:nvPr/>
        </p:nvSpPr>
        <p:spPr>
          <a:xfrm rot="-1940152">
            <a:off x="5324648" y="5983507"/>
            <a:ext cx="4675309" cy="4383520"/>
          </a:xfrm>
          <a:custGeom>
            <a:avLst/>
            <a:gdLst/>
            <a:ahLst/>
            <a:cxnLst/>
            <a:rect l="l" t="t" r="r" b="b"/>
            <a:pathLst>
              <a:path w="88334" h="82821" extrusionOk="0">
                <a:moveTo>
                  <a:pt x="55901" y="1"/>
                </a:moveTo>
                <a:cubicBezTo>
                  <a:pt x="48674" y="1"/>
                  <a:pt x="43483" y="524"/>
                  <a:pt x="35089" y="2858"/>
                </a:cubicBezTo>
                <a:cubicBezTo>
                  <a:pt x="33874" y="3215"/>
                  <a:pt x="33243" y="3430"/>
                  <a:pt x="31874" y="3811"/>
                </a:cubicBezTo>
                <a:cubicBezTo>
                  <a:pt x="15777" y="8454"/>
                  <a:pt x="1" y="20610"/>
                  <a:pt x="1" y="38517"/>
                </a:cubicBezTo>
                <a:cubicBezTo>
                  <a:pt x="1" y="50519"/>
                  <a:pt x="5776" y="59401"/>
                  <a:pt x="14717" y="68104"/>
                </a:cubicBezTo>
                <a:cubicBezTo>
                  <a:pt x="23028" y="76784"/>
                  <a:pt x="32315" y="82820"/>
                  <a:pt x="44328" y="82820"/>
                </a:cubicBezTo>
                <a:cubicBezTo>
                  <a:pt x="59627" y="82820"/>
                  <a:pt x="72022" y="70557"/>
                  <a:pt x="78916" y="57984"/>
                </a:cubicBezTo>
                <a:cubicBezTo>
                  <a:pt x="84595" y="48387"/>
                  <a:pt x="88333" y="42803"/>
                  <a:pt x="88333" y="32421"/>
                </a:cubicBezTo>
                <a:cubicBezTo>
                  <a:pt x="88333" y="14514"/>
                  <a:pt x="73808" y="1"/>
                  <a:pt x="5590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89"/>
          </a:p>
        </p:txBody>
      </p:sp>
      <p:sp>
        <p:nvSpPr>
          <p:cNvPr id="427" name="Google Shape;427;p51"/>
          <p:cNvSpPr/>
          <p:nvPr/>
        </p:nvSpPr>
        <p:spPr>
          <a:xfrm rot="3107058">
            <a:off x="10326696" y="291480"/>
            <a:ext cx="4022395" cy="2502059"/>
          </a:xfrm>
          <a:custGeom>
            <a:avLst/>
            <a:gdLst/>
            <a:ahLst/>
            <a:cxnLst/>
            <a:rect l="l" t="t" r="r" b="b"/>
            <a:pathLst>
              <a:path w="40604" h="25257" extrusionOk="0">
                <a:moveTo>
                  <a:pt x="12569" y="7999"/>
                </a:moveTo>
                <a:cubicBezTo>
                  <a:pt x="13334" y="7999"/>
                  <a:pt x="14124" y="8304"/>
                  <a:pt x="14681" y="8841"/>
                </a:cubicBezTo>
                <a:cubicBezTo>
                  <a:pt x="15490" y="9627"/>
                  <a:pt x="15538" y="10794"/>
                  <a:pt x="14883" y="11711"/>
                </a:cubicBezTo>
                <a:cubicBezTo>
                  <a:pt x="14131" y="12769"/>
                  <a:pt x="12977" y="13147"/>
                  <a:pt x="11752" y="13147"/>
                </a:cubicBezTo>
                <a:cubicBezTo>
                  <a:pt x="10978" y="13147"/>
                  <a:pt x="10177" y="12996"/>
                  <a:pt x="9430" y="12770"/>
                </a:cubicBezTo>
                <a:cubicBezTo>
                  <a:pt x="9168" y="10865"/>
                  <a:pt x="9989" y="8413"/>
                  <a:pt x="12073" y="8043"/>
                </a:cubicBezTo>
                <a:cubicBezTo>
                  <a:pt x="12235" y="8014"/>
                  <a:pt x="12402" y="7999"/>
                  <a:pt x="12569" y="7999"/>
                </a:cubicBezTo>
                <a:close/>
                <a:moveTo>
                  <a:pt x="787" y="1"/>
                </a:moveTo>
                <a:cubicBezTo>
                  <a:pt x="649" y="1"/>
                  <a:pt x="500" y="90"/>
                  <a:pt x="476" y="269"/>
                </a:cubicBezTo>
                <a:cubicBezTo>
                  <a:pt x="0" y="5031"/>
                  <a:pt x="2643" y="9817"/>
                  <a:pt x="6751" y="12223"/>
                </a:cubicBezTo>
                <a:cubicBezTo>
                  <a:pt x="7406" y="12604"/>
                  <a:pt x="8168" y="12961"/>
                  <a:pt x="8977" y="13235"/>
                </a:cubicBezTo>
                <a:cubicBezTo>
                  <a:pt x="9227" y="14389"/>
                  <a:pt x="9811" y="15497"/>
                  <a:pt x="10549" y="16461"/>
                </a:cubicBezTo>
                <a:cubicBezTo>
                  <a:pt x="12133" y="18521"/>
                  <a:pt x="14288" y="20188"/>
                  <a:pt x="16502" y="21509"/>
                </a:cubicBezTo>
                <a:cubicBezTo>
                  <a:pt x="18693" y="22795"/>
                  <a:pt x="21062" y="23783"/>
                  <a:pt x="23527" y="24403"/>
                </a:cubicBezTo>
                <a:cubicBezTo>
                  <a:pt x="25718" y="24967"/>
                  <a:pt x="27986" y="25256"/>
                  <a:pt x="30252" y="25256"/>
                </a:cubicBezTo>
                <a:cubicBezTo>
                  <a:pt x="33097" y="25256"/>
                  <a:pt x="35940" y="24801"/>
                  <a:pt x="38624" y="23867"/>
                </a:cubicBezTo>
                <a:cubicBezTo>
                  <a:pt x="39196" y="23676"/>
                  <a:pt x="39755" y="23450"/>
                  <a:pt x="40315" y="23200"/>
                </a:cubicBezTo>
                <a:cubicBezTo>
                  <a:pt x="40603" y="23056"/>
                  <a:pt x="40419" y="22670"/>
                  <a:pt x="40148" y="22670"/>
                </a:cubicBezTo>
                <a:cubicBezTo>
                  <a:pt x="40106" y="22670"/>
                  <a:pt x="40062" y="22679"/>
                  <a:pt x="40017" y="22700"/>
                </a:cubicBezTo>
                <a:cubicBezTo>
                  <a:pt x="36924" y="24027"/>
                  <a:pt x="33571" y="24670"/>
                  <a:pt x="30211" y="24670"/>
                </a:cubicBezTo>
                <a:cubicBezTo>
                  <a:pt x="24375" y="24670"/>
                  <a:pt x="18519" y="22729"/>
                  <a:pt x="13978" y="19057"/>
                </a:cubicBezTo>
                <a:cubicBezTo>
                  <a:pt x="12145" y="17580"/>
                  <a:pt x="10228" y="15747"/>
                  <a:pt x="9573" y="13413"/>
                </a:cubicBezTo>
                <a:lnTo>
                  <a:pt x="9573" y="13413"/>
                </a:lnTo>
                <a:cubicBezTo>
                  <a:pt x="10267" y="13604"/>
                  <a:pt x="10984" y="13719"/>
                  <a:pt x="11687" y="13719"/>
                </a:cubicBezTo>
                <a:cubicBezTo>
                  <a:pt x="12563" y="13719"/>
                  <a:pt x="13415" y="13540"/>
                  <a:pt x="14169" y="13104"/>
                </a:cubicBezTo>
                <a:cubicBezTo>
                  <a:pt x="15145" y="12532"/>
                  <a:pt x="15943" y="11472"/>
                  <a:pt x="15907" y="10306"/>
                </a:cubicBezTo>
                <a:cubicBezTo>
                  <a:pt x="15895" y="9329"/>
                  <a:pt x="15300" y="8496"/>
                  <a:pt x="14490" y="8008"/>
                </a:cubicBezTo>
                <a:cubicBezTo>
                  <a:pt x="13919" y="7649"/>
                  <a:pt x="13235" y="7452"/>
                  <a:pt x="12563" y="7452"/>
                </a:cubicBezTo>
                <a:cubicBezTo>
                  <a:pt x="12254" y="7452"/>
                  <a:pt x="11948" y="7493"/>
                  <a:pt x="11656" y="7579"/>
                </a:cubicBezTo>
                <a:cubicBezTo>
                  <a:pt x="10621" y="7877"/>
                  <a:pt x="9811" y="8710"/>
                  <a:pt x="9347" y="9663"/>
                </a:cubicBezTo>
                <a:cubicBezTo>
                  <a:pt x="8882" y="10615"/>
                  <a:pt x="8751" y="11615"/>
                  <a:pt x="8870" y="12592"/>
                </a:cubicBezTo>
                <a:cubicBezTo>
                  <a:pt x="8561" y="12473"/>
                  <a:pt x="8263" y="12353"/>
                  <a:pt x="7977" y="12223"/>
                </a:cubicBezTo>
                <a:cubicBezTo>
                  <a:pt x="3512" y="10151"/>
                  <a:pt x="548" y="5198"/>
                  <a:pt x="1036" y="269"/>
                </a:cubicBezTo>
                <a:cubicBezTo>
                  <a:pt x="1054" y="90"/>
                  <a:pt x="926" y="1"/>
                  <a:pt x="78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89"/>
          </a:p>
        </p:txBody>
      </p:sp>
      <p:sp>
        <p:nvSpPr>
          <p:cNvPr id="428" name="Google Shape;428;p51"/>
          <p:cNvSpPr/>
          <p:nvPr/>
        </p:nvSpPr>
        <p:spPr>
          <a:xfrm rot="-8100000" flipH="1">
            <a:off x="3060276" y="5947091"/>
            <a:ext cx="4111851" cy="2557704"/>
          </a:xfrm>
          <a:custGeom>
            <a:avLst/>
            <a:gdLst/>
            <a:ahLst/>
            <a:cxnLst/>
            <a:rect l="l" t="t" r="r" b="b"/>
            <a:pathLst>
              <a:path w="40604" h="25257" extrusionOk="0">
                <a:moveTo>
                  <a:pt x="12569" y="7999"/>
                </a:moveTo>
                <a:cubicBezTo>
                  <a:pt x="13334" y="7999"/>
                  <a:pt x="14124" y="8304"/>
                  <a:pt x="14681" y="8841"/>
                </a:cubicBezTo>
                <a:cubicBezTo>
                  <a:pt x="15490" y="9627"/>
                  <a:pt x="15538" y="10794"/>
                  <a:pt x="14883" y="11711"/>
                </a:cubicBezTo>
                <a:cubicBezTo>
                  <a:pt x="14131" y="12769"/>
                  <a:pt x="12977" y="13147"/>
                  <a:pt x="11752" y="13147"/>
                </a:cubicBezTo>
                <a:cubicBezTo>
                  <a:pt x="10978" y="13147"/>
                  <a:pt x="10177" y="12996"/>
                  <a:pt x="9430" y="12770"/>
                </a:cubicBezTo>
                <a:cubicBezTo>
                  <a:pt x="9168" y="10865"/>
                  <a:pt x="9989" y="8413"/>
                  <a:pt x="12073" y="8043"/>
                </a:cubicBezTo>
                <a:cubicBezTo>
                  <a:pt x="12235" y="8014"/>
                  <a:pt x="12402" y="7999"/>
                  <a:pt x="12569" y="7999"/>
                </a:cubicBezTo>
                <a:close/>
                <a:moveTo>
                  <a:pt x="787" y="1"/>
                </a:moveTo>
                <a:cubicBezTo>
                  <a:pt x="649" y="1"/>
                  <a:pt x="500" y="90"/>
                  <a:pt x="476" y="269"/>
                </a:cubicBezTo>
                <a:cubicBezTo>
                  <a:pt x="0" y="5031"/>
                  <a:pt x="2643" y="9817"/>
                  <a:pt x="6751" y="12223"/>
                </a:cubicBezTo>
                <a:cubicBezTo>
                  <a:pt x="7406" y="12604"/>
                  <a:pt x="8168" y="12961"/>
                  <a:pt x="8977" y="13235"/>
                </a:cubicBezTo>
                <a:cubicBezTo>
                  <a:pt x="9227" y="14389"/>
                  <a:pt x="9811" y="15497"/>
                  <a:pt x="10549" y="16461"/>
                </a:cubicBezTo>
                <a:cubicBezTo>
                  <a:pt x="12133" y="18521"/>
                  <a:pt x="14288" y="20188"/>
                  <a:pt x="16502" y="21509"/>
                </a:cubicBezTo>
                <a:cubicBezTo>
                  <a:pt x="18693" y="22795"/>
                  <a:pt x="21062" y="23783"/>
                  <a:pt x="23527" y="24403"/>
                </a:cubicBezTo>
                <a:cubicBezTo>
                  <a:pt x="25718" y="24967"/>
                  <a:pt x="27986" y="25256"/>
                  <a:pt x="30252" y="25256"/>
                </a:cubicBezTo>
                <a:cubicBezTo>
                  <a:pt x="33097" y="25256"/>
                  <a:pt x="35940" y="24801"/>
                  <a:pt x="38624" y="23867"/>
                </a:cubicBezTo>
                <a:cubicBezTo>
                  <a:pt x="39196" y="23676"/>
                  <a:pt x="39755" y="23450"/>
                  <a:pt x="40315" y="23200"/>
                </a:cubicBezTo>
                <a:cubicBezTo>
                  <a:pt x="40603" y="23056"/>
                  <a:pt x="40419" y="22670"/>
                  <a:pt x="40148" y="22670"/>
                </a:cubicBezTo>
                <a:cubicBezTo>
                  <a:pt x="40106" y="22670"/>
                  <a:pt x="40062" y="22679"/>
                  <a:pt x="40017" y="22700"/>
                </a:cubicBezTo>
                <a:cubicBezTo>
                  <a:pt x="36924" y="24027"/>
                  <a:pt x="33571" y="24670"/>
                  <a:pt x="30211" y="24670"/>
                </a:cubicBezTo>
                <a:cubicBezTo>
                  <a:pt x="24375" y="24670"/>
                  <a:pt x="18519" y="22729"/>
                  <a:pt x="13978" y="19057"/>
                </a:cubicBezTo>
                <a:cubicBezTo>
                  <a:pt x="12145" y="17580"/>
                  <a:pt x="10228" y="15747"/>
                  <a:pt x="9573" y="13413"/>
                </a:cubicBezTo>
                <a:lnTo>
                  <a:pt x="9573" y="13413"/>
                </a:lnTo>
                <a:cubicBezTo>
                  <a:pt x="10267" y="13604"/>
                  <a:pt x="10984" y="13719"/>
                  <a:pt x="11687" y="13719"/>
                </a:cubicBezTo>
                <a:cubicBezTo>
                  <a:pt x="12563" y="13719"/>
                  <a:pt x="13415" y="13540"/>
                  <a:pt x="14169" y="13104"/>
                </a:cubicBezTo>
                <a:cubicBezTo>
                  <a:pt x="15145" y="12532"/>
                  <a:pt x="15943" y="11472"/>
                  <a:pt x="15907" y="10306"/>
                </a:cubicBezTo>
                <a:cubicBezTo>
                  <a:pt x="15895" y="9329"/>
                  <a:pt x="15300" y="8496"/>
                  <a:pt x="14490" y="8008"/>
                </a:cubicBezTo>
                <a:cubicBezTo>
                  <a:pt x="13919" y="7649"/>
                  <a:pt x="13235" y="7452"/>
                  <a:pt x="12563" y="7452"/>
                </a:cubicBezTo>
                <a:cubicBezTo>
                  <a:pt x="12254" y="7452"/>
                  <a:pt x="11948" y="7493"/>
                  <a:pt x="11656" y="7579"/>
                </a:cubicBezTo>
                <a:cubicBezTo>
                  <a:pt x="10621" y="7877"/>
                  <a:pt x="9811" y="8710"/>
                  <a:pt x="9347" y="9663"/>
                </a:cubicBezTo>
                <a:cubicBezTo>
                  <a:pt x="8882" y="10615"/>
                  <a:pt x="8751" y="11615"/>
                  <a:pt x="8870" y="12592"/>
                </a:cubicBezTo>
                <a:cubicBezTo>
                  <a:pt x="8561" y="12473"/>
                  <a:pt x="8263" y="12353"/>
                  <a:pt x="7977" y="12223"/>
                </a:cubicBezTo>
                <a:cubicBezTo>
                  <a:pt x="3512" y="10151"/>
                  <a:pt x="548" y="5198"/>
                  <a:pt x="1036" y="269"/>
                </a:cubicBezTo>
                <a:cubicBezTo>
                  <a:pt x="1054" y="90"/>
                  <a:pt x="926" y="1"/>
                  <a:pt x="78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89"/>
          </a:p>
        </p:txBody>
      </p:sp>
      <p:sp>
        <p:nvSpPr>
          <p:cNvPr id="429" name="Google Shape;429;p51"/>
          <p:cNvSpPr/>
          <p:nvPr/>
        </p:nvSpPr>
        <p:spPr>
          <a:xfrm>
            <a:off x="10232751" y="1747917"/>
            <a:ext cx="351200" cy="351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89"/>
          </a:p>
        </p:txBody>
      </p:sp>
      <p:sp>
        <p:nvSpPr>
          <p:cNvPr id="430" name="Google Shape;430;p51"/>
          <p:cNvSpPr/>
          <p:nvPr/>
        </p:nvSpPr>
        <p:spPr>
          <a:xfrm>
            <a:off x="6095995" y="5856895"/>
            <a:ext cx="203200" cy="203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89"/>
          </a:p>
        </p:txBody>
      </p:sp>
      <p:sp>
        <p:nvSpPr>
          <p:cNvPr id="2" name="Google Shape;407;p49">
            <a:extLst>
              <a:ext uri="{FF2B5EF4-FFF2-40B4-BE49-F238E27FC236}">
                <a16:creationId xmlns:a16="http://schemas.microsoft.com/office/drawing/2014/main" id="{8818A593-CD05-F48A-C053-707E9999AA42}"/>
              </a:ext>
            </a:extLst>
          </p:cNvPr>
          <p:cNvSpPr txBox="1">
            <a:spLocks/>
          </p:cNvSpPr>
          <p:nvPr/>
        </p:nvSpPr>
        <p:spPr>
          <a:xfrm>
            <a:off x="2749395" y="34506"/>
            <a:ext cx="6693200" cy="634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>
              <a:buClr>
                <a:srgbClr val="4C2A19"/>
              </a:buClr>
              <a:buSzPts val="1100"/>
            </a:pPr>
            <a:r>
              <a:rPr lang="en-US" sz="2800" b="1" kern="0" dirty="0"/>
              <a:t>Các </a:t>
            </a:r>
            <a:r>
              <a:rPr lang="en-US" sz="2800" b="1" kern="0" dirty="0" err="1"/>
              <a:t>thao</a:t>
            </a:r>
            <a:r>
              <a:rPr lang="en-US" sz="2800" b="1" kern="0" dirty="0"/>
              <a:t> </a:t>
            </a:r>
            <a:r>
              <a:rPr lang="en-US" sz="2800" b="1" kern="0" dirty="0" err="1"/>
              <a:t>tác</a:t>
            </a:r>
            <a:r>
              <a:rPr lang="en-US" sz="2800" b="1" kern="0" dirty="0"/>
              <a:t> của Treap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EB9E587-916B-CE1C-22BE-06D4561BD61B}"/>
              </a:ext>
            </a:extLst>
          </p:cNvPr>
          <p:cNvSpPr txBox="1"/>
          <p:nvPr/>
        </p:nvSpPr>
        <p:spPr>
          <a:xfrm>
            <a:off x="3887857" y="1014337"/>
            <a:ext cx="5698202" cy="3780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thao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cơ bản với </a:t>
            </a:r>
            <a:r>
              <a:rPr lang="en-US" dirty="0" err="1"/>
              <a:t>treap</a:t>
            </a:r>
            <a:r>
              <a:rPr lang="en-US" dirty="0"/>
              <a:t>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Insert(X)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Search(X)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Delete(X)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Ngoài </a:t>
            </a:r>
            <a:r>
              <a:rPr lang="en-US" dirty="0" err="1"/>
              <a:t>ra</a:t>
            </a:r>
            <a:r>
              <a:rPr lang="en-US" dirty="0"/>
              <a:t> còn có các </a:t>
            </a:r>
            <a:r>
              <a:rPr lang="en-US" dirty="0" err="1"/>
              <a:t>thao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nâng</a:t>
            </a:r>
            <a:r>
              <a:rPr lang="en-US" dirty="0"/>
              <a:t> </a:t>
            </a:r>
            <a:r>
              <a:rPr lang="en-US" dirty="0" err="1"/>
              <a:t>cao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Split(X)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Merge(T1, T2)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9522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3" name="Google Shape;423;p51"/>
          <p:cNvPicPr preferRelativeResize="0"/>
          <p:nvPr/>
        </p:nvPicPr>
        <p:blipFill rotWithShape="1">
          <a:blip r:embed="rId3">
            <a:alphaModFix/>
          </a:blip>
          <a:srcRect l="4363" t="17099" r="3180" b="16749"/>
          <a:stretch/>
        </p:blipFill>
        <p:spPr>
          <a:xfrm>
            <a:off x="9950600" y="1561916"/>
            <a:ext cx="4335768" cy="3973297"/>
          </a:xfrm>
          <a:prstGeom prst="rect">
            <a:avLst/>
          </a:prstGeom>
          <a:noFill/>
          <a:ln>
            <a:noFill/>
          </a:ln>
        </p:spPr>
      </p:pic>
      <p:sp>
        <p:nvSpPr>
          <p:cNvPr id="426" name="Google Shape;426;p51"/>
          <p:cNvSpPr/>
          <p:nvPr/>
        </p:nvSpPr>
        <p:spPr>
          <a:xfrm rot="-1940152">
            <a:off x="5324648" y="5983507"/>
            <a:ext cx="4675309" cy="4383520"/>
          </a:xfrm>
          <a:custGeom>
            <a:avLst/>
            <a:gdLst/>
            <a:ahLst/>
            <a:cxnLst/>
            <a:rect l="l" t="t" r="r" b="b"/>
            <a:pathLst>
              <a:path w="88334" h="82821" extrusionOk="0">
                <a:moveTo>
                  <a:pt x="55901" y="1"/>
                </a:moveTo>
                <a:cubicBezTo>
                  <a:pt x="48674" y="1"/>
                  <a:pt x="43483" y="524"/>
                  <a:pt x="35089" y="2858"/>
                </a:cubicBezTo>
                <a:cubicBezTo>
                  <a:pt x="33874" y="3215"/>
                  <a:pt x="33243" y="3430"/>
                  <a:pt x="31874" y="3811"/>
                </a:cubicBezTo>
                <a:cubicBezTo>
                  <a:pt x="15777" y="8454"/>
                  <a:pt x="1" y="20610"/>
                  <a:pt x="1" y="38517"/>
                </a:cubicBezTo>
                <a:cubicBezTo>
                  <a:pt x="1" y="50519"/>
                  <a:pt x="5776" y="59401"/>
                  <a:pt x="14717" y="68104"/>
                </a:cubicBezTo>
                <a:cubicBezTo>
                  <a:pt x="23028" y="76784"/>
                  <a:pt x="32315" y="82820"/>
                  <a:pt x="44328" y="82820"/>
                </a:cubicBezTo>
                <a:cubicBezTo>
                  <a:pt x="59627" y="82820"/>
                  <a:pt x="72022" y="70557"/>
                  <a:pt x="78916" y="57984"/>
                </a:cubicBezTo>
                <a:cubicBezTo>
                  <a:pt x="84595" y="48387"/>
                  <a:pt x="88333" y="42803"/>
                  <a:pt x="88333" y="32421"/>
                </a:cubicBezTo>
                <a:cubicBezTo>
                  <a:pt x="88333" y="14514"/>
                  <a:pt x="73808" y="1"/>
                  <a:pt x="5590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89"/>
          </a:p>
        </p:txBody>
      </p:sp>
      <p:sp>
        <p:nvSpPr>
          <p:cNvPr id="427" name="Google Shape;427;p51"/>
          <p:cNvSpPr/>
          <p:nvPr/>
        </p:nvSpPr>
        <p:spPr>
          <a:xfrm rot="3107058">
            <a:off x="10326696" y="291480"/>
            <a:ext cx="4022395" cy="2502059"/>
          </a:xfrm>
          <a:custGeom>
            <a:avLst/>
            <a:gdLst/>
            <a:ahLst/>
            <a:cxnLst/>
            <a:rect l="l" t="t" r="r" b="b"/>
            <a:pathLst>
              <a:path w="40604" h="25257" extrusionOk="0">
                <a:moveTo>
                  <a:pt x="12569" y="7999"/>
                </a:moveTo>
                <a:cubicBezTo>
                  <a:pt x="13334" y="7999"/>
                  <a:pt x="14124" y="8304"/>
                  <a:pt x="14681" y="8841"/>
                </a:cubicBezTo>
                <a:cubicBezTo>
                  <a:pt x="15490" y="9627"/>
                  <a:pt x="15538" y="10794"/>
                  <a:pt x="14883" y="11711"/>
                </a:cubicBezTo>
                <a:cubicBezTo>
                  <a:pt x="14131" y="12769"/>
                  <a:pt x="12977" y="13147"/>
                  <a:pt x="11752" y="13147"/>
                </a:cubicBezTo>
                <a:cubicBezTo>
                  <a:pt x="10978" y="13147"/>
                  <a:pt x="10177" y="12996"/>
                  <a:pt x="9430" y="12770"/>
                </a:cubicBezTo>
                <a:cubicBezTo>
                  <a:pt x="9168" y="10865"/>
                  <a:pt x="9989" y="8413"/>
                  <a:pt x="12073" y="8043"/>
                </a:cubicBezTo>
                <a:cubicBezTo>
                  <a:pt x="12235" y="8014"/>
                  <a:pt x="12402" y="7999"/>
                  <a:pt x="12569" y="7999"/>
                </a:cubicBezTo>
                <a:close/>
                <a:moveTo>
                  <a:pt x="787" y="1"/>
                </a:moveTo>
                <a:cubicBezTo>
                  <a:pt x="649" y="1"/>
                  <a:pt x="500" y="90"/>
                  <a:pt x="476" y="269"/>
                </a:cubicBezTo>
                <a:cubicBezTo>
                  <a:pt x="0" y="5031"/>
                  <a:pt x="2643" y="9817"/>
                  <a:pt x="6751" y="12223"/>
                </a:cubicBezTo>
                <a:cubicBezTo>
                  <a:pt x="7406" y="12604"/>
                  <a:pt x="8168" y="12961"/>
                  <a:pt x="8977" y="13235"/>
                </a:cubicBezTo>
                <a:cubicBezTo>
                  <a:pt x="9227" y="14389"/>
                  <a:pt x="9811" y="15497"/>
                  <a:pt x="10549" y="16461"/>
                </a:cubicBezTo>
                <a:cubicBezTo>
                  <a:pt x="12133" y="18521"/>
                  <a:pt x="14288" y="20188"/>
                  <a:pt x="16502" y="21509"/>
                </a:cubicBezTo>
                <a:cubicBezTo>
                  <a:pt x="18693" y="22795"/>
                  <a:pt x="21062" y="23783"/>
                  <a:pt x="23527" y="24403"/>
                </a:cubicBezTo>
                <a:cubicBezTo>
                  <a:pt x="25718" y="24967"/>
                  <a:pt x="27986" y="25256"/>
                  <a:pt x="30252" y="25256"/>
                </a:cubicBezTo>
                <a:cubicBezTo>
                  <a:pt x="33097" y="25256"/>
                  <a:pt x="35940" y="24801"/>
                  <a:pt x="38624" y="23867"/>
                </a:cubicBezTo>
                <a:cubicBezTo>
                  <a:pt x="39196" y="23676"/>
                  <a:pt x="39755" y="23450"/>
                  <a:pt x="40315" y="23200"/>
                </a:cubicBezTo>
                <a:cubicBezTo>
                  <a:pt x="40603" y="23056"/>
                  <a:pt x="40419" y="22670"/>
                  <a:pt x="40148" y="22670"/>
                </a:cubicBezTo>
                <a:cubicBezTo>
                  <a:pt x="40106" y="22670"/>
                  <a:pt x="40062" y="22679"/>
                  <a:pt x="40017" y="22700"/>
                </a:cubicBezTo>
                <a:cubicBezTo>
                  <a:pt x="36924" y="24027"/>
                  <a:pt x="33571" y="24670"/>
                  <a:pt x="30211" y="24670"/>
                </a:cubicBezTo>
                <a:cubicBezTo>
                  <a:pt x="24375" y="24670"/>
                  <a:pt x="18519" y="22729"/>
                  <a:pt x="13978" y="19057"/>
                </a:cubicBezTo>
                <a:cubicBezTo>
                  <a:pt x="12145" y="17580"/>
                  <a:pt x="10228" y="15747"/>
                  <a:pt x="9573" y="13413"/>
                </a:cubicBezTo>
                <a:lnTo>
                  <a:pt x="9573" y="13413"/>
                </a:lnTo>
                <a:cubicBezTo>
                  <a:pt x="10267" y="13604"/>
                  <a:pt x="10984" y="13719"/>
                  <a:pt x="11687" y="13719"/>
                </a:cubicBezTo>
                <a:cubicBezTo>
                  <a:pt x="12563" y="13719"/>
                  <a:pt x="13415" y="13540"/>
                  <a:pt x="14169" y="13104"/>
                </a:cubicBezTo>
                <a:cubicBezTo>
                  <a:pt x="15145" y="12532"/>
                  <a:pt x="15943" y="11472"/>
                  <a:pt x="15907" y="10306"/>
                </a:cubicBezTo>
                <a:cubicBezTo>
                  <a:pt x="15895" y="9329"/>
                  <a:pt x="15300" y="8496"/>
                  <a:pt x="14490" y="8008"/>
                </a:cubicBezTo>
                <a:cubicBezTo>
                  <a:pt x="13919" y="7649"/>
                  <a:pt x="13235" y="7452"/>
                  <a:pt x="12563" y="7452"/>
                </a:cubicBezTo>
                <a:cubicBezTo>
                  <a:pt x="12254" y="7452"/>
                  <a:pt x="11948" y="7493"/>
                  <a:pt x="11656" y="7579"/>
                </a:cubicBezTo>
                <a:cubicBezTo>
                  <a:pt x="10621" y="7877"/>
                  <a:pt x="9811" y="8710"/>
                  <a:pt x="9347" y="9663"/>
                </a:cubicBezTo>
                <a:cubicBezTo>
                  <a:pt x="8882" y="10615"/>
                  <a:pt x="8751" y="11615"/>
                  <a:pt x="8870" y="12592"/>
                </a:cubicBezTo>
                <a:cubicBezTo>
                  <a:pt x="8561" y="12473"/>
                  <a:pt x="8263" y="12353"/>
                  <a:pt x="7977" y="12223"/>
                </a:cubicBezTo>
                <a:cubicBezTo>
                  <a:pt x="3512" y="10151"/>
                  <a:pt x="548" y="5198"/>
                  <a:pt x="1036" y="269"/>
                </a:cubicBezTo>
                <a:cubicBezTo>
                  <a:pt x="1054" y="90"/>
                  <a:pt x="926" y="1"/>
                  <a:pt x="78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89"/>
          </a:p>
        </p:txBody>
      </p:sp>
      <p:sp>
        <p:nvSpPr>
          <p:cNvPr id="428" name="Google Shape;428;p51"/>
          <p:cNvSpPr/>
          <p:nvPr/>
        </p:nvSpPr>
        <p:spPr>
          <a:xfrm rot="-8100000" flipH="1">
            <a:off x="3060276" y="5947091"/>
            <a:ext cx="4111851" cy="2557704"/>
          </a:xfrm>
          <a:custGeom>
            <a:avLst/>
            <a:gdLst/>
            <a:ahLst/>
            <a:cxnLst/>
            <a:rect l="l" t="t" r="r" b="b"/>
            <a:pathLst>
              <a:path w="40604" h="25257" extrusionOk="0">
                <a:moveTo>
                  <a:pt x="12569" y="7999"/>
                </a:moveTo>
                <a:cubicBezTo>
                  <a:pt x="13334" y="7999"/>
                  <a:pt x="14124" y="8304"/>
                  <a:pt x="14681" y="8841"/>
                </a:cubicBezTo>
                <a:cubicBezTo>
                  <a:pt x="15490" y="9627"/>
                  <a:pt x="15538" y="10794"/>
                  <a:pt x="14883" y="11711"/>
                </a:cubicBezTo>
                <a:cubicBezTo>
                  <a:pt x="14131" y="12769"/>
                  <a:pt x="12977" y="13147"/>
                  <a:pt x="11752" y="13147"/>
                </a:cubicBezTo>
                <a:cubicBezTo>
                  <a:pt x="10978" y="13147"/>
                  <a:pt x="10177" y="12996"/>
                  <a:pt x="9430" y="12770"/>
                </a:cubicBezTo>
                <a:cubicBezTo>
                  <a:pt x="9168" y="10865"/>
                  <a:pt x="9989" y="8413"/>
                  <a:pt x="12073" y="8043"/>
                </a:cubicBezTo>
                <a:cubicBezTo>
                  <a:pt x="12235" y="8014"/>
                  <a:pt x="12402" y="7999"/>
                  <a:pt x="12569" y="7999"/>
                </a:cubicBezTo>
                <a:close/>
                <a:moveTo>
                  <a:pt x="787" y="1"/>
                </a:moveTo>
                <a:cubicBezTo>
                  <a:pt x="649" y="1"/>
                  <a:pt x="500" y="90"/>
                  <a:pt x="476" y="269"/>
                </a:cubicBezTo>
                <a:cubicBezTo>
                  <a:pt x="0" y="5031"/>
                  <a:pt x="2643" y="9817"/>
                  <a:pt x="6751" y="12223"/>
                </a:cubicBezTo>
                <a:cubicBezTo>
                  <a:pt x="7406" y="12604"/>
                  <a:pt x="8168" y="12961"/>
                  <a:pt x="8977" y="13235"/>
                </a:cubicBezTo>
                <a:cubicBezTo>
                  <a:pt x="9227" y="14389"/>
                  <a:pt x="9811" y="15497"/>
                  <a:pt x="10549" y="16461"/>
                </a:cubicBezTo>
                <a:cubicBezTo>
                  <a:pt x="12133" y="18521"/>
                  <a:pt x="14288" y="20188"/>
                  <a:pt x="16502" y="21509"/>
                </a:cubicBezTo>
                <a:cubicBezTo>
                  <a:pt x="18693" y="22795"/>
                  <a:pt x="21062" y="23783"/>
                  <a:pt x="23527" y="24403"/>
                </a:cubicBezTo>
                <a:cubicBezTo>
                  <a:pt x="25718" y="24967"/>
                  <a:pt x="27986" y="25256"/>
                  <a:pt x="30252" y="25256"/>
                </a:cubicBezTo>
                <a:cubicBezTo>
                  <a:pt x="33097" y="25256"/>
                  <a:pt x="35940" y="24801"/>
                  <a:pt x="38624" y="23867"/>
                </a:cubicBezTo>
                <a:cubicBezTo>
                  <a:pt x="39196" y="23676"/>
                  <a:pt x="39755" y="23450"/>
                  <a:pt x="40315" y="23200"/>
                </a:cubicBezTo>
                <a:cubicBezTo>
                  <a:pt x="40603" y="23056"/>
                  <a:pt x="40419" y="22670"/>
                  <a:pt x="40148" y="22670"/>
                </a:cubicBezTo>
                <a:cubicBezTo>
                  <a:pt x="40106" y="22670"/>
                  <a:pt x="40062" y="22679"/>
                  <a:pt x="40017" y="22700"/>
                </a:cubicBezTo>
                <a:cubicBezTo>
                  <a:pt x="36924" y="24027"/>
                  <a:pt x="33571" y="24670"/>
                  <a:pt x="30211" y="24670"/>
                </a:cubicBezTo>
                <a:cubicBezTo>
                  <a:pt x="24375" y="24670"/>
                  <a:pt x="18519" y="22729"/>
                  <a:pt x="13978" y="19057"/>
                </a:cubicBezTo>
                <a:cubicBezTo>
                  <a:pt x="12145" y="17580"/>
                  <a:pt x="10228" y="15747"/>
                  <a:pt x="9573" y="13413"/>
                </a:cubicBezTo>
                <a:lnTo>
                  <a:pt x="9573" y="13413"/>
                </a:lnTo>
                <a:cubicBezTo>
                  <a:pt x="10267" y="13604"/>
                  <a:pt x="10984" y="13719"/>
                  <a:pt x="11687" y="13719"/>
                </a:cubicBezTo>
                <a:cubicBezTo>
                  <a:pt x="12563" y="13719"/>
                  <a:pt x="13415" y="13540"/>
                  <a:pt x="14169" y="13104"/>
                </a:cubicBezTo>
                <a:cubicBezTo>
                  <a:pt x="15145" y="12532"/>
                  <a:pt x="15943" y="11472"/>
                  <a:pt x="15907" y="10306"/>
                </a:cubicBezTo>
                <a:cubicBezTo>
                  <a:pt x="15895" y="9329"/>
                  <a:pt x="15300" y="8496"/>
                  <a:pt x="14490" y="8008"/>
                </a:cubicBezTo>
                <a:cubicBezTo>
                  <a:pt x="13919" y="7649"/>
                  <a:pt x="13235" y="7452"/>
                  <a:pt x="12563" y="7452"/>
                </a:cubicBezTo>
                <a:cubicBezTo>
                  <a:pt x="12254" y="7452"/>
                  <a:pt x="11948" y="7493"/>
                  <a:pt x="11656" y="7579"/>
                </a:cubicBezTo>
                <a:cubicBezTo>
                  <a:pt x="10621" y="7877"/>
                  <a:pt x="9811" y="8710"/>
                  <a:pt x="9347" y="9663"/>
                </a:cubicBezTo>
                <a:cubicBezTo>
                  <a:pt x="8882" y="10615"/>
                  <a:pt x="8751" y="11615"/>
                  <a:pt x="8870" y="12592"/>
                </a:cubicBezTo>
                <a:cubicBezTo>
                  <a:pt x="8561" y="12473"/>
                  <a:pt x="8263" y="12353"/>
                  <a:pt x="7977" y="12223"/>
                </a:cubicBezTo>
                <a:cubicBezTo>
                  <a:pt x="3512" y="10151"/>
                  <a:pt x="548" y="5198"/>
                  <a:pt x="1036" y="269"/>
                </a:cubicBezTo>
                <a:cubicBezTo>
                  <a:pt x="1054" y="90"/>
                  <a:pt x="926" y="1"/>
                  <a:pt x="78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89"/>
          </a:p>
        </p:txBody>
      </p:sp>
      <p:sp>
        <p:nvSpPr>
          <p:cNvPr id="429" name="Google Shape;429;p51"/>
          <p:cNvSpPr/>
          <p:nvPr/>
        </p:nvSpPr>
        <p:spPr>
          <a:xfrm>
            <a:off x="10232751" y="1747917"/>
            <a:ext cx="351200" cy="351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89"/>
          </a:p>
        </p:txBody>
      </p:sp>
      <p:sp>
        <p:nvSpPr>
          <p:cNvPr id="430" name="Google Shape;430;p51"/>
          <p:cNvSpPr/>
          <p:nvPr/>
        </p:nvSpPr>
        <p:spPr>
          <a:xfrm>
            <a:off x="6095995" y="5856895"/>
            <a:ext cx="203200" cy="203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89"/>
          </a:p>
        </p:txBody>
      </p:sp>
      <p:sp>
        <p:nvSpPr>
          <p:cNvPr id="2" name="Google Shape;407;p49">
            <a:extLst>
              <a:ext uri="{FF2B5EF4-FFF2-40B4-BE49-F238E27FC236}">
                <a16:creationId xmlns:a16="http://schemas.microsoft.com/office/drawing/2014/main" id="{8818A593-CD05-F48A-C053-707E9999AA42}"/>
              </a:ext>
            </a:extLst>
          </p:cNvPr>
          <p:cNvSpPr txBox="1">
            <a:spLocks/>
          </p:cNvSpPr>
          <p:nvPr/>
        </p:nvSpPr>
        <p:spPr>
          <a:xfrm>
            <a:off x="2749395" y="34506"/>
            <a:ext cx="6693200" cy="634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>
              <a:buClr>
                <a:srgbClr val="4C2A19"/>
              </a:buClr>
              <a:buSzPts val="1100"/>
            </a:pPr>
            <a:r>
              <a:rPr lang="en-US" sz="2800" b="1" kern="0" dirty="0"/>
              <a:t>Cơ </a:t>
            </a:r>
            <a:r>
              <a:rPr lang="en-US" sz="2800" b="1" kern="0" dirty="0" err="1"/>
              <a:t>chế</a:t>
            </a:r>
            <a:r>
              <a:rPr lang="en-US" sz="2800" b="1" kern="0" dirty="0"/>
              <a:t> </a:t>
            </a:r>
            <a:r>
              <a:rPr lang="en-US" sz="2800" b="1" kern="0" dirty="0" err="1"/>
              <a:t>xoay</a:t>
            </a:r>
            <a:r>
              <a:rPr lang="en-US" sz="2800" b="1" kern="0" dirty="0"/>
              <a:t> </a:t>
            </a:r>
            <a:r>
              <a:rPr lang="en-US" sz="2800" b="1" kern="0" dirty="0" err="1"/>
              <a:t>cây</a:t>
            </a:r>
            <a:r>
              <a:rPr lang="en-US" sz="2800" b="1" kern="0" dirty="0"/>
              <a:t>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4554BD-4D5F-5B5B-98CA-4D002F6B9F7B}"/>
              </a:ext>
            </a:extLst>
          </p:cNvPr>
          <p:cNvSpPr txBox="1"/>
          <p:nvPr/>
        </p:nvSpPr>
        <p:spPr>
          <a:xfrm>
            <a:off x="4019739" y="796705"/>
            <a:ext cx="4182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Xoay</a:t>
            </a:r>
            <a:r>
              <a:rPr lang="en-US" dirty="0"/>
              <a:t> </a:t>
            </a:r>
            <a:r>
              <a:rPr lang="en-US" dirty="0" err="1"/>
              <a:t>cây</a:t>
            </a:r>
            <a:r>
              <a:rPr lang="en-US" dirty="0"/>
              <a:t> về bên </a:t>
            </a:r>
            <a:r>
              <a:rPr lang="en-US" dirty="0" err="1"/>
              <a:t>trái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D9FE2A0-2A96-8C7E-AE36-5CA0F480328B}"/>
              </a:ext>
            </a:extLst>
          </p:cNvPr>
          <p:cNvSpPr/>
          <p:nvPr/>
        </p:nvSpPr>
        <p:spPr>
          <a:xfrm>
            <a:off x="8487861" y="1294364"/>
            <a:ext cx="2765278" cy="433493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/>
              <a:t>Func</a:t>
            </a:r>
            <a:r>
              <a:rPr lang="en-US" dirty="0"/>
              <a:t> </a:t>
            </a:r>
            <a:r>
              <a:rPr lang="en-US" dirty="0" err="1"/>
              <a:t>rotateLeft</a:t>
            </a:r>
            <a:r>
              <a:rPr lang="en-US" dirty="0"/>
              <a:t>(T2, T1):</a:t>
            </a:r>
          </a:p>
          <a:p>
            <a:r>
              <a:rPr lang="en-US" dirty="0"/>
              <a:t>   T1.right = T2.left(M1);  </a:t>
            </a:r>
          </a:p>
          <a:p>
            <a:r>
              <a:rPr lang="en-US" dirty="0"/>
              <a:t>   T2.left=T1;</a:t>
            </a:r>
          </a:p>
          <a:p>
            <a:r>
              <a:rPr lang="en-US" dirty="0"/>
              <a:t>  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0947AF3-0F34-333D-6931-9E98D0A922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650" y="1371159"/>
            <a:ext cx="5515745" cy="45059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73ADCDF-E4A2-29F5-C29B-D14390D5D7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3450" y="1592333"/>
            <a:ext cx="5515745" cy="41249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F6E8C02-BC93-BF59-4D62-CEC511E7E06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0249" y="1396218"/>
            <a:ext cx="5282145" cy="43263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7F894DF-7C31-A8C8-0088-FEF7063445C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35802" y="1371159"/>
            <a:ext cx="5201376" cy="42201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27137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3" name="Google Shape;423;p51"/>
          <p:cNvPicPr preferRelativeResize="0"/>
          <p:nvPr/>
        </p:nvPicPr>
        <p:blipFill rotWithShape="1">
          <a:blip r:embed="rId3">
            <a:alphaModFix/>
          </a:blip>
          <a:srcRect l="4363" t="17099" r="3180" b="16749"/>
          <a:stretch/>
        </p:blipFill>
        <p:spPr>
          <a:xfrm>
            <a:off x="9950600" y="1561916"/>
            <a:ext cx="4335768" cy="3973297"/>
          </a:xfrm>
          <a:prstGeom prst="rect">
            <a:avLst/>
          </a:prstGeom>
          <a:noFill/>
          <a:ln>
            <a:noFill/>
          </a:ln>
        </p:spPr>
      </p:pic>
      <p:sp>
        <p:nvSpPr>
          <p:cNvPr id="426" name="Google Shape;426;p51"/>
          <p:cNvSpPr/>
          <p:nvPr/>
        </p:nvSpPr>
        <p:spPr>
          <a:xfrm rot="-1940152">
            <a:off x="5324648" y="5983507"/>
            <a:ext cx="4675309" cy="4383520"/>
          </a:xfrm>
          <a:custGeom>
            <a:avLst/>
            <a:gdLst/>
            <a:ahLst/>
            <a:cxnLst/>
            <a:rect l="l" t="t" r="r" b="b"/>
            <a:pathLst>
              <a:path w="88334" h="82821" extrusionOk="0">
                <a:moveTo>
                  <a:pt x="55901" y="1"/>
                </a:moveTo>
                <a:cubicBezTo>
                  <a:pt x="48674" y="1"/>
                  <a:pt x="43483" y="524"/>
                  <a:pt x="35089" y="2858"/>
                </a:cubicBezTo>
                <a:cubicBezTo>
                  <a:pt x="33874" y="3215"/>
                  <a:pt x="33243" y="3430"/>
                  <a:pt x="31874" y="3811"/>
                </a:cubicBezTo>
                <a:cubicBezTo>
                  <a:pt x="15777" y="8454"/>
                  <a:pt x="1" y="20610"/>
                  <a:pt x="1" y="38517"/>
                </a:cubicBezTo>
                <a:cubicBezTo>
                  <a:pt x="1" y="50519"/>
                  <a:pt x="5776" y="59401"/>
                  <a:pt x="14717" y="68104"/>
                </a:cubicBezTo>
                <a:cubicBezTo>
                  <a:pt x="23028" y="76784"/>
                  <a:pt x="32315" y="82820"/>
                  <a:pt x="44328" y="82820"/>
                </a:cubicBezTo>
                <a:cubicBezTo>
                  <a:pt x="59627" y="82820"/>
                  <a:pt x="72022" y="70557"/>
                  <a:pt x="78916" y="57984"/>
                </a:cubicBezTo>
                <a:cubicBezTo>
                  <a:pt x="84595" y="48387"/>
                  <a:pt x="88333" y="42803"/>
                  <a:pt x="88333" y="32421"/>
                </a:cubicBezTo>
                <a:cubicBezTo>
                  <a:pt x="88333" y="14514"/>
                  <a:pt x="73808" y="1"/>
                  <a:pt x="5590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89"/>
          </a:p>
        </p:txBody>
      </p:sp>
      <p:sp>
        <p:nvSpPr>
          <p:cNvPr id="427" name="Google Shape;427;p51"/>
          <p:cNvSpPr/>
          <p:nvPr/>
        </p:nvSpPr>
        <p:spPr>
          <a:xfrm rot="3107058">
            <a:off x="10326696" y="291480"/>
            <a:ext cx="4022395" cy="2502059"/>
          </a:xfrm>
          <a:custGeom>
            <a:avLst/>
            <a:gdLst/>
            <a:ahLst/>
            <a:cxnLst/>
            <a:rect l="l" t="t" r="r" b="b"/>
            <a:pathLst>
              <a:path w="40604" h="25257" extrusionOk="0">
                <a:moveTo>
                  <a:pt x="12569" y="7999"/>
                </a:moveTo>
                <a:cubicBezTo>
                  <a:pt x="13334" y="7999"/>
                  <a:pt x="14124" y="8304"/>
                  <a:pt x="14681" y="8841"/>
                </a:cubicBezTo>
                <a:cubicBezTo>
                  <a:pt x="15490" y="9627"/>
                  <a:pt x="15538" y="10794"/>
                  <a:pt x="14883" y="11711"/>
                </a:cubicBezTo>
                <a:cubicBezTo>
                  <a:pt x="14131" y="12769"/>
                  <a:pt x="12977" y="13147"/>
                  <a:pt x="11752" y="13147"/>
                </a:cubicBezTo>
                <a:cubicBezTo>
                  <a:pt x="10978" y="13147"/>
                  <a:pt x="10177" y="12996"/>
                  <a:pt x="9430" y="12770"/>
                </a:cubicBezTo>
                <a:cubicBezTo>
                  <a:pt x="9168" y="10865"/>
                  <a:pt x="9989" y="8413"/>
                  <a:pt x="12073" y="8043"/>
                </a:cubicBezTo>
                <a:cubicBezTo>
                  <a:pt x="12235" y="8014"/>
                  <a:pt x="12402" y="7999"/>
                  <a:pt x="12569" y="7999"/>
                </a:cubicBezTo>
                <a:close/>
                <a:moveTo>
                  <a:pt x="787" y="1"/>
                </a:moveTo>
                <a:cubicBezTo>
                  <a:pt x="649" y="1"/>
                  <a:pt x="500" y="90"/>
                  <a:pt x="476" y="269"/>
                </a:cubicBezTo>
                <a:cubicBezTo>
                  <a:pt x="0" y="5031"/>
                  <a:pt x="2643" y="9817"/>
                  <a:pt x="6751" y="12223"/>
                </a:cubicBezTo>
                <a:cubicBezTo>
                  <a:pt x="7406" y="12604"/>
                  <a:pt x="8168" y="12961"/>
                  <a:pt x="8977" y="13235"/>
                </a:cubicBezTo>
                <a:cubicBezTo>
                  <a:pt x="9227" y="14389"/>
                  <a:pt x="9811" y="15497"/>
                  <a:pt x="10549" y="16461"/>
                </a:cubicBezTo>
                <a:cubicBezTo>
                  <a:pt x="12133" y="18521"/>
                  <a:pt x="14288" y="20188"/>
                  <a:pt x="16502" y="21509"/>
                </a:cubicBezTo>
                <a:cubicBezTo>
                  <a:pt x="18693" y="22795"/>
                  <a:pt x="21062" y="23783"/>
                  <a:pt x="23527" y="24403"/>
                </a:cubicBezTo>
                <a:cubicBezTo>
                  <a:pt x="25718" y="24967"/>
                  <a:pt x="27986" y="25256"/>
                  <a:pt x="30252" y="25256"/>
                </a:cubicBezTo>
                <a:cubicBezTo>
                  <a:pt x="33097" y="25256"/>
                  <a:pt x="35940" y="24801"/>
                  <a:pt x="38624" y="23867"/>
                </a:cubicBezTo>
                <a:cubicBezTo>
                  <a:pt x="39196" y="23676"/>
                  <a:pt x="39755" y="23450"/>
                  <a:pt x="40315" y="23200"/>
                </a:cubicBezTo>
                <a:cubicBezTo>
                  <a:pt x="40603" y="23056"/>
                  <a:pt x="40419" y="22670"/>
                  <a:pt x="40148" y="22670"/>
                </a:cubicBezTo>
                <a:cubicBezTo>
                  <a:pt x="40106" y="22670"/>
                  <a:pt x="40062" y="22679"/>
                  <a:pt x="40017" y="22700"/>
                </a:cubicBezTo>
                <a:cubicBezTo>
                  <a:pt x="36924" y="24027"/>
                  <a:pt x="33571" y="24670"/>
                  <a:pt x="30211" y="24670"/>
                </a:cubicBezTo>
                <a:cubicBezTo>
                  <a:pt x="24375" y="24670"/>
                  <a:pt x="18519" y="22729"/>
                  <a:pt x="13978" y="19057"/>
                </a:cubicBezTo>
                <a:cubicBezTo>
                  <a:pt x="12145" y="17580"/>
                  <a:pt x="10228" y="15747"/>
                  <a:pt x="9573" y="13413"/>
                </a:cubicBezTo>
                <a:lnTo>
                  <a:pt x="9573" y="13413"/>
                </a:lnTo>
                <a:cubicBezTo>
                  <a:pt x="10267" y="13604"/>
                  <a:pt x="10984" y="13719"/>
                  <a:pt x="11687" y="13719"/>
                </a:cubicBezTo>
                <a:cubicBezTo>
                  <a:pt x="12563" y="13719"/>
                  <a:pt x="13415" y="13540"/>
                  <a:pt x="14169" y="13104"/>
                </a:cubicBezTo>
                <a:cubicBezTo>
                  <a:pt x="15145" y="12532"/>
                  <a:pt x="15943" y="11472"/>
                  <a:pt x="15907" y="10306"/>
                </a:cubicBezTo>
                <a:cubicBezTo>
                  <a:pt x="15895" y="9329"/>
                  <a:pt x="15300" y="8496"/>
                  <a:pt x="14490" y="8008"/>
                </a:cubicBezTo>
                <a:cubicBezTo>
                  <a:pt x="13919" y="7649"/>
                  <a:pt x="13235" y="7452"/>
                  <a:pt x="12563" y="7452"/>
                </a:cubicBezTo>
                <a:cubicBezTo>
                  <a:pt x="12254" y="7452"/>
                  <a:pt x="11948" y="7493"/>
                  <a:pt x="11656" y="7579"/>
                </a:cubicBezTo>
                <a:cubicBezTo>
                  <a:pt x="10621" y="7877"/>
                  <a:pt x="9811" y="8710"/>
                  <a:pt x="9347" y="9663"/>
                </a:cubicBezTo>
                <a:cubicBezTo>
                  <a:pt x="8882" y="10615"/>
                  <a:pt x="8751" y="11615"/>
                  <a:pt x="8870" y="12592"/>
                </a:cubicBezTo>
                <a:cubicBezTo>
                  <a:pt x="8561" y="12473"/>
                  <a:pt x="8263" y="12353"/>
                  <a:pt x="7977" y="12223"/>
                </a:cubicBezTo>
                <a:cubicBezTo>
                  <a:pt x="3512" y="10151"/>
                  <a:pt x="548" y="5198"/>
                  <a:pt x="1036" y="269"/>
                </a:cubicBezTo>
                <a:cubicBezTo>
                  <a:pt x="1054" y="90"/>
                  <a:pt x="926" y="1"/>
                  <a:pt x="78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89"/>
          </a:p>
        </p:txBody>
      </p:sp>
      <p:sp>
        <p:nvSpPr>
          <p:cNvPr id="428" name="Google Shape;428;p51"/>
          <p:cNvSpPr/>
          <p:nvPr/>
        </p:nvSpPr>
        <p:spPr>
          <a:xfrm rot="-8100000" flipH="1">
            <a:off x="3060276" y="5947091"/>
            <a:ext cx="4111851" cy="2557704"/>
          </a:xfrm>
          <a:custGeom>
            <a:avLst/>
            <a:gdLst/>
            <a:ahLst/>
            <a:cxnLst/>
            <a:rect l="l" t="t" r="r" b="b"/>
            <a:pathLst>
              <a:path w="40604" h="25257" extrusionOk="0">
                <a:moveTo>
                  <a:pt x="12569" y="7999"/>
                </a:moveTo>
                <a:cubicBezTo>
                  <a:pt x="13334" y="7999"/>
                  <a:pt x="14124" y="8304"/>
                  <a:pt x="14681" y="8841"/>
                </a:cubicBezTo>
                <a:cubicBezTo>
                  <a:pt x="15490" y="9627"/>
                  <a:pt x="15538" y="10794"/>
                  <a:pt x="14883" y="11711"/>
                </a:cubicBezTo>
                <a:cubicBezTo>
                  <a:pt x="14131" y="12769"/>
                  <a:pt x="12977" y="13147"/>
                  <a:pt x="11752" y="13147"/>
                </a:cubicBezTo>
                <a:cubicBezTo>
                  <a:pt x="10978" y="13147"/>
                  <a:pt x="10177" y="12996"/>
                  <a:pt x="9430" y="12770"/>
                </a:cubicBezTo>
                <a:cubicBezTo>
                  <a:pt x="9168" y="10865"/>
                  <a:pt x="9989" y="8413"/>
                  <a:pt x="12073" y="8043"/>
                </a:cubicBezTo>
                <a:cubicBezTo>
                  <a:pt x="12235" y="8014"/>
                  <a:pt x="12402" y="7999"/>
                  <a:pt x="12569" y="7999"/>
                </a:cubicBezTo>
                <a:close/>
                <a:moveTo>
                  <a:pt x="787" y="1"/>
                </a:moveTo>
                <a:cubicBezTo>
                  <a:pt x="649" y="1"/>
                  <a:pt x="500" y="90"/>
                  <a:pt x="476" y="269"/>
                </a:cubicBezTo>
                <a:cubicBezTo>
                  <a:pt x="0" y="5031"/>
                  <a:pt x="2643" y="9817"/>
                  <a:pt x="6751" y="12223"/>
                </a:cubicBezTo>
                <a:cubicBezTo>
                  <a:pt x="7406" y="12604"/>
                  <a:pt x="8168" y="12961"/>
                  <a:pt x="8977" y="13235"/>
                </a:cubicBezTo>
                <a:cubicBezTo>
                  <a:pt x="9227" y="14389"/>
                  <a:pt x="9811" y="15497"/>
                  <a:pt x="10549" y="16461"/>
                </a:cubicBezTo>
                <a:cubicBezTo>
                  <a:pt x="12133" y="18521"/>
                  <a:pt x="14288" y="20188"/>
                  <a:pt x="16502" y="21509"/>
                </a:cubicBezTo>
                <a:cubicBezTo>
                  <a:pt x="18693" y="22795"/>
                  <a:pt x="21062" y="23783"/>
                  <a:pt x="23527" y="24403"/>
                </a:cubicBezTo>
                <a:cubicBezTo>
                  <a:pt x="25718" y="24967"/>
                  <a:pt x="27986" y="25256"/>
                  <a:pt x="30252" y="25256"/>
                </a:cubicBezTo>
                <a:cubicBezTo>
                  <a:pt x="33097" y="25256"/>
                  <a:pt x="35940" y="24801"/>
                  <a:pt x="38624" y="23867"/>
                </a:cubicBezTo>
                <a:cubicBezTo>
                  <a:pt x="39196" y="23676"/>
                  <a:pt x="39755" y="23450"/>
                  <a:pt x="40315" y="23200"/>
                </a:cubicBezTo>
                <a:cubicBezTo>
                  <a:pt x="40603" y="23056"/>
                  <a:pt x="40419" y="22670"/>
                  <a:pt x="40148" y="22670"/>
                </a:cubicBezTo>
                <a:cubicBezTo>
                  <a:pt x="40106" y="22670"/>
                  <a:pt x="40062" y="22679"/>
                  <a:pt x="40017" y="22700"/>
                </a:cubicBezTo>
                <a:cubicBezTo>
                  <a:pt x="36924" y="24027"/>
                  <a:pt x="33571" y="24670"/>
                  <a:pt x="30211" y="24670"/>
                </a:cubicBezTo>
                <a:cubicBezTo>
                  <a:pt x="24375" y="24670"/>
                  <a:pt x="18519" y="22729"/>
                  <a:pt x="13978" y="19057"/>
                </a:cubicBezTo>
                <a:cubicBezTo>
                  <a:pt x="12145" y="17580"/>
                  <a:pt x="10228" y="15747"/>
                  <a:pt x="9573" y="13413"/>
                </a:cubicBezTo>
                <a:lnTo>
                  <a:pt x="9573" y="13413"/>
                </a:lnTo>
                <a:cubicBezTo>
                  <a:pt x="10267" y="13604"/>
                  <a:pt x="10984" y="13719"/>
                  <a:pt x="11687" y="13719"/>
                </a:cubicBezTo>
                <a:cubicBezTo>
                  <a:pt x="12563" y="13719"/>
                  <a:pt x="13415" y="13540"/>
                  <a:pt x="14169" y="13104"/>
                </a:cubicBezTo>
                <a:cubicBezTo>
                  <a:pt x="15145" y="12532"/>
                  <a:pt x="15943" y="11472"/>
                  <a:pt x="15907" y="10306"/>
                </a:cubicBezTo>
                <a:cubicBezTo>
                  <a:pt x="15895" y="9329"/>
                  <a:pt x="15300" y="8496"/>
                  <a:pt x="14490" y="8008"/>
                </a:cubicBezTo>
                <a:cubicBezTo>
                  <a:pt x="13919" y="7649"/>
                  <a:pt x="13235" y="7452"/>
                  <a:pt x="12563" y="7452"/>
                </a:cubicBezTo>
                <a:cubicBezTo>
                  <a:pt x="12254" y="7452"/>
                  <a:pt x="11948" y="7493"/>
                  <a:pt x="11656" y="7579"/>
                </a:cubicBezTo>
                <a:cubicBezTo>
                  <a:pt x="10621" y="7877"/>
                  <a:pt x="9811" y="8710"/>
                  <a:pt x="9347" y="9663"/>
                </a:cubicBezTo>
                <a:cubicBezTo>
                  <a:pt x="8882" y="10615"/>
                  <a:pt x="8751" y="11615"/>
                  <a:pt x="8870" y="12592"/>
                </a:cubicBezTo>
                <a:cubicBezTo>
                  <a:pt x="8561" y="12473"/>
                  <a:pt x="8263" y="12353"/>
                  <a:pt x="7977" y="12223"/>
                </a:cubicBezTo>
                <a:cubicBezTo>
                  <a:pt x="3512" y="10151"/>
                  <a:pt x="548" y="5198"/>
                  <a:pt x="1036" y="269"/>
                </a:cubicBezTo>
                <a:cubicBezTo>
                  <a:pt x="1054" y="90"/>
                  <a:pt x="926" y="1"/>
                  <a:pt x="78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89"/>
          </a:p>
        </p:txBody>
      </p:sp>
      <p:sp>
        <p:nvSpPr>
          <p:cNvPr id="429" name="Google Shape;429;p51"/>
          <p:cNvSpPr/>
          <p:nvPr/>
        </p:nvSpPr>
        <p:spPr>
          <a:xfrm>
            <a:off x="10232751" y="1747917"/>
            <a:ext cx="351200" cy="351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89"/>
          </a:p>
        </p:txBody>
      </p:sp>
      <p:sp>
        <p:nvSpPr>
          <p:cNvPr id="430" name="Google Shape;430;p51"/>
          <p:cNvSpPr/>
          <p:nvPr/>
        </p:nvSpPr>
        <p:spPr>
          <a:xfrm>
            <a:off x="6095995" y="5856895"/>
            <a:ext cx="203200" cy="203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89"/>
          </a:p>
        </p:txBody>
      </p:sp>
      <p:sp>
        <p:nvSpPr>
          <p:cNvPr id="2" name="Google Shape;407;p49">
            <a:extLst>
              <a:ext uri="{FF2B5EF4-FFF2-40B4-BE49-F238E27FC236}">
                <a16:creationId xmlns:a16="http://schemas.microsoft.com/office/drawing/2014/main" id="{8818A593-CD05-F48A-C053-707E9999AA42}"/>
              </a:ext>
            </a:extLst>
          </p:cNvPr>
          <p:cNvSpPr txBox="1">
            <a:spLocks/>
          </p:cNvSpPr>
          <p:nvPr/>
        </p:nvSpPr>
        <p:spPr>
          <a:xfrm>
            <a:off x="2758157" y="0"/>
            <a:ext cx="6693200" cy="634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>
              <a:buClr>
                <a:srgbClr val="4C2A19"/>
              </a:buClr>
              <a:buSzPts val="1100"/>
            </a:pPr>
            <a:r>
              <a:rPr lang="en-US" sz="2800" b="1" kern="0" dirty="0"/>
              <a:t>Cơ </a:t>
            </a:r>
            <a:r>
              <a:rPr lang="en-US" sz="2800" b="1" kern="0" dirty="0" err="1"/>
              <a:t>chế</a:t>
            </a:r>
            <a:r>
              <a:rPr lang="en-US" sz="2800" b="1" kern="0" dirty="0"/>
              <a:t> </a:t>
            </a:r>
            <a:r>
              <a:rPr lang="en-US" sz="2800" b="1" kern="0" dirty="0" err="1"/>
              <a:t>xoay</a:t>
            </a:r>
            <a:r>
              <a:rPr lang="en-US" sz="2800" b="1" kern="0" dirty="0"/>
              <a:t> </a:t>
            </a:r>
            <a:r>
              <a:rPr lang="en-US" sz="2800" b="1" kern="0" dirty="0" err="1"/>
              <a:t>cây</a:t>
            </a:r>
            <a:r>
              <a:rPr lang="en-US" sz="2800" b="1" kern="0" dirty="0"/>
              <a:t>*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BEEF13E-1FF0-5436-750A-7230A24D1D1E}"/>
              </a:ext>
            </a:extLst>
          </p:cNvPr>
          <p:cNvSpPr txBox="1"/>
          <p:nvPr/>
        </p:nvSpPr>
        <p:spPr>
          <a:xfrm>
            <a:off x="4019739" y="796705"/>
            <a:ext cx="4182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Xoay</a:t>
            </a:r>
            <a:r>
              <a:rPr lang="en-US" dirty="0"/>
              <a:t> </a:t>
            </a:r>
            <a:r>
              <a:rPr lang="en-US" dirty="0" err="1"/>
              <a:t>cây</a:t>
            </a:r>
            <a:r>
              <a:rPr lang="en-US" dirty="0"/>
              <a:t> về bên phải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26194C7-D2B5-661C-E3E4-5C6A680C05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8237" y="1420066"/>
            <a:ext cx="6577188" cy="439657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0BE5E42-D22C-3F2D-8AFC-49379E3766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8237" y="1296705"/>
            <a:ext cx="6213589" cy="44622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347B1B6-209F-AF3B-17FB-CA7490A7853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4449" y="1327423"/>
            <a:ext cx="6424124" cy="44718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E0EFC8A-3E56-5A94-3879-23E4FC7A060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0162" y="1401323"/>
            <a:ext cx="6282267" cy="439657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395CFD7C-08F8-E325-45C8-D4AD60CF67BA}"/>
              </a:ext>
            </a:extLst>
          </p:cNvPr>
          <p:cNvSpPr/>
          <p:nvPr/>
        </p:nvSpPr>
        <p:spPr>
          <a:xfrm>
            <a:off x="8487861" y="1294364"/>
            <a:ext cx="2765278" cy="433493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/>
              <a:t>Func</a:t>
            </a:r>
            <a:r>
              <a:rPr lang="en-US" dirty="0"/>
              <a:t> </a:t>
            </a:r>
            <a:r>
              <a:rPr lang="en-US" dirty="0" err="1"/>
              <a:t>rotateRight</a:t>
            </a:r>
            <a:r>
              <a:rPr lang="en-US" dirty="0"/>
              <a:t>(T1, T2):</a:t>
            </a:r>
          </a:p>
          <a:p>
            <a:r>
              <a:rPr lang="en-US" dirty="0"/>
              <a:t>   T2.left = T1.right(N2);  </a:t>
            </a:r>
          </a:p>
          <a:p>
            <a:r>
              <a:rPr lang="en-US" dirty="0"/>
              <a:t>   T1.right=T2;</a:t>
            </a:r>
          </a:p>
          <a:p>
            <a:r>
              <a:rPr lang="en-US" dirty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195431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6" name="Picture 52">
            <a:extLst>
              <a:ext uri="{FF2B5EF4-FFF2-40B4-BE49-F238E27FC236}">
                <a16:creationId xmlns:a16="http://schemas.microsoft.com/office/drawing/2014/main" id="{40FA7072-A939-7004-FDF1-8F28865508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5305" y="1109165"/>
            <a:ext cx="3533775" cy="449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8" name="Picture 54">
            <a:extLst>
              <a:ext uri="{FF2B5EF4-FFF2-40B4-BE49-F238E27FC236}">
                <a16:creationId xmlns:a16="http://schemas.microsoft.com/office/drawing/2014/main" id="{70718E2B-47CB-C18A-4888-6B4383E018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2093" y="1100543"/>
            <a:ext cx="3914775" cy="430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0" name="Picture 56">
            <a:extLst>
              <a:ext uri="{FF2B5EF4-FFF2-40B4-BE49-F238E27FC236}">
                <a16:creationId xmlns:a16="http://schemas.microsoft.com/office/drawing/2014/main" id="{DA8F16B9-100D-B88D-B3B1-170B2E1432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115348" y="1083457"/>
            <a:ext cx="4124175" cy="3561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59B23FAF-FDCC-C64A-A04C-EBDE89DAD2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3095" y="1314287"/>
            <a:ext cx="685800" cy="96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7BF115BC-A0DF-DB7F-D8EE-008E64C312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5845" y="1265545"/>
            <a:ext cx="1543050" cy="2200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251745E5-EA74-E89F-097B-25CD9762A4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5845" y="1296450"/>
            <a:ext cx="2495550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1D24A5F4-A6EE-56EF-F41D-023F442168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3345" y="1242089"/>
            <a:ext cx="2495550" cy="2990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65788966-9956-D10F-4E67-B4C17F900E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0946" y="1100075"/>
            <a:ext cx="3543300" cy="3181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>
            <a:extLst>
              <a:ext uri="{FF2B5EF4-FFF2-40B4-BE49-F238E27FC236}">
                <a16:creationId xmlns:a16="http://schemas.microsoft.com/office/drawing/2014/main" id="{A417F8B2-5933-70B1-BEE0-43C5F603B5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5245" y="1130170"/>
            <a:ext cx="3486150" cy="3248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>
            <a:extLst>
              <a:ext uri="{FF2B5EF4-FFF2-40B4-BE49-F238E27FC236}">
                <a16:creationId xmlns:a16="http://schemas.microsoft.com/office/drawing/2014/main" id="{03DACD4B-7E93-81FB-360C-EFA71FF5B6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0946" y="1188406"/>
            <a:ext cx="3486150" cy="429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8" name="Picture 44">
            <a:extLst>
              <a:ext uri="{FF2B5EF4-FFF2-40B4-BE49-F238E27FC236}">
                <a16:creationId xmlns:a16="http://schemas.microsoft.com/office/drawing/2014/main" id="{DCB2BC72-A219-6F27-F4E5-D586C9AAE0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972965" y="1168781"/>
            <a:ext cx="3533775" cy="4311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0" name="Picture 46">
            <a:extLst>
              <a:ext uri="{FF2B5EF4-FFF2-40B4-BE49-F238E27FC236}">
                <a16:creationId xmlns:a16="http://schemas.microsoft.com/office/drawing/2014/main" id="{3BD0E314-A993-AEDC-752B-5DFB5AF0A8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016926" y="1188406"/>
            <a:ext cx="3533775" cy="5134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4" name="Picture 50">
            <a:extLst>
              <a:ext uri="{FF2B5EF4-FFF2-40B4-BE49-F238E27FC236}">
                <a16:creationId xmlns:a16="http://schemas.microsoft.com/office/drawing/2014/main" id="{26F444D9-FA07-79B9-FC96-5DBCF73EF6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890011" y="1219917"/>
            <a:ext cx="3685786" cy="5102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6" name="Google Shape;426;p51"/>
          <p:cNvSpPr/>
          <p:nvPr/>
        </p:nvSpPr>
        <p:spPr>
          <a:xfrm rot="-1940152">
            <a:off x="6706866" y="6047301"/>
            <a:ext cx="4675309" cy="4383520"/>
          </a:xfrm>
          <a:custGeom>
            <a:avLst/>
            <a:gdLst/>
            <a:ahLst/>
            <a:cxnLst/>
            <a:rect l="l" t="t" r="r" b="b"/>
            <a:pathLst>
              <a:path w="88334" h="82821" extrusionOk="0">
                <a:moveTo>
                  <a:pt x="55901" y="1"/>
                </a:moveTo>
                <a:cubicBezTo>
                  <a:pt x="48674" y="1"/>
                  <a:pt x="43483" y="524"/>
                  <a:pt x="35089" y="2858"/>
                </a:cubicBezTo>
                <a:cubicBezTo>
                  <a:pt x="33874" y="3215"/>
                  <a:pt x="33243" y="3430"/>
                  <a:pt x="31874" y="3811"/>
                </a:cubicBezTo>
                <a:cubicBezTo>
                  <a:pt x="15777" y="8454"/>
                  <a:pt x="1" y="20610"/>
                  <a:pt x="1" y="38517"/>
                </a:cubicBezTo>
                <a:cubicBezTo>
                  <a:pt x="1" y="50519"/>
                  <a:pt x="5776" y="59401"/>
                  <a:pt x="14717" y="68104"/>
                </a:cubicBezTo>
                <a:cubicBezTo>
                  <a:pt x="23028" y="76784"/>
                  <a:pt x="32315" y="82820"/>
                  <a:pt x="44328" y="82820"/>
                </a:cubicBezTo>
                <a:cubicBezTo>
                  <a:pt x="59627" y="82820"/>
                  <a:pt x="72022" y="70557"/>
                  <a:pt x="78916" y="57984"/>
                </a:cubicBezTo>
                <a:cubicBezTo>
                  <a:pt x="84595" y="48387"/>
                  <a:pt x="88333" y="42803"/>
                  <a:pt x="88333" y="32421"/>
                </a:cubicBezTo>
                <a:cubicBezTo>
                  <a:pt x="88333" y="14514"/>
                  <a:pt x="73808" y="1"/>
                  <a:pt x="5590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89"/>
          </a:p>
        </p:txBody>
      </p:sp>
      <p:sp>
        <p:nvSpPr>
          <p:cNvPr id="2" name="Google Shape;407;p49">
            <a:extLst>
              <a:ext uri="{FF2B5EF4-FFF2-40B4-BE49-F238E27FC236}">
                <a16:creationId xmlns:a16="http://schemas.microsoft.com/office/drawing/2014/main" id="{8818A593-CD05-F48A-C053-707E9999AA42}"/>
              </a:ext>
            </a:extLst>
          </p:cNvPr>
          <p:cNvSpPr txBox="1">
            <a:spLocks/>
          </p:cNvSpPr>
          <p:nvPr/>
        </p:nvSpPr>
        <p:spPr>
          <a:xfrm>
            <a:off x="2639521" y="42036"/>
            <a:ext cx="6693200" cy="634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>
              <a:buClr>
                <a:srgbClr val="4C2A19"/>
              </a:buClr>
              <a:buSzPts val="1100"/>
            </a:pPr>
            <a:r>
              <a:rPr lang="en-US" sz="2800" b="1" kern="0"/>
              <a:t>Thao </a:t>
            </a:r>
            <a:r>
              <a:rPr lang="en-US" sz="2800" b="1" kern="0" err="1"/>
              <a:t>tác</a:t>
            </a:r>
            <a:r>
              <a:rPr lang="en-US" sz="2800" b="1" kern="0"/>
              <a:t> Insert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32412C-8BCF-60A6-D4BD-F5A9437D27EF}"/>
              </a:ext>
            </a:extLst>
          </p:cNvPr>
          <p:cNvSpPr txBox="1"/>
          <p:nvPr/>
        </p:nvSpPr>
        <p:spPr>
          <a:xfrm>
            <a:off x="2252749" y="739833"/>
            <a:ext cx="777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Với input như </a:t>
            </a:r>
            <a:r>
              <a:rPr lang="en-US" err="1"/>
              <a:t>sau</a:t>
            </a:r>
            <a:r>
              <a:rPr lang="en-US"/>
              <a:t>: 4 2 17 21 10 5 6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67A3A32-59B6-DDED-E955-4E2720DA40B6}"/>
              </a:ext>
            </a:extLst>
          </p:cNvPr>
          <p:cNvCxnSpPr>
            <a:cxnSpLocks/>
          </p:cNvCxnSpPr>
          <p:nvPr/>
        </p:nvCxnSpPr>
        <p:spPr>
          <a:xfrm>
            <a:off x="4196450" y="1082988"/>
            <a:ext cx="25832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D20AD5E-337A-E4E6-7513-A5EDBE28A18D}"/>
              </a:ext>
            </a:extLst>
          </p:cNvPr>
          <p:cNvCxnSpPr>
            <a:cxnSpLocks/>
          </p:cNvCxnSpPr>
          <p:nvPr/>
        </p:nvCxnSpPr>
        <p:spPr>
          <a:xfrm>
            <a:off x="4385661" y="1084999"/>
            <a:ext cx="25832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A8E9317-7CD0-52F2-B609-A6BBC522F537}"/>
              </a:ext>
            </a:extLst>
          </p:cNvPr>
          <p:cNvCxnSpPr>
            <a:cxnSpLocks/>
          </p:cNvCxnSpPr>
          <p:nvPr/>
        </p:nvCxnSpPr>
        <p:spPr>
          <a:xfrm>
            <a:off x="4643984" y="1082988"/>
            <a:ext cx="25832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0441AE9-669F-0651-685D-9354D505D4FA}"/>
              </a:ext>
            </a:extLst>
          </p:cNvPr>
          <p:cNvCxnSpPr>
            <a:cxnSpLocks/>
          </p:cNvCxnSpPr>
          <p:nvPr/>
        </p:nvCxnSpPr>
        <p:spPr>
          <a:xfrm>
            <a:off x="4966506" y="1082988"/>
            <a:ext cx="25832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7FE9390-D546-3CD2-04A6-D5A1250E6B51}"/>
              </a:ext>
            </a:extLst>
          </p:cNvPr>
          <p:cNvCxnSpPr>
            <a:cxnSpLocks/>
          </p:cNvCxnSpPr>
          <p:nvPr/>
        </p:nvCxnSpPr>
        <p:spPr>
          <a:xfrm>
            <a:off x="5299660" y="1082988"/>
            <a:ext cx="25832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D8C0BB9-54C4-31AE-3876-87994EE1C11F}"/>
              </a:ext>
            </a:extLst>
          </p:cNvPr>
          <p:cNvCxnSpPr>
            <a:cxnSpLocks/>
          </p:cNvCxnSpPr>
          <p:nvPr/>
        </p:nvCxnSpPr>
        <p:spPr>
          <a:xfrm>
            <a:off x="5557983" y="1082988"/>
            <a:ext cx="25832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C3958F9-2C96-7FC7-F9E6-F6ED3C42EC5E}"/>
              </a:ext>
            </a:extLst>
          </p:cNvPr>
          <p:cNvCxnSpPr>
            <a:cxnSpLocks/>
          </p:cNvCxnSpPr>
          <p:nvPr/>
        </p:nvCxnSpPr>
        <p:spPr>
          <a:xfrm>
            <a:off x="5748783" y="1082988"/>
            <a:ext cx="25832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6311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10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10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10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10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1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/>
                                        <p:tgtEl>
                                          <p:spTgt spid="10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1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500"/>
                                        <p:tgtEl>
                                          <p:spTgt spid="10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1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10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1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5" name="Google Shape;435;p52"/>
          <p:cNvPicPr preferRelativeResize="0"/>
          <p:nvPr/>
        </p:nvPicPr>
        <p:blipFill rotWithShape="1">
          <a:blip r:embed="rId3">
            <a:alphaModFix/>
          </a:blip>
          <a:srcRect l="4363" t="17099" r="3180" b="16749"/>
          <a:stretch/>
        </p:blipFill>
        <p:spPr>
          <a:xfrm>
            <a:off x="-2422433" y="4462916"/>
            <a:ext cx="4335768" cy="3973297"/>
          </a:xfrm>
          <a:prstGeom prst="rect">
            <a:avLst/>
          </a:prstGeom>
          <a:noFill/>
          <a:ln>
            <a:noFill/>
          </a:ln>
        </p:spPr>
      </p:pic>
      <p:sp>
        <p:nvSpPr>
          <p:cNvPr id="436" name="Google Shape;436;p52"/>
          <p:cNvSpPr txBox="1">
            <a:spLocks noGrp="1"/>
          </p:cNvSpPr>
          <p:nvPr>
            <p:ph type="title"/>
          </p:nvPr>
        </p:nvSpPr>
        <p:spPr>
          <a:xfrm>
            <a:off x="2118984" y="0"/>
            <a:ext cx="7954000" cy="647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/>
              <a:t>Thao tác Search</a:t>
            </a:r>
            <a:endParaRPr sz="2800" b="1"/>
          </a:p>
        </p:txBody>
      </p:sp>
      <p:sp>
        <p:nvSpPr>
          <p:cNvPr id="438" name="Google Shape;438;p52"/>
          <p:cNvSpPr txBox="1">
            <a:spLocks noGrp="1"/>
          </p:cNvSpPr>
          <p:nvPr>
            <p:ph type="subTitle" idx="2"/>
          </p:nvPr>
        </p:nvSpPr>
        <p:spPr>
          <a:xfrm>
            <a:off x="2663223" y="703097"/>
            <a:ext cx="6865521" cy="817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Thao </a:t>
            </a:r>
            <a:r>
              <a:rPr lang="en-US" sz="2000" dirty="0" err="1"/>
              <a:t>tác</a:t>
            </a:r>
            <a:r>
              <a:rPr lang="en-US" sz="2000" dirty="0"/>
              <a:t> search trong </a:t>
            </a:r>
            <a:r>
              <a:rPr lang="en-US" sz="2000" dirty="0" err="1"/>
              <a:t>cây</a:t>
            </a:r>
            <a:r>
              <a:rPr lang="en-US" sz="2000" dirty="0"/>
              <a:t> Treap hoạt động tương </a:t>
            </a:r>
            <a:r>
              <a:rPr lang="en-US" sz="2000" dirty="0" err="1"/>
              <a:t>tự</a:t>
            </a:r>
            <a:r>
              <a:rPr lang="en-US" sz="2000" dirty="0"/>
              <a:t> như </a:t>
            </a:r>
            <a:r>
              <a:rPr lang="en-US" sz="2000" dirty="0" err="1"/>
              <a:t>cây</a:t>
            </a:r>
            <a:r>
              <a:rPr lang="en-US" sz="2000" dirty="0"/>
              <a:t> BST, </a:t>
            </a:r>
            <a:r>
              <a:rPr lang="en-US" sz="2000" dirty="0" err="1"/>
              <a:t>không</a:t>
            </a:r>
            <a:r>
              <a:rPr lang="en-US" sz="2000" dirty="0"/>
              <a:t> cần </a:t>
            </a:r>
            <a:r>
              <a:rPr lang="en-US" sz="2000" dirty="0" err="1"/>
              <a:t>quan</a:t>
            </a:r>
            <a:r>
              <a:rPr lang="en-US" sz="2000" dirty="0"/>
              <a:t> tâm đến priority</a:t>
            </a:r>
            <a:endParaRPr sz="2000" dirty="0"/>
          </a:p>
        </p:txBody>
      </p:sp>
      <p:sp>
        <p:nvSpPr>
          <p:cNvPr id="441" name="Google Shape;441;p52"/>
          <p:cNvSpPr/>
          <p:nvPr/>
        </p:nvSpPr>
        <p:spPr>
          <a:xfrm rot="-1940152">
            <a:off x="10681748" y="1449173"/>
            <a:ext cx="4675309" cy="4383520"/>
          </a:xfrm>
          <a:custGeom>
            <a:avLst/>
            <a:gdLst/>
            <a:ahLst/>
            <a:cxnLst/>
            <a:rect l="l" t="t" r="r" b="b"/>
            <a:pathLst>
              <a:path w="88334" h="82821" extrusionOk="0">
                <a:moveTo>
                  <a:pt x="55901" y="1"/>
                </a:moveTo>
                <a:cubicBezTo>
                  <a:pt x="48674" y="1"/>
                  <a:pt x="43483" y="524"/>
                  <a:pt x="35089" y="2858"/>
                </a:cubicBezTo>
                <a:cubicBezTo>
                  <a:pt x="33874" y="3215"/>
                  <a:pt x="33243" y="3430"/>
                  <a:pt x="31874" y="3811"/>
                </a:cubicBezTo>
                <a:cubicBezTo>
                  <a:pt x="15777" y="8454"/>
                  <a:pt x="1" y="20610"/>
                  <a:pt x="1" y="38517"/>
                </a:cubicBezTo>
                <a:cubicBezTo>
                  <a:pt x="1" y="50519"/>
                  <a:pt x="5776" y="59401"/>
                  <a:pt x="14717" y="68104"/>
                </a:cubicBezTo>
                <a:cubicBezTo>
                  <a:pt x="23028" y="76784"/>
                  <a:pt x="32315" y="82820"/>
                  <a:pt x="44328" y="82820"/>
                </a:cubicBezTo>
                <a:cubicBezTo>
                  <a:pt x="59627" y="82820"/>
                  <a:pt x="72022" y="70557"/>
                  <a:pt x="78916" y="57984"/>
                </a:cubicBezTo>
                <a:cubicBezTo>
                  <a:pt x="84595" y="48387"/>
                  <a:pt x="88333" y="42803"/>
                  <a:pt x="88333" y="32421"/>
                </a:cubicBezTo>
                <a:cubicBezTo>
                  <a:pt x="88333" y="14514"/>
                  <a:pt x="73808" y="1"/>
                  <a:pt x="5590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89"/>
          </a:p>
        </p:txBody>
      </p:sp>
      <p:sp>
        <p:nvSpPr>
          <p:cNvPr id="442" name="Google Shape;442;p52"/>
          <p:cNvSpPr/>
          <p:nvPr/>
        </p:nvSpPr>
        <p:spPr>
          <a:xfrm rot="10212671" flipH="1">
            <a:off x="10059427" y="4574143"/>
            <a:ext cx="4111736" cy="2557632"/>
          </a:xfrm>
          <a:custGeom>
            <a:avLst/>
            <a:gdLst/>
            <a:ahLst/>
            <a:cxnLst/>
            <a:rect l="l" t="t" r="r" b="b"/>
            <a:pathLst>
              <a:path w="40604" h="25257" extrusionOk="0">
                <a:moveTo>
                  <a:pt x="12569" y="7999"/>
                </a:moveTo>
                <a:cubicBezTo>
                  <a:pt x="13334" y="7999"/>
                  <a:pt x="14124" y="8304"/>
                  <a:pt x="14681" y="8841"/>
                </a:cubicBezTo>
                <a:cubicBezTo>
                  <a:pt x="15490" y="9627"/>
                  <a:pt x="15538" y="10794"/>
                  <a:pt x="14883" y="11711"/>
                </a:cubicBezTo>
                <a:cubicBezTo>
                  <a:pt x="14131" y="12769"/>
                  <a:pt x="12977" y="13147"/>
                  <a:pt x="11752" y="13147"/>
                </a:cubicBezTo>
                <a:cubicBezTo>
                  <a:pt x="10978" y="13147"/>
                  <a:pt x="10177" y="12996"/>
                  <a:pt x="9430" y="12770"/>
                </a:cubicBezTo>
                <a:cubicBezTo>
                  <a:pt x="9168" y="10865"/>
                  <a:pt x="9989" y="8413"/>
                  <a:pt x="12073" y="8043"/>
                </a:cubicBezTo>
                <a:cubicBezTo>
                  <a:pt x="12235" y="8014"/>
                  <a:pt x="12402" y="7999"/>
                  <a:pt x="12569" y="7999"/>
                </a:cubicBezTo>
                <a:close/>
                <a:moveTo>
                  <a:pt x="787" y="1"/>
                </a:moveTo>
                <a:cubicBezTo>
                  <a:pt x="649" y="1"/>
                  <a:pt x="500" y="90"/>
                  <a:pt x="476" y="269"/>
                </a:cubicBezTo>
                <a:cubicBezTo>
                  <a:pt x="0" y="5031"/>
                  <a:pt x="2643" y="9817"/>
                  <a:pt x="6751" y="12223"/>
                </a:cubicBezTo>
                <a:cubicBezTo>
                  <a:pt x="7406" y="12604"/>
                  <a:pt x="8168" y="12961"/>
                  <a:pt x="8977" y="13235"/>
                </a:cubicBezTo>
                <a:cubicBezTo>
                  <a:pt x="9227" y="14389"/>
                  <a:pt x="9811" y="15497"/>
                  <a:pt x="10549" y="16461"/>
                </a:cubicBezTo>
                <a:cubicBezTo>
                  <a:pt x="12133" y="18521"/>
                  <a:pt x="14288" y="20188"/>
                  <a:pt x="16502" y="21509"/>
                </a:cubicBezTo>
                <a:cubicBezTo>
                  <a:pt x="18693" y="22795"/>
                  <a:pt x="21062" y="23783"/>
                  <a:pt x="23527" y="24403"/>
                </a:cubicBezTo>
                <a:cubicBezTo>
                  <a:pt x="25718" y="24967"/>
                  <a:pt x="27986" y="25256"/>
                  <a:pt x="30252" y="25256"/>
                </a:cubicBezTo>
                <a:cubicBezTo>
                  <a:pt x="33097" y="25256"/>
                  <a:pt x="35940" y="24801"/>
                  <a:pt x="38624" y="23867"/>
                </a:cubicBezTo>
                <a:cubicBezTo>
                  <a:pt x="39196" y="23676"/>
                  <a:pt x="39755" y="23450"/>
                  <a:pt x="40315" y="23200"/>
                </a:cubicBezTo>
                <a:cubicBezTo>
                  <a:pt x="40603" y="23056"/>
                  <a:pt x="40419" y="22670"/>
                  <a:pt x="40148" y="22670"/>
                </a:cubicBezTo>
                <a:cubicBezTo>
                  <a:pt x="40106" y="22670"/>
                  <a:pt x="40062" y="22679"/>
                  <a:pt x="40017" y="22700"/>
                </a:cubicBezTo>
                <a:cubicBezTo>
                  <a:pt x="36924" y="24027"/>
                  <a:pt x="33571" y="24670"/>
                  <a:pt x="30211" y="24670"/>
                </a:cubicBezTo>
                <a:cubicBezTo>
                  <a:pt x="24375" y="24670"/>
                  <a:pt x="18519" y="22729"/>
                  <a:pt x="13978" y="19057"/>
                </a:cubicBezTo>
                <a:cubicBezTo>
                  <a:pt x="12145" y="17580"/>
                  <a:pt x="10228" y="15747"/>
                  <a:pt x="9573" y="13413"/>
                </a:cubicBezTo>
                <a:lnTo>
                  <a:pt x="9573" y="13413"/>
                </a:lnTo>
                <a:cubicBezTo>
                  <a:pt x="10267" y="13604"/>
                  <a:pt x="10984" y="13719"/>
                  <a:pt x="11687" y="13719"/>
                </a:cubicBezTo>
                <a:cubicBezTo>
                  <a:pt x="12563" y="13719"/>
                  <a:pt x="13415" y="13540"/>
                  <a:pt x="14169" y="13104"/>
                </a:cubicBezTo>
                <a:cubicBezTo>
                  <a:pt x="15145" y="12532"/>
                  <a:pt x="15943" y="11472"/>
                  <a:pt x="15907" y="10306"/>
                </a:cubicBezTo>
                <a:cubicBezTo>
                  <a:pt x="15895" y="9329"/>
                  <a:pt x="15300" y="8496"/>
                  <a:pt x="14490" y="8008"/>
                </a:cubicBezTo>
                <a:cubicBezTo>
                  <a:pt x="13919" y="7649"/>
                  <a:pt x="13235" y="7452"/>
                  <a:pt x="12563" y="7452"/>
                </a:cubicBezTo>
                <a:cubicBezTo>
                  <a:pt x="12254" y="7452"/>
                  <a:pt x="11948" y="7493"/>
                  <a:pt x="11656" y="7579"/>
                </a:cubicBezTo>
                <a:cubicBezTo>
                  <a:pt x="10621" y="7877"/>
                  <a:pt x="9811" y="8710"/>
                  <a:pt x="9347" y="9663"/>
                </a:cubicBezTo>
                <a:cubicBezTo>
                  <a:pt x="8882" y="10615"/>
                  <a:pt x="8751" y="11615"/>
                  <a:pt x="8870" y="12592"/>
                </a:cubicBezTo>
                <a:cubicBezTo>
                  <a:pt x="8561" y="12473"/>
                  <a:pt x="8263" y="12353"/>
                  <a:pt x="7977" y="12223"/>
                </a:cubicBezTo>
                <a:cubicBezTo>
                  <a:pt x="3512" y="10151"/>
                  <a:pt x="548" y="5198"/>
                  <a:pt x="1036" y="269"/>
                </a:cubicBezTo>
                <a:cubicBezTo>
                  <a:pt x="1054" y="90"/>
                  <a:pt x="926" y="1"/>
                  <a:pt x="78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89"/>
          </a:p>
        </p:txBody>
      </p:sp>
      <p:sp>
        <p:nvSpPr>
          <p:cNvPr id="443" name="Google Shape;443;p52"/>
          <p:cNvSpPr/>
          <p:nvPr/>
        </p:nvSpPr>
        <p:spPr>
          <a:xfrm rot="-8100000">
            <a:off x="-2054252" y="1707818"/>
            <a:ext cx="4022463" cy="2502101"/>
          </a:xfrm>
          <a:custGeom>
            <a:avLst/>
            <a:gdLst/>
            <a:ahLst/>
            <a:cxnLst/>
            <a:rect l="l" t="t" r="r" b="b"/>
            <a:pathLst>
              <a:path w="40604" h="25257" extrusionOk="0">
                <a:moveTo>
                  <a:pt x="12569" y="7999"/>
                </a:moveTo>
                <a:cubicBezTo>
                  <a:pt x="13334" y="7999"/>
                  <a:pt x="14124" y="8304"/>
                  <a:pt x="14681" y="8841"/>
                </a:cubicBezTo>
                <a:cubicBezTo>
                  <a:pt x="15490" y="9627"/>
                  <a:pt x="15538" y="10794"/>
                  <a:pt x="14883" y="11711"/>
                </a:cubicBezTo>
                <a:cubicBezTo>
                  <a:pt x="14131" y="12769"/>
                  <a:pt x="12977" y="13147"/>
                  <a:pt x="11752" y="13147"/>
                </a:cubicBezTo>
                <a:cubicBezTo>
                  <a:pt x="10978" y="13147"/>
                  <a:pt x="10177" y="12996"/>
                  <a:pt x="9430" y="12770"/>
                </a:cubicBezTo>
                <a:cubicBezTo>
                  <a:pt x="9168" y="10865"/>
                  <a:pt x="9989" y="8413"/>
                  <a:pt x="12073" y="8043"/>
                </a:cubicBezTo>
                <a:cubicBezTo>
                  <a:pt x="12235" y="8014"/>
                  <a:pt x="12402" y="7999"/>
                  <a:pt x="12569" y="7999"/>
                </a:cubicBezTo>
                <a:close/>
                <a:moveTo>
                  <a:pt x="787" y="1"/>
                </a:moveTo>
                <a:cubicBezTo>
                  <a:pt x="649" y="1"/>
                  <a:pt x="500" y="90"/>
                  <a:pt x="476" y="269"/>
                </a:cubicBezTo>
                <a:cubicBezTo>
                  <a:pt x="0" y="5031"/>
                  <a:pt x="2643" y="9817"/>
                  <a:pt x="6751" y="12223"/>
                </a:cubicBezTo>
                <a:cubicBezTo>
                  <a:pt x="7406" y="12604"/>
                  <a:pt x="8168" y="12961"/>
                  <a:pt x="8977" y="13235"/>
                </a:cubicBezTo>
                <a:cubicBezTo>
                  <a:pt x="9227" y="14389"/>
                  <a:pt x="9811" y="15497"/>
                  <a:pt x="10549" y="16461"/>
                </a:cubicBezTo>
                <a:cubicBezTo>
                  <a:pt x="12133" y="18521"/>
                  <a:pt x="14288" y="20188"/>
                  <a:pt x="16502" y="21509"/>
                </a:cubicBezTo>
                <a:cubicBezTo>
                  <a:pt x="18693" y="22795"/>
                  <a:pt x="21062" y="23783"/>
                  <a:pt x="23527" y="24403"/>
                </a:cubicBezTo>
                <a:cubicBezTo>
                  <a:pt x="25718" y="24967"/>
                  <a:pt x="27986" y="25256"/>
                  <a:pt x="30252" y="25256"/>
                </a:cubicBezTo>
                <a:cubicBezTo>
                  <a:pt x="33097" y="25256"/>
                  <a:pt x="35940" y="24801"/>
                  <a:pt x="38624" y="23867"/>
                </a:cubicBezTo>
                <a:cubicBezTo>
                  <a:pt x="39196" y="23676"/>
                  <a:pt x="39755" y="23450"/>
                  <a:pt x="40315" y="23200"/>
                </a:cubicBezTo>
                <a:cubicBezTo>
                  <a:pt x="40603" y="23056"/>
                  <a:pt x="40419" y="22670"/>
                  <a:pt x="40148" y="22670"/>
                </a:cubicBezTo>
                <a:cubicBezTo>
                  <a:pt x="40106" y="22670"/>
                  <a:pt x="40062" y="22679"/>
                  <a:pt x="40017" y="22700"/>
                </a:cubicBezTo>
                <a:cubicBezTo>
                  <a:pt x="36924" y="24027"/>
                  <a:pt x="33571" y="24670"/>
                  <a:pt x="30211" y="24670"/>
                </a:cubicBezTo>
                <a:cubicBezTo>
                  <a:pt x="24375" y="24670"/>
                  <a:pt x="18519" y="22729"/>
                  <a:pt x="13978" y="19057"/>
                </a:cubicBezTo>
                <a:cubicBezTo>
                  <a:pt x="12145" y="17580"/>
                  <a:pt x="10228" y="15747"/>
                  <a:pt x="9573" y="13413"/>
                </a:cubicBezTo>
                <a:lnTo>
                  <a:pt x="9573" y="13413"/>
                </a:lnTo>
                <a:cubicBezTo>
                  <a:pt x="10267" y="13604"/>
                  <a:pt x="10984" y="13719"/>
                  <a:pt x="11687" y="13719"/>
                </a:cubicBezTo>
                <a:cubicBezTo>
                  <a:pt x="12563" y="13719"/>
                  <a:pt x="13415" y="13540"/>
                  <a:pt x="14169" y="13104"/>
                </a:cubicBezTo>
                <a:cubicBezTo>
                  <a:pt x="15145" y="12532"/>
                  <a:pt x="15943" y="11472"/>
                  <a:pt x="15907" y="10306"/>
                </a:cubicBezTo>
                <a:cubicBezTo>
                  <a:pt x="15895" y="9329"/>
                  <a:pt x="15300" y="8496"/>
                  <a:pt x="14490" y="8008"/>
                </a:cubicBezTo>
                <a:cubicBezTo>
                  <a:pt x="13919" y="7649"/>
                  <a:pt x="13235" y="7452"/>
                  <a:pt x="12563" y="7452"/>
                </a:cubicBezTo>
                <a:cubicBezTo>
                  <a:pt x="12254" y="7452"/>
                  <a:pt x="11948" y="7493"/>
                  <a:pt x="11656" y="7579"/>
                </a:cubicBezTo>
                <a:cubicBezTo>
                  <a:pt x="10621" y="7877"/>
                  <a:pt x="9811" y="8710"/>
                  <a:pt x="9347" y="9663"/>
                </a:cubicBezTo>
                <a:cubicBezTo>
                  <a:pt x="8882" y="10615"/>
                  <a:pt x="8751" y="11615"/>
                  <a:pt x="8870" y="12592"/>
                </a:cubicBezTo>
                <a:cubicBezTo>
                  <a:pt x="8561" y="12473"/>
                  <a:pt x="8263" y="12353"/>
                  <a:pt x="7977" y="12223"/>
                </a:cubicBezTo>
                <a:cubicBezTo>
                  <a:pt x="3512" y="10151"/>
                  <a:pt x="548" y="5198"/>
                  <a:pt x="1036" y="269"/>
                </a:cubicBezTo>
                <a:cubicBezTo>
                  <a:pt x="1054" y="90"/>
                  <a:pt x="926" y="1"/>
                  <a:pt x="78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89"/>
          </a:p>
        </p:txBody>
      </p:sp>
      <p:sp>
        <p:nvSpPr>
          <p:cNvPr id="444" name="Google Shape;444;p52"/>
          <p:cNvSpPr/>
          <p:nvPr/>
        </p:nvSpPr>
        <p:spPr>
          <a:xfrm>
            <a:off x="11028033" y="1623567"/>
            <a:ext cx="426000" cy="426000"/>
          </a:xfrm>
          <a:prstGeom prst="star4">
            <a:avLst>
              <a:gd name="adj" fmla="val 0"/>
            </a:avLst>
          </a:prstGeom>
          <a:solidFill>
            <a:schemeClr val="accent1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89"/>
          </a:p>
        </p:txBody>
      </p:sp>
      <p:pic>
        <p:nvPicPr>
          <p:cNvPr id="10" name="Picture 4">
            <a:extLst>
              <a:ext uri="{FF2B5EF4-FFF2-40B4-BE49-F238E27FC236}">
                <a16:creationId xmlns:a16="http://schemas.microsoft.com/office/drawing/2014/main" id="{62964F99-B30A-2C4F-86DD-B6ACFF819D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51" y="2021226"/>
            <a:ext cx="5796217" cy="3310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AB48B7B-7938-6E16-F974-859645F6DFD4}"/>
              </a:ext>
            </a:extLst>
          </p:cNvPr>
          <p:cNvSpPr txBox="1"/>
          <p:nvPr/>
        </p:nvSpPr>
        <p:spPr>
          <a:xfrm>
            <a:off x="7076661" y="1836567"/>
            <a:ext cx="3625795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While (True):</a:t>
            </a:r>
          </a:p>
          <a:p>
            <a:r>
              <a:rPr lang="en-US" dirty="0"/>
              <a:t>   if x &lt; </a:t>
            </a:r>
            <a:r>
              <a:rPr lang="en-US" dirty="0" err="1"/>
              <a:t>node.value</a:t>
            </a:r>
            <a:r>
              <a:rPr lang="en-US" dirty="0"/>
              <a:t>:</a:t>
            </a:r>
          </a:p>
          <a:p>
            <a:r>
              <a:rPr lang="en-US" dirty="0"/>
              <a:t>	node= </a:t>
            </a:r>
            <a:r>
              <a:rPr lang="en-US" dirty="0" err="1"/>
              <a:t>node.left</a:t>
            </a:r>
            <a:endParaRPr lang="en-US" dirty="0"/>
          </a:p>
          <a:p>
            <a:r>
              <a:rPr lang="en-US" dirty="0"/>
              <a:t>   else if x &gt; </a:t>
            </a:r>
            <a:r>
              <a:rPr lang="en-US" dirty="0" err="1"/>
              <a:t>node.value</a:t>
            </a:r>
            <a:r>
              <a:rPr lang="en-US" dirty="0"/>
              <a:t>:</a:t>
            </a:r>
          </a:p>
          <a:p>
            <a:r>
              <a:rPr lang="en-US" dirty="0"/>
              <a:t>	node = </a:t>
            </a:r>
            <a:r>
              <a:rPr lang="en-US" dirty="0" err="1"/>
              <a:t>node.right</a:t>
            </a:r>
            <a:endParaRPr lang="en-US" dirty="0"/>
          </a:p>
          <a:p>
            <a:r>
              <a:rPr lang="en-US" dirty="0"/>
              <a:t>   else:</a:t>
            </a:r>
          </a:p>
          <a:p>
            <a:r>
              <a:rPr lang="en-US" dirty="0"/>
              <a:t>	return node</a:t>
            </a:r>
          </a:p>
        </p:txBody>
      </p:sp>
    </p:spTree>
    <p:extLst>
      <p:ext uri="{BB962C8B-B14F-4D97-AF65-F5344CB8AC3E}">
        <p14:creationId xmlns:p14="http://schemas.microsoft.com/office/powerpoint/2010/main" val="7605839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56">
            <a:extLst>
              <a:ext uri="{FF2B5EF4-FFF2-40B4-BE49-F238E27FC236}">
                <a16:creationId xmlns:a16="http://schemas.microsoft.com/office/drawing/2014/main" id="{C76C1BD8-0B24-32C6-A67D-583157204B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685654" y="1703863"/>
            <a:ext cx="4124175" cy="3561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5" name="Google Shape;435;p52"/>
          <p:cNvPicPr preferRelativeResize="0"/>
          <p:nvPr/>
        </p:nvPicPr>
        <p:blipFill rotWithShape="1">
          <a:blip r:embed="rId4">
            <a:alphaModFix/>
          </a:blip>
          <a:srcRect l="4363" t="17099" r="3180" b="16749"/>
          <a:stretch/>
        </p:blipFill>
        <p:spPr>
          <a:xfrm>
            <a:off x="-2422433" y="4462916"/>
            <a:ext cx="4335768" cy="3973297"/>
          </a:xfrm>
          <a:prstGeom prst="rect">
            <a:avLst/>
          </a:prstGeom>
          <a:noFill/>
          <a:ln>
            <a:noFill/>
          </a:ln>
        </p:spPr>
      </p:pic>
      <p:sp>
        <p:nvSpPr>
          <p:cNvPr id="436" name="Google Shape;436;p52"/>
          <p:cNvSpPr txBox="1">
            <a:spLocks noGrp="1"/>
          </p:cNvSpPr>
          <p:nvPr>
            <p:ph type="title"/>
          </p:nvPr>
        </p:nvSpPr>
        <p:spPr>
          <a:xfrm>
            <a:off x="2118984" y="0"/>
            <a:ext cx="7954000" cy="647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/>
              <a:t>Thao tác Delete</a:t>
            </a:r>
            <a:endParaRPr sz="2800" b="1"/>
          </a:p>
        </p:txBody>
      </p:sp>
      <p:sp>
        <p:nvSpPr>
          <p:cNvPr id="438" name="Google Shape;438;p52"/>
          <p:cNvSpPr txBox="1">
            <a:spLocks noGrp="1"/>
          </p:cNvSpPr>
          <p:nvPr>
            <p:ph type="subTitle" idx="2"/>
          </p:nvPr>
        </p:nvSpPr>
        <p:spPr>
          <a:xfrm>
            <a:off x="3075184" y="703834"/>
            <a:ext cx="6041600" cy="817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Delete node </a:t>
            </a:r>
            <a:r>
              <a:rPr lang="en-US" sz="2000" dirty="0" err="1"/>
              <a:t>lá</a:t>
            </a:r>
            <a:r>
              <a:rPr lang="en-US" sz="2000" dirty="0"/>
              <a:t>: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Bỏ đi node cần </a:t>
            </a:r>
            <a:r>
              <a:rPr lang="en-US" sz="2000" dirty="0" err="1"/>
              <a:t>xóa</a:t>
            </a:r>
            <a:endParaRPr sz="2000" dirty="0"/>
          </a:p>
        </p:txBody>
      </p:sp>
      <p:sp>
        <p:nvSpPr>
          <p:cNvPr id="441" name="Google Shape;441;p52"/>
          <p:cNvSpPr/>
          <p:nvPr/>
        </p:nvSpPr>
        <p:spPr>
          <a:xfrm rot="-1940152">
            <a:off x="10681748" y="1449173"/>
            <a:ext cx="4675309" cy="4383520"/>
          </a:xfrm>
          <a:custGeom>
            <a:avLst/>
            <a:gdLst/>
            <a:ahLst/>
            <a:cxnLst/>
            <a:rect l="l" t="t" r="r" b="b"/>
            <a:pathLst>
              <a:path w="88334" h="82821" extrusionOk="0">
                <a:moveTo>
                  <a:pt x="55901" y="1"/>
                </a:moveTo>
                <a:cubicBezTo>
                  <a:pt x="48674" y="1"/>
                  <a:pt x="43483" y="524"/>
                  <a:pt x="35089" y="2858"/>
                </a:cubicBezTo>
                <a:cubicBezTo>
                  <a:pt x="33874" y="3215"/>
                  <a:pt x="33243" y="3430"/>
                  <a:pt x="31874" y="3811"/>
                </a:cubicBezTo>
                <a:cubicBezTo>
                  <a:pt x="15777" y="8454"/>
                  <a:pt x="1" y="20610"/>
                  <a:pt x="1" y="38517"/>
                </a:cubicBezTo>
                <a:cubicBezTo>
                  <a:pt x="1" y="50519"/>
                  <a:pt x="5776" y="59401"/>
                  <a:pt x="14717" y="68104"/>
                </a:cubicBezTo>
                <a:cubicBezTo>
                  <a:pt x="23028" y="76784"/>
                  <a:pt x="32315" y="82820"/>
                  <a:pt x="44328" y="82820"/>
                </a:cubicBezTo>
                <a:cubicBezTo>
                  <a:pt x="59627" y="82820"/>
                  <a:pt x="72022" y="70557"/>
                  <a:pt x="78916" y="57984"/>
                </a:cubicBezTo>
                <a:cubicBezTo>
                  <a:pt x="84595" y="48387"/>
                  <a:pt x="88333" y="42803"/>
                  <a:pt x="88333" y="32421"/>
                </a:cubicBezTo>
                <a:cubicBezTo>
                  <a:pt x="88333" y="14514"/>
                  <a:pt x="73808" y="1"/>
                  <a:pt x="5590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89"/>
          </a:p>
        </p:txBody>
      </p:sp>
      <p:sp>
        <p:nvSpPr>
          <p:cNvPr id="442" name="Google Shape;442;p52"/>
          <p:cNvSpPr/>
          <p:nvPr/>
        </p:nvSpPr>
        <p:spPr>
          <a:xfrm rot="10212671" flipH="1">
            <a:off x="10059427" y="4574143"/>
            <a:ext cx="4111736" cy="2557632"/>
          </a:xfrm>
          <a:custGeom>
            <a:avLst/>
            <a:gdLst/>
            <a:ahLst/>
            <a:cxnLst/>
            <a:rect l="l" t="t" r="r" b="b"/>
            <a:pathLst>
              <a:path w="40604" h="25257" extrusionOk="0">
                <a:moveTo>
                  <a:pt x="12569" y="7999"/>
                </a:moveTo>
                <a:cubicBezTo>
                  <a:pt x="13334" y="7999"/>
                  <a:pt x="14124" y="8304"/>
                  <a:pt x="14681" y="8841"/>
                </a:cubicBezTo>
                <a:cubicBezTo>
                  <a:pt x="15490" y="9627"/>
                  <a:pt x="15538" y="10794"/>
                  <a:pt x="14883" y="11711"/>
                </a:cubicBezTo>
                <a:cubicBezTo>
                  <a:pt x="14131" y="12769"/>
                  <a:pt x="12977" y="13147"/>
                  <a:pt x="11752" y="13147"/>
                </a:cubicBezTo>
                <a:cubicBezTo>
                  <a:pt x="10978" y="13147"/>
                  <a:pt x="10177" y="12996"/>
                  <a:pt x="9430" y="12770"/>
                </a:cubicBezTo>
                <a:cubicBezTo>
                  <a:pt x="9168" y="10865"/>
                  <a:pt x="9989" y="8413"/>
                  <a:pt x="12073" y="8043"/>
                </a:cubicBezTo>
                <a:cubicBezTo>
                  <a:pt x="12235" y="8014"/>
                  <a:pt x="12402" y="7999"/>
                  <a:pt x="12569" y="7999"/>
                </a:cubicBezTo>
                <a:close/>
                <a:moveTo>
                  <a:pt x="787" y="1"/>
                </a:moveTo>
                <a:cubicBezTo>
                  <a:pt x="649" y="1"/>
                  <a:pt x="500" y="90"/>
                  <a:pt x="476" y="269"/>
                </a:cubicBezTo>
                <a:cubicBezTo>
                  <a:pt x="0" y="5031"/>
                  <a:pt x="2643" y="9817"/>
                  <a:pt x="6751" y="12223"/>
                </a:cubicBezTo>
                <a:cubicBezTo>
                  <a:pt x="7406" y="12604"/>
                  <a:pt x="8168" y="12961"/>
                  <a:pt x="8977" y="13235"/>
                </a:cubicBezTo>
                <a:cubicBezTo>
                  <a:pt x="9227" y="14389"/>
                  <a:pt x="9811" y="15497"/>
                  <a:pt x="10549" y="16461"/>
                </a:cubicBezTo>
                <a:cubicBezTo>
                  <a:pt x="12133" y="18521"/>
                  <a:pt x="14288" y="20188"/>
                  <a:pt x="16502" y="21509"/>
                </a:cubicBezTo>
                <a:cubicBezTo>
                  <a:pt x="18693" y="22795"/>
                  <a:pt x="21062" y="23783"/>
                  <a:pt x="23527" y="24403"/>
                </a:cubicBezTo>
                <a:cubicBezTo>
                  <a:pt x="25718" y="24967"/>
                  <a:pt x="27986" y="25256"/>
                  <a:pt x="30252" y="25256"/>
                </a:cubicBezTo>
                <a:cubicBezTo>
                  <a:pt x="33097" y="25256"/>
                  <a:pt x="35940" y="24801"/>
                  <a:pt x="38624" y="23867"/>
                </a:cubicBezTo>
                <a:cubicBezTo>
                  <a:pt x="39196" y="23676"/>
                  <a:pt x="39755" y="23450"/>
                  <a:pt x="40315" y="23200"/>
                </a:cubicBezTo>
                <a:cubicBezTo>
                  <a:pt x="40603" y="23056"/>
                  <a:pt x="40419" y="22670"/>
                  <a:pt x="40148" y="22670"/>
                </a:cubicBezTo>
                <a:cubicBezTo>
                  <a:pt x="40106" y="22670"/>
                  <a:pt x="40062" y="22679"/>
                  <a:pt x="40017" y="22700"/>
                </a:cubicBezTo>
                <a:cubicBezTo>
                  <a:pt x="36924" y="24027"/>
                  <a:pt x="33571" y="24670"/>
                  <a:pt x="30211" y="24670"/>
                </a:cubicBezTo>
                <a:cubicBezTo>
                  <a:pt x="24375" y="24670"/>
                  <a:pt x="18519" y="22729"/>
                  <a:pt x="13978" y="19057"/>
                </a:cubicBezTo>
                <a:cubicBezTo>
                  <a:pt x="12145" y="17580"/>
                  <a:pt x="10228" y="15747"/>
                  <a:pt x="9573" y="13413"/>
                </a:cubicBezTo>
                <a:lnTo>
                  <a:pt x="9573" y="13413"/>
                </a:lnTo>
                <a:cubicBezTo>
                  <a:pt x="10267" y="13604"/>
                  <a:pt x="10984" y="13719"/>
                  <a:pt x="11687" y="13719"/>
                </a:cubicBezTo>
                <a:cubicBezTo>
                  <a:pt x="12563" y="13719"/>
                  <a:pt x="13415" y="13540"/>
                  <a:pt x="14169" y="13104"/>
                </a:cubicBezTo>
                <a:cubicBezTo>
                  <a:pt x="15145" y="12532"/>
                  <a:pt x="15943" y="11472"/>
                  <a:pt x="15907" y="10306"/>
                </a:cubicBezTo>
                <a:cubicBezTo>
                  <a:pt x="15895" y="9329"/>
                  <a:pt x="15300" y="8496"/>
                  <a:pt x="14490" y="8008"/>
                </a:cubicBezTo>
                <a:cubicBezTo>
                  <a:pt x="13919" y="7649"/>
                  <a:pt x="13235" y="7452"/>
                  <a:pt x="12563" y="7452"/>
                </a:cubicBezTo>
                <a:cubicBezTo>
                  <a:pt x="12254" y="7452"/>
                  <a:pt x="11948" y="7493"/>
                  <a:pt x="11656" y="7579"/>
                </a:cubicBezTo>
                <a:cubicBezTo>
                  <a:pt x="10621" y="7877"/>
                  <a:pt x="9811" y="8710"/>
                  <a:pt x="9347" y="9663"/>
                </a:cubicBezTo>
                <a:cubicBezTo>
                  <a:pt x="8882" y="10615"/>
                  <a:pt x="8751" y="11615"/>
                  <a:pt x="8870" y="12592"/>
                </a:cubicBezTo>
                <a:cubicBezTo>
                  <a:pt x="8561" y="12473"/>
                  <a:pt x="8263" y="12353"/>
                  <a:pt x="7977" y="12223"/>
                </a:cubicBezTo>
                <a:cubicBezTo>
                  <a:pt x="3512" y="10151"/>
                  <a:pt x="548" y="5198"/>
                  <a:pt x="1036" y="269"/>
                </a:cubicBezTo>
                <a:cubicBezTo>
                  <a:pt x="1054" y="90"/>
                  <a:pt x="926" y="1"/>
                  <a:pt x="78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89"/>
          </a:p>
        </p:txBody>
      </p:sp>
      <p:sp>
        <p:nvSpPr>
          <p:cNvPr id="443" name="Google Shape;443;p52"/>
          <p:cNvSpPr/>
          <p:nvPr/>
        </p:nvSpPr>
        <p:spPr>
          <a:xfrm rot="-8100000">
            <a:off x="-2054252" y="1707818"/>
            <a:ext cx="4022463" cy="2502101"/>
          </a:xfrm>
          <a:custGeom>
            <a:avLst/>
            <a:gdLst/>
            <a:ahLst/>
            <a:cxnLst/>
            <a:rect l="l" t="t" r="r" b="b"/>
            <a:pathLst>
              <a:path w="40604" h="25257" extrusionOk="0">
                <a:moveTo>
                  <a:pt x="12569" y="7999"/>
                </a:moveTo>
                <a:cubicBezTo>
                  <a:pt x="13334" y="7999"/>
                  <a:pt x="14124" y="8304"/>
                  <a:pt x="14681" y="8841"/>
                </a:cubicBezTo>
                <a:cubicBezTo>
                  <a:pt x="15490" y="9627"/>
                  <a:pt x="15538" y="10794"/>
                  <a:pt x="14883" y="11711"/>
                </a:cubicBezTo>
                <a:cubicBezTo>
                  <a:pt x="14131" y="12769"/>
                  <a:pt x="12977" y="13147"/>
                  <a:pt x="11752" y="13147"/>
                </a:cubicBezTo>
                <a:cubicBezTo>
                  <a:pt x="10978" y="13147"/>
                  <a:pt x="10177" y="12996"/>
                  <a:pt x="9430" y="12770"/>
                </a:cubicBezTo>
                <a:cubicBezTo>
                  <a:pt x="9168" y="10865"/>
                  <a:pt x="9989" y="8413"/>
                  <a:pt x="12073" y="8043"/>
                </a:cubicBezTo>
                <a:cubicBezTo>
                  <a:pt x="12235" y="8014"/>
                  <a:pt x="12402" y="7999"/>
                  <a:pt x="12569" y="7999"/>
                </a:cubicBezTo>
                <a:close/>
                <a:moveTo>
                  <a:pt x="787" y="1"/>
                </a:moveTo>
                <a:cubicBezTo>
                  <a:pt x="649" y="1"/>
                  <a:pt x="500" y="90"/>
                  <a:pt x="476" y="269"/>
                </a:cubicBezTo>
                <a:cubicBezTo>
                  <a:pt x="0" y="5031"/>
                  <a:pt x="2643" y="9817"/>
                  <a:pt x="6751" y="12223"/>
                </a:cubicBezTo>
                <a:cubicBezTo>
                  <a:pt x="7406" y="12604"/>
                  <a:pt x="8168" y="12961"/>
                  <a:pt x="8977" y="13235"/>
                </a:cubicBezTo>
                <a:cubicBezTo>
                  <a:pt x="9227" y="14389"/>
                  <a:pt x="9811" y="15497"/>
                  <a:pt x="10549" y="16461"/>
                </a:cubicBezTo>
                <a:cubicBezTo>
                  <a:pt x="12133" y="18521"/>
                  <a:pt x="14288" y="20188"/>
                  <a:pt x="16502" y="21509"/>
                </a:cubicBezTo>
                <a:cubicBezTo>
                  <a:pt x="18693" y="22795"/>
                  <a:pt x="21062" y="23783"/>
                  <a:pt x="23527" y="24403"/>
                </a:cubicBezTo>
                <a:cubicBezTo>
                  <a:pt x="25718" y="24967"/>
                  <a:pt x="27986" y="25256"/>
                  <a:pt x="30252" y="25256"/>
                </a:cubicBezTo>
                <a:cubicBezTo>
                  <a:pt x="33097" y="25256"/>
                  <a:pt x="35940" y="24801"/>
                  <a:pt x="38624" y="23867"/>
                </a:cubicBezTo>
                <a:cubicBezTo>
                  <a:pt x="39196" y="23676"/>
                  <a:pt x="39755" y="23450"/>
                  <a:pt x="40315" y="23200"/>
                </a:cubicBezTo>
                <a:cubicBezTo>
                  <a:pt x="40603" y="23056"/>
                  <a:pt x="40419" y="22670"/>
                  <a:pt x="40148" y="22670"/>
                </a:cubicBezTo>
                <a:cubicBezTo>
                  <a:pt x="40106" y="22670"/>
                  <a:pt x="40062" y="22679"/>
                  <a:pt x="40017" y="22700"/>
                </a:cubicBezTo>
                <a:cubicBezTo>
                  <a:pt x="36924" y="24027"/>
                  <a:pt x="33571" y="24670"/>
                  <a:pt x="30211" y="24670"/>
                </a:cubicBezTo>
                <a:cubicBezTo>
                  <a:pt x="24375" y="24670"/>
                  <a:pt x="18519" y="22729"/>
                  <a:pt x="13978" y="19057"/>
                </a:cubicBezTo>
                <a:cubicBezTo>
                  <a:pt x="12145" y="17580"/>
                  <a:pt x="10228" y="15747"/>
                  <a:pt x="9573" y="13413"/>
                </a:cubicBezTo>
                <a:lnTo>
                  <a:pt x="9573" y="13413"/>
                </a:lnTo>
                <a:cubicBezTo>
                  <a:pt x="10267" y="13604"/>
                  <a:pt x="10984" y="13719"/>
                  <a:pt x="11687" y="13719"/>
                </a:cubicBezTo>
                <a:cubicBezTo>
                  <a:pt x="12563" y="13719"/>
                  <a:pt x="13415" y="13540"/>
                  <a:pt x="14169" y="13104"/>
                </a:cubicBezTo>
                <a:cubicBezTo>
                  <a:pt x="15145" y="12532"/>
                  <a:pt x="15943" y="11472"/>
                  <a:pt x="15907" y="10306"/>
                </a:cubicBezTo>
                <a:cubicBezTo>
                  <a:pt x="15895" y="9329"/>
                  <a:pt x="15300" y="8496"/>
                  <a:pt x="14490" y="8008"/>
                </a:cubicBezTo>
                <a:cubicBezTo>
                  <a:pt x="13919" y="7649"/>
                  <a:pt x="13235" y="7452"/>
                  <a:pt x="12563" y="7452"/>
                </a:cubicBezTo>
                <a:cubicBezTo>
                  <a:pt x="12254" y="7452"/>
                  <a:pt x="11948" y="7493"/>
                  <a:pt x="11656" y="7579"/>
                </a:cubicBezTo>
                <a:cubicBezTo>
                  <a:pt x="10621" y="7877"/>
                  <a:pt x="9811" y="8710"/>
                  <a:pt x="9347" y="9663"/>
                </a:cubicBezTo>
                <a:cubicBezTo>
                  <a:pt x="8882" y="10615"/>
                  <a:pt x="8751" y="11615"/>
                  <a:pt x="8870" y="12592"/>
                </a:cubicBezTo>
                <a:cubicBezTo>
                  <a:pt x="8561" y="12473"/>
                  <a:pt x="8263" y="12353"/>
                  <a:pt x="7977" y="12223"/>
                </a:cubicBezTo>
                <a:cubicBezTo>
                  <a:pt x="3512" y="10151"/>
                  <a:pt x="548" y="5198"/>
                  <a:pt x="1036" y="269"/>
                </a:cubicBezTo>
                <a:cubicBezTo>
                  <a:pt x="1054" y="90"/>
                  <a:pt x="926" y="1"/>
                  <a:pt x="78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89"/>
          </a:p>
        </p:txBody>
      </p:sp>
      <p:sp>
        <p:nvSpPr>
          <p:cNvPr id="444" name="Google Shape;444;p52"/>
          <p:cNvSpPr/>
          <p:nvPr/>
        </p:nvSpPr>
        <p:spPr>
          <a:xfrm>
            <a:off x="11028033" y="1623567"/>
            <a:ext cx="426000" cy="426000"/>
          </a:xfrm>
          <a:prstGeom prst="star4">
            <a:avLst>
              <a:gd name="adj" fmla="val 0"/>
            </a:avLst>
          </a:prstGeom>
          <a:solidFill>
            <a:schemeClr val="accent1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89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624FB58-8C0B-049D-77F0-F177615B79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9995" y="1719097"/>
            <a:ext cx="3518228" cy="3531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2CAD3A4-0FC1-6CA9-D10C-EE709387A3FE}"/>
              </a:ext>
            </a:extLst>
          </p:cNvPr>
          <p:cNvSpPr txBox="1"/>
          <p:nvPr/>
        </p:nvSpPr>
        <p:spPr>
          <a:xfrm>
            <a:off x="7351414" y="2052404"/>
            <a:ext cx="3213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: </a:t>
            </a:r>
            <a:r>
              <a:rPr lang="en-US" dirty="0" err="1"/>
              <a:t>xóa</a:t>
            </a:r>
            <a:r>
              <a:rPr lang="en-US" dirty="0"/>
              <a:t> node có giá </a:t>
            </a:r>
            <a:r>
              <a:rPr lang="en-US" dirty="0" err="1"/>
              <a:t>trị</a:t>
            </a:r>
            <a:r>
              <a:rPr lang="en-US" dirty="0"/>
              <a:t> 21</a:t>
            </a:r>
          </a:p>
        </p:txBody>
      </p:sp>
    </p:spTree>
    <p:extLst>
      <p:ext uri="{BB962C8B-B14F-4D97-AF65-F5344CB8AC3E}">
        <p14:creationId xmlns:p14="http://schemas.microsoft.com/office/powerpoint/2010/main" val="59179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5" name="Google Shape;435;p52"/>
          <p:cNvPicPr preferRelativeResize="0"/>
          <p:nvPr/>
        </p:nvPicPr>
        <p:blipFill rotWithShape="1">
          <a:blip r:embed="rId3">
            <a:alphaModFix/>
          </a:blip>
          <a:srcRect l="4363" t="17099" r="3180" b="16749"/>
          <a:stretch/>
        </p:blipFill>
        <p:spPr>
          <a:xfrm>
            <a:off x="-2422433" y="4462916"/>
            <a:ext cx="4335768" cy="3973297"/>
          </a:xfrm>
          <a:prstGeom prst="rect">
            <a:avLst/>
          </a:prstGeom>
          <a:noFill/>
          <a:ln>
            <a:noFill/>
          </a:ln>
        </p:spPr>
      </p:pic>
      <p:sp>
        <p:nvSpPr>
          <p:cNvPr id="436" name="Google Shape;436;p52"/>
          <p:cNvSpPr txBox="1">
            <a:spLocks noGrp="1"/>
          </p:cNvSpPr>
          <p:nvPr>
            <p:ph type="title"/>
          </p:nvPr>
        </p:nvSpPr>
        <p:spPr>
          <a:xfrm>
            <a:off x="2118984" y="0"/>
            <a:ext cx="7954000" cy="647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/>
              <a:t>Thao tác Delete</a:t>
            </a:r>
            <a:endParaRPr sz="2800" b="1"/>
          </a:p>
        </p:txBody>
      </p:sp>
      <p:sp>
        <p:nvSpPr>
          <p:cNvPr id="438" name="Google Shape;438;p52"/>
          <p:cNvSpPr txBox="1">
            <a:spLocks noGrp="1"/>
          </p:cNvSpPr>
          <p:nvPr>
            <p:ph type="subTitle" idx="2"/>
          </p:nvPr>
        </p:nvSpPr>
        <p:spPr>
          <a:xfrm>
            <a:off x="2253501" y="664066"/>
            <a:ext cx="7684965" cy="817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Delete node có 1 </a:t>
            </a:r>
            <a:r>
              <a:rPr lang="en-US" err="1"/>
              <a:t>nhánh</a:t>
            </a:r>
            <a:r>
              <a:rPr lang="en-US"/>
              <a:t> con: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err="1"/>
              <a:t>Nhánh</a:t>
            </a:r>
            <a:r>
              <a:rPr lang="en-US"/>
              <a:t> con sẽ thay thế </a:t>
            </a:r>
            <a:r>
              <a:rPr lang="en-US" err="1"/>
              <a:t>vị</a:t>
            </a:r>
            <a:r>
              <a:rPr lang="en-US"/>
              <a:t> trí bị </a:t>
            </a:r>
            <a:r>
              <a:rPr lang="en-US" err="1"/>
              <a:t>xóa</a:t>
            </a:r>
            <a:r>
              <a:rPr lang="en-US"/>
              <a:t>, </a:t>
            </a:r>
            <a:r>
              <a:rPr lang="en-US" err="1"/>
              <a:t>quy</a:t>
            </a:r>
            <a:r>
              <a:rPr lang="en-US"/>
              <a:t> </a:t>
            </a:r>
            <a:r>
              <a:rPr lang="en-US" err="1"/>
              <a:t>tác</a:t>
            </a:r>
            <a:r>
              <a:rPr lang="en-US"/>
              <a:t> heap sẽ </a:t>
            </a:r>
            <a:r>
              <a:rPr lang="en-US" err="1"/>
              <a:t>không</a:t>
            </a:r>
            <a:r>
              <a:rPr lang="en-US"/>
              <a:t> bị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ảnh </a:t>
            </a:r>
            <a:r>
              <a:rPr lang="en-US" err="1"/>
              <a:t>hưởng</a:t>
            </a:r>
            <a:r>
              <a:rPr lang="en-US"/>
              <a:t> trong </a:t>
            </a:r>
            <a:r>
              <a:rPr lang="en-US" err="1"/>
              <a:t>trường</a:t>
            </a:r>
            <a:r>
              <a:rPr lang="en-US"/>
              <a:t> hợp này</a:t>
            </a:r>
            <a:endParaRPr/>
          </a:p>
        </p:txBody>
      </p:sp>
      <p:sp>
        <p:nvSpPr>
          <p:cNvPr id="441" name="Google Shape;441;p52"/>
          <p:cNvSpPr/>
          <p:nvPr/>
        </p:nvSpPr>
        <p:spPr>
          <a:xfrm rot="-1940152">
            <a:off x="10681748" y="1449173"/>
            <a:ext cx="4675309" cy="4383520"/>
          </a:xfrm>
          <a:custGeom>
            <a:avLst/>
            <a:gdLst/>
            <a:ahLst/>
            <a:cxnLst/>
            <a:rect l="l" t="t" r="r" b="b"/>
            <a:pathLst>
              <a:path w="88334" h="82821" extrusionOk="0">
                <a:moveTo>
                  <a:pt x="55901" y="1"/>
                </a:moveTo>
                <a:cubicBezTo>
                  <a:pt x="48674" y="1"/>
                  <a:pt x="43483" y="524"/>
                  <a:pt x="35089" y="2858"/>
                </a:cubicBezTo>
                <a:cubicBezTo>
                  <a:pt x="33874" y="3215"/>
                  <a:pt x="33243" y="3430"/>
                  <a:pt x="31874" y="3811"/>
                </a:cubicBezTo>
                <a:cubicBezTo>
                  <a:pt x="15777" y="8454"/>
                  <a:pt x="1" y="20610"/>
                  <a:pt x="1" y="38517"/>
                </a:cubicBezTo>
                <a:cubicBezTo>
                  <a:pt x="1" y="50519"/>
                  <a:pt x="5776" y="59401"/>
                  <a:pt x="14717" y="68104"/>
                </a:cubicBezTo>
                <a:cubicBezTo>
                  <a:pt x="23028" y="76784"/>
                  <a:pt x="32315" y="82820"/>
                  <a:pt x="44328" y="82820"/>
                </a:cubicBezTo>
                <a:cubicBezTo>
                  <a:pt x="59627" y="82820"/>
                  <a:pt x="72022" y="70557"/>
                  <a:pt x="78916" y="57984"/>
                </a:cubicBezTo>
                <a:cubicBezTo>
                  <a:pt x="84595" y="48387"/>
                  <a:pt x="88333" y="42803"/>
                  <a:pt x="88333" y="32421"/>
                </a:cubicBezTo>
                <a:cubicBezTo>
                  <a:pt x="88333" y="14514"/>
                  <a:pt x="73808" y="1"/>
                  <a:pt x="5590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89"/>
          </a:p>
        </p:txBody>
      </p:sp>
      <p:sp>
        <p:nvSpPr>
          <p:cNvPr id="442" name="Google Shape;442;p52"/>
          <p:cNvSpPr/>
          <p:nvPr/>
        </p:nvSpPr>
        <p:spPr>
          <a:xfrm rot="10212671" flipH="1">
            <a:off x="10059427" y="4574143"/>
            <a:ext cx="4111736" cy="2557632"/>
          </a:xfrm>
          <a:custGeom>
            <a:avLst/>
            <a:gdLst/>
            <a:ahLst/>
            <a:cxnLst/>
            <a:rect l="l" t="t" r="r" b="b"/>
            <a:pathLst>
              <a:path w="40604" h="25257" extrusionOk="0">
                <a:moveTo>
                  <a:pt x="12569" y="7999"/>
                </a:moveTo>
                <a:cubicBezTo>
                  <a:pt x="13334" y="7999"/>
                  <a:pt x="14124" y="8304"/>
                  <a:pt x="14681" y="8841"/>
                </a:cubicBezTo>
                <a:cubicBezTo>
                  <a:pt x="15490" y="9627"/>
                  <a:pt x="15538" y="10794"/>
                  <a:pt x="14883" y="11711"/>
                </a:cubicBezTo>
                <a:cubicBezTo>
                  <a:pt x="14131" y="12769"/>
                  <a:pt x="12977" y="13147"/>
                  <a:pt x="11752" y="13147"/>
                </a:cubicBezTo>
                <a:cubicBezTo>
                  <a:pt x="10978" y="13147"/>
                  <a:pt x="10177" y="12996"/>
                  <a:pt x="9430" y="12770"/>
                </a:cubicBezTo>
                <a:cubicBezTo>
                  <a:pt x="9168" y="10865"/>
                  <a:pt x="9989" y="8413"/>
                  <a:pt x="12073" y="8043"/>
                </a:cubicBezTo>
                <a:cubicBezTo>
                  <a:pt x="12235" y="8014"/>
                  <a:pt x="12402" y="7999"/>
                  <a:pt x="12569" y="7999"/>
                </a:cubicBezTo>
                <a:close/>
                <a:moveTo>
                  <a:pt x="787" y="1"/>
                </a:moveTo>
                <a:cubicBezTo>
                  <a:pt x="649" y="1"/>
                  <a:pt x="500" y="90"/>
                  <a:pt x="476" y="269"/>
                </a:cubicBezTo>
                <a:cubicBezTo>
                  <a:pt x="0" y="5031"/>
                  <a:pt x="2643" y="9817"/>
                  <a:pt x="6751" y="12223"/>
                </a:cubicBezTo>
                <a:cubicBezTo>
                  <a:pt x="7406" y="12604"/>
                  <a:pt x="8168" y="12961"/>
                  <a:pt x="8977" y="13235"/>
                </a:cubicBezTo>
                <a:cubicBezTo>
                  <a:pt x="9227" y="14389"/>
                  <a:pt x="9811" y="15497"/>
                  <a:pt x="10549" y="16461"/>
                </a:cubicBezTo>
                <a:cubicBezTo>
                  <a:pt x="12133" y="18521"/>
                  <a:pt x="14288" y="20188"/>
                  <a:pt x="16502" y="21509"/>
                </a:cubicBezTo>
                <a:cubicBezTo>
                  <a:pt x="18693" y="22795"/>
                  <a:pt x="21062" y="23783"/>
                  <a:pt x="23527" y="24403"/>
                </a:cubicBezTo>
                <a:cubicBezTo>
                  <a:pt x="25718" y="24967"/>
                  <a:pt x="27986" y="25256"/>
                  <a:pt x="30252" y="25256"/>
                </a:cubicBezTo>
                <a:cubicBezTo>
                  <a:pt x="33097" y="25256"/>
                  <a:pt x="35940" y="24801"/>
                  <a:pt x="38624" y="23867"/>
                </a:cubicBezTo>
                <a:cubicBezTo>
                  <a:pt x="39196" y="23676"/>
                  <a:pt x="39755" y="23450"/>
                  <a:pt x="40315" y="23200"/>
                </a:cubicBezTo>
                <a:cubicBezTo>
                  <a:pt x="40603" y="23056"/>
                  <a:pt x="40419" y="22670"/>
                  <a:pt x="40148" y="22670"/>
                </a:cubicBezTo>
                <a:cubicBezTo>
                  <a:pt x="40106" y="22670"/>
                  <a:pt x="40062" y="22679"/>
                  <a:pt x="40017" y="22700"/>
                </a:cubicBezTo>
                <a:cubicBezTo>
                  <a:pt x="36924" y="24027"/>
                  <a:pt x="33571" y="24670"/>
                  <a:pt x="30211" y="24670"/>
                </a:cubicBezTo>
                <a:cubicBezTo>
                  <a:pt x="24375" y="24670"/>
                  <a:pt x="18519" y="22729"/>
                  <a:pt x="13978" y="19057"/>
                </a:cubicBezTo>
                <a:cubicBezTo>
                  <a:pt x="12145" y="17580"/>
                  <a:pt x="10228" y="15747"/>
                  <a:pt x="9573" y="13413"/>
                </a:cubicBezTo>
                <a:lnTo>
                  <a:pt x="9573" y="13413"/>
                </a:lnTo>
                <a:cubicBezTo>
                  <a:pt x="10267" y="13604"/>
                  <a:pt x="10984" y="13719"/>
                  <a:pt x="11687" y="13719"/>
                </a:cubicBezTo>
                <a:cubicBezTo>
                  <a:pt x="12563" y="13719"/>
                  <a:pt x="13415" y="13540"/>
                  <a:pt x="14169" y="13104"/>
                </a:cubicBezTo>
                <a:cubicBezTo>
                  <a:pt x="15145" y="12532"/>
                  <a:pt x="15943" y="11472"/>
                  <a:pt x="15907" y="10306"/>
                </a:cubicBezTo>
                <a:cubicBezTo>
                  <a:pt x="15895" y="9329"/>
                  <a:pt x="15300" y="8496"/>
                  <a:pt x="14490" y="8008"/>
                </a:cubicBezTo>
                <a:cubicBezTo>
                  <a:pt x="13919" y="7649"/>
                  <a:pt x="13235" y="7452"/>
                  <a:pt x="12563" y="7452"/>
                </a:cubicBezTo>
                <a:cubicBezTo>
                  <a:pt x="12254" y="7452"/>
                  <a:pt x="11948" y="7493"/>
                  <a:pt x="11656" y="7579"/>
                </a:cubicBezTo>
                <a:cubicBezTo>
                  <a:pt x="10621" y="7877"/>
                  <a:pt x="9811" y="8710"/>
                  <a:pt x="9347" y="9663"/>
                </a:cubicBezTo>
                <a:cubicBezTo>
                  <a:pt x="8882" y="10615"/>
                  <a:pt x="8751" y="11615"/>
                  <a:pt x="8870" y="12592"/>
                </a:cubicBezTo>
                <a:cubicBezTo>
                  <a:pt x="8561" y="12473"/>
                  <a:pt x="8263" y="12353"/>
                  <a:pt x="7977" y="12223"/>
                </a:cubicBezTo>
                <a:cubicBezTo>
                  <a:pt x="3512" y="10151"/>
                  <a:pt x="548" y="5198"/>
                  <a:pt x="1036" y="269"/>
                </a:cubicBezTo>
                <a:cubicBezTo>
                  <a:pt x="1054" y="90"/>
                  <a:pt x="926" y="1"/>
                  <a:pt x="78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89"/>
          </a:p>
        </p:txBody>
      </p:sp>
      <p:sp>
        <p:nvSpPr>
          <p:cNvPr id="443" name="Google Shape;443;p52"/>
          <p:cNvSpPr/>
          <p:nvPr/>
        </p:nvSpPr>
        <p:spPr>
          <a:xfrm rot="-8100000">
            <a:off x="-2054252" y="1707818"/>
            <a:ext cx="4022463" cy="2502101"/>
          </a:xfrm>
          <a:custGeom>
            <a:avLst/>
            <a:gdLst/>
            <a:ahLst/>
            <a:cxnLst/>
            <a:rect l="l" t="t" r="r" b="b"/>
            <a:pathLst>
              <a:path w="40604" h="25257" extrusionOk="0">
                <a:moveTo>
                  <a:pt x="12569" y="7999"/>
                </a:moveTo>
                <a:cubicBezTo>
                  <a:pt x="13334" y="7999"/>
                  <a:pt x="14124" y="8304"/>
                  <a:pt x="14681" y="8841"/>
                </a:cubicBezTo>
                <a:cubicBezTo>
                  <a:pt x="15490" y="9627"/>
                  <a:pt x="15538" y="10794"/>
                  <a:pt x="14883" y="11711"/>
                </a:cubicBezTo>
                <a:cubicBezTo>
                  <a:pt x="14131" y="12769"/>
                  <a:pt x="12977" y="13147"/>
                  <a:pt x="11752" y="13147"/>
                </a:cubicBezTo>
                <a:cubicBezTo>
                  <a:pt x="10978" y="13147"/>
                  <a:pt x="10177" y="12996"/>
                  <a:pt x="9430" y="12770"/>
                </a:cubicBezTo>
                <a:cubicBezTo>
                  <a:pt x="9168" y="10865"/>
                  <a:pt x="9989" y="8413"/>
                  <a:pt x="12073" y="8043"/>
                </a:cubicBezTo>
                <a:cubicBezTo>
                  <a:pt x="12235" y="8014"/>
                  <a:pt x="12402" y="7999"/>
                  <a:pt x="12569" y="7999"/>
                </a:cubicBezTo>
                <a:close/>
                <a:moveTo>
                  <a:pt x="787" y="1"/>
                </a:moveTo>
                <a:cubicBezTo>
                  <a:pt x="649" y="1"/>
                  <a:pt x="500" y="90"/>
                  <a:pt x="476" y="269"/>
                </a:cubicBezTo>
                <a:cubicBezTo>
                  <a:pt x="0" y="5031"/>
                  <a:pt x="2643" y="9817"/>
                  <a:pt x="6751" y="12223"/>
                </a:cubicBezTo>
                <a:cubicBezTo>
                  <a:pt x="7406" y="12604"/>
                  <a:pt x="8168" y="12961"/>
                  <a:pt x="8977" y="13235"/>
                </a:cubicBezTo>
                <a:cubicBezTo>
                  <a:pt x="9227" y="14389"/>
                  <a:pt x="9811" y="15497"/>
                  <a:pt x="10549" y="16461"/>
                </a:cubicBezTo>
                <a:cubicBezTo>
                  <a:pt x="12133" y="18521"/>
                  <a:pt x="14288" y="20188"/>
                  <a:pt x="16502" y="21509"/>
                </a:cubicBezTo>
                <a:cubicBezTo>
                  <a:pt x="18693" y="22795"/>
                  <a:pt x="21062" y="23783"/>
                  <a:pt x="23527" y="24403"/>
                </a:cubicBezTo>
                <a:cubicBezTo>
                  <a:pt x="25718" y="24967"/>
                  <a:pt x="27986" y="25256"/>
                  <a:pt x="30252" y="25256"/>
                </a:cubicBezTo>
                <a:cubicBezTo>
                  <a:pt x="33097" y="25256"/>
                  <a:pt x="35940" y="24801"/>
                  <a:pt x="38624" y="23867"/>
                </a:cubicBezTo>
                <a:cubicBezTo>
                  <a:pt x="39196" y="23676"/>
                  <a:pt x="39755" y="23450"/>
                  <a:pt x="40315" y="23200"/>
                </a:cubicBezTo>
                <a:cubicBezTo>
                  <a:pt x="40603" y="23056"/>
                  <a:pt x="40419" y="22670"/>
                  <a:pt x="40148" y="22670"/>
                </a:cubicBezTo>
                <a:cubicBezTo>
                  <a:pt x="40106" y="22670"/>
                  <a:pt x="40062" y="22679"/>
                  <a:pt x="40017" y="22700"/>
                </a:cubicBezTo>
                <a:cubicBezTo>
                  <a:pt x="36924" y="24027"/>
                  <a:pt x="33571" y="24670"/>
                  <a:pt x="30211" y="24670"/>
                </a:cubicBezTo>
                <a:cubicBezTo>
                  <a:pt x="24375" y="24670"/>
                  <a:pt x="18519" y="22729"/>
                  <a:pt x="13978" y="19057"/>
                </a:cubicBezTo>
                <a:cubicBezTo>
                  <a:pt x="12145" y="17580"/>
                  <a:pt x="10228" y="15747"/>
                  <a:pt x="9573" y="13413"/>
                </a:cubicBezTo>
                <a:lnTo>
                  <a:pt x="9573" y="13413"/>
                </a:lnTo>
                <a:cubicBezTo>
                  <a:pt x="10267" y="13604"/>
                  <a:pt x="10984" y="13719"/>
                  <a:pt x="11687" y="13719"/>
                </a:cubicBezTo>
                <a:cubicBezTo>
                  <a:pt x="12563" y="13719"/>
                  <a:pt x="13415" y="13540"/>
                  <a:pt x="14169" y="13104"/>
                </a:cubicBezTo>
                <a:cubicBezTo>
                  <a:pt x="15145" y="12532"/>
                  <a:pt x="15943" y="11472"/>
                  <a:pt x="15907" y="10306"/>
                </a:cubicBezTo>
                <a:cubicBezTo>
                  <a:pt x="15895" y="9329"/>
                  <a:pt x="15300" y="8496"/>
                  <a:pt x="14490" y="8008"/>
                </a:cubicBezTo>
                <a:cubicBezTo>
                  <a:pt x="13919" y="7649"/>
                  <a:pt x="13235" y="7452"/>
                  <a:pt x="12563" y="7452"/>
                </a:cubicBezTo>
                <a:cubicBezTo>
                  <a:pt x="12254" y="7452"/>
                  <a:pt x="11948" y="7493"/>
                  <a:pt x="11656" y="7579"/>
                </a:cubicBezTo>
                <a:cubicBezTo>
                  <a:pt x="10621" y="7877"/>
                  <a:pt x="9811" y="8710"/>
                  <a:pt x="9347" y="9663"/>
                </a:cubicBezTo>
                <a:cubicBezTo>
                  <a:pt x="8882" y="10615"/>
                  <a:pt x="8751" y="11615"/>
                  <a:pt x="8870" y="12592"/>
                </a:cubicBezTo>
                <a:cubicBezTo>
                  <a:pt x="8561" y="12473"/>
                  <a:pt x="8263" y="12353"/>
                  <a:pt x="7977" y="12223"/>
                </a:cubicBezTo>
                <a:cubicBezTo>
                  <a:pt x="3512" y="10151"/>
                  <a:pt x="548" y="5198"/>
                  <a:pt x="1036" y="269"/>
                </a:cubicBezTo>
                <a:cubicBezTo>
                  <a:pt x="1054" y="90"/>
                  <a:pt x="926" y="1"/>
                  <a:pt x="78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89"/>
          </a:p>
        </p:txBody>
      </p:sp>
      <p:sp>
        <p:nvSpPr>
          <p:cNvPr id="444" name="Google Shape;444;p52"/>
          <p:cNvSpPr/>
          <p:nvPr/>
        </p:nvSpPr>
        <p:spPr>
          <a:xfrm>
            <a:off x="11028033" y="1623567"/>
            <a:ext cx="426000" cy="426000"/>
          </a:xfrm>
          <a:prstGeom prst="star4">
            <a:avLst>
              <a:gd name="adj" fmla="val 0"/>
            </a:avLst>
          </a:prstGeom>
          <a:solidFill>
            <a:schemeClr val="accent1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89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B605190F-8097-11FD-8670-4EFBAA318B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6604" y="2049567"/>
            <a:ext cx="3604287" cy="410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381EC38C-FC77-EC63-3937-6E9A5B7C9C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8043" y="2049567"/>
            <a:ext cx="3521407" cy="3057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BC05065-3CF7-8E01-845F-2A4E17513E73}"/>
              </a:ext>
            </a:extLst>
          </p:cNvPr>
          <p:cNvSpPr txBox="1"/>
          <p:nvPr/>
        </p:nvSpPr>
        <p:spPr>
          <a:xfrm>
            <a:off x="7351414" y="2052404"/>
            <a:ext cx="3213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: </a:t>
            </a:r>
            <a:r>
              <a:rPr lang="en-US" dirty="0" err="1"/>
              <a:t>xóa</a:t>
            </a:r>
            <a:r>
              <a:rPr lang="en-US" dirty="0"/>
              <a:t> node có giá </a:t>
            </a:r>
            <a:r>
              <a:rPr lang="en-US" dirty="0" err="1"/>
              <a:t>trị</a:t>
            </a:r>
            <a:r>
              <a:rPr lang="en-US" dirty="0"/>
              <a:t> 5</a:t>
            </a:r>
          </a:p>
        </p:txBody>
      </p:sp>
    </p:spTree>
    <p:extLst>
      <p:ext uri="{BB962C8B-B14F-4D97-AF65-F5344CB8AC3E}">
        <p14:creationId xmlns:p14="http://schemas.microsoft.com/office/powerpoint/2010/main" val="561192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50"/>
          <p:cNvSpPr/>
          <p:nvPr/>
        </p:nvSpPr>
        <p:spPr>
          <a:xfrm rot="-1940152">
            <a:off x="9435264" y="5560373"/>
            <a:ext cx="4675309" cy="4383520"/>
          </a:xfrm>
          <a:custGeom>
            <a:avLst/>
            <a:gdLst/>
            <a:ahLst/>
            <a:cxnLst/>
            <a:rect l="l" t="t" r="r" b="b"/>
            <a:pathLst>
              <a:path w="88334" h="82821" extrusionOk="0">
                <a:moveTo>
                  <a:pt x="55901" y="1"/>
                </a:moveTo>
                <a:cubicBezTo>
                  <a:pt x="48674" y="1"/>
                  <a:pt x="43483" y="524"/>
                  <a:pt x="35089" y="2858"/>
                </a:cubicBezTo>
                <a:cubicBezTo>
                  <a:pt x="33874" y="3215"/>
                  <a:pt x="33243" y="3430"/>
                  <a:pt x="31874" y="3811"/>
                </a:cubicBezTo>
                <a:cubicBezTo>
                  <a:pt x="15777" y="8454"/>
                  <a:pt x="1" y="20610"/>
                  <a:pt x="1" y="38517"/>
                </a:cubicBezTo>
                <a:cubicBezTo>
                  <a:pt x="1" y="50519"/>
                  <a:pt x="5776" y="59401"/>
                  <a:pt x="14717" y="68104"/>
                </a:cubicBezTo>
                <a:cubicBezTo>
                  <a:pt x="23028" y="76784"/>
                  <a:pt x="32315" y="82820"/>
                  <a:pt x="44328" y="82820"/>
                </a:cubicBezTo>
                <a:cubicBezTo>
                  <a:pt x="59627" y="82820"/>
                  <a:pt x="72022" y="70557"/>
                  <a:pt x="78916" y="57984"/>
                </a:cubicBezTo>
                <a:cubicBezTo>
                  <a:pt x="84595" y="48387"/>
                  <a:pt x="88333" y="42803"/>
                  <a:pt x="88333" y="32421"/>
                </a:cubicBezTo>
                <a:cubicBezTo>
                  <a:pt x="88333" y="14514"/>
                  <a:pt x="73808" y="1"/>
                  <a:pt x="5590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89"/>
          </a:p>
        </p:txBody>
      </p:sp>
      <p:sp>
        <p:nvSpPr>
          <p:cNvPr id="418" name="Google Shape;418;p50"/>
          <p:cNvSpPr/>
          <p:nvPr/>
        </p:nvSpPr>
        <p:spPr>
          <a:xfrm rot="8900236" flipH="1">
            <a:off x="10333142" y="3855813"/>
            <a:ext cx="4111828" cy="2557691"/>
          </a:xfrm>
          <a:custGeom>
            <a:avLst/>
            <a:gdLst/>
            <a:ahLst/>
            <a:cxnLst/>
            <a:rect l="l" t="t" r="r" b="b"/>
            <a:pathLst>
              <a:path w="40604" h="25257" extrusionOk="0">
                <a:moveTo>
                  <a:pt x="12569" y="7999"/>
                </a:moveTo>
                <a:cubicBezTo>
                  <a:pt x="13334" y="7999"/>
                  <a:pt x="14124" y="8304"/>
                  <a:pt x="14681" y="8841"/>
                </a:cubicBezTo>
                <a:cubicBezTo>
                  <a:pt x="15490" y="9627"/>
                  <a:pt x="15538" y="10794"/>
                  <a:pt x="14883" y="11711"/>
                </a:cubicBezTo>
                <a:cubicBezTo>
                  <a:pt x="14131" y="12769"/>
                  <a:pt x="12977" y="13147"/>
                  <a:pt x="11752" y="13147"/>
                </a:cubicBezTo>
                <a:cubicBezTo>
                  <a:pt x="10978" y="13147"/>
                  <a:pt x="10177" y="12996"/>
                  <a:pt x="9430" y="12770"/>
                </a:cubicBezTo>
                <a:cubicBezTo>
                  <a:pt x="9168" y="10865"/>
                  <a:pt x="9989" y="8413"/>
                  <a:pt x="12073" y="8043"/>
                </a:cubicBezTo>
                <a:cubicBezTo>
                  <a:pt x="12235" y="8014"/>
                  <a:pt x="12402" y="7999"/>
                  <a:pt x="12569" y="7999"/>
                </a:cubicBezTo>
                <a:close/>
                <a:moveTo>
                  <a:pt x="787" y="1"/>
                </a:moveTo>
                <a:cubicBezTo>
                  <a:pt x="649" y="1"/>
                  <a:pt x="500" y="90"/>
                  <a:pt x="476" y="269"/>
                </a:cubicBezTo>
                <a:cubicBezTo>
                  <a:pt x="0" y="5031"/>
                  <a:pt x="2643" y="9817"/>
                  <a:pt x="6751" y="12223"/>
                </a:cubicBezTo>
                <a:cubicBezTo>
                  <a:pt x="7406" y="12604"/>
                  <a:pt x="8168" y="12961"/>
                  <a:pt x="8977" y="13235"/>
                </a:cubicBezTo>
                <a:cubicBezTo>
                  <a:pt x="9227" y="14389"/>
                  <a:pt x="9811" y="15497"/>
                  <a:pt x="10549" y="16461"/>
                </a:cubicBezTo>
                <a:cubicBezTo>
                  <a:pt x="12133" y="18521"/>
                  <a:pt x="14288" y="20188"/>
                  <a:pt x="16502" y="21509"/>
                </a:cubicBezTo>
                <a:cubicBezTo>
                  <a:pt x="18693" y="22795"/>
                  <a:pt x="21062" y="23783"/>
                  <a:pt x="23527" y="24403"/>
                </a:cubicBezTo>
                <a:cubicBezTo>
                  <a:pt x="25718" y="24967"/>
                  <a:pt x="27986" y="25256"/>
                  <a:pt x="30252" y="25256"/>
                </a:cubicBezTo>
                <a:cubicBezTo>
                  <a:pt x="33097" y="25256"/>
                  <a:pt x="35940" y="24801"/>
                  <a:pt x="38624" y="23867"/>
                </a:cubicBezTo>
                <a:cubicBezTo>
                  <a:pt x="39196" y="23676"/>
                  <a:pt x="39755" y="23450"/>
                  <a:pt x="40315" y="23200"/>
                </a:cubicBezTo>
                <a:cubicBezTo>
                  <a:pt x="40603" y="23056"/>
                  <a:pt x="40419" y="22670"/>
                  <a:pt x="40148" y="22670"/>
                </a:cubicBezTo>
                <a:cubicBezTo>
                  <a:pt x="40106" y="22670"/>
                  <a:pt x="40062" y="22679"/>
                  <a:pt x="40017" y="22700"/>
                </a:cubicBezTo>
                <a:cubicBezTo>
                  <a:pt x="36924" y="24027"/>
                  <a:pt x="33571" y="24670"/>
                  <a:pt x="30211" y="24670"/>
                </a:cubicBezTo>
                <a:cubicBezTo>
                  <a:pt x="24375" y="24670"/>
                  <a:pt x="18519" y="22729"/>
                  <a:pt x="13978" y="19057"/>
                </a:cubicBezTo>
                <a:cubicBezTo>
                  <a:pt x="12145" y="17580"/>
                  <a:pt x="10228" y="15747"/>
                  <a:pt x="9573" y="13413"/>
                </a:cubicBezTo>
                <a:lnTo>
                  <a:pt x="9573" y="13413"/>
                </a:lnTo>
                <a:cubicBezTo>
                  <a:pt x="10267" y="13604"/>
                  <a:pt x="10984" y="13719"/>
                  <a:pt x="11687" y="13719"/>
                </a:cubicBezTo>
                <a:cubicBezTo>
                  <a:pt x="12563" y="13719"/>
                  <a:pt x="13415" y="13540"/>
                  <a:pt x="14169" y="13104"/>
                </a:cubicBezTo>
                <a:cubicBezTo>
                  <a:pt x="15145" y="12532"/>
                  <a:pt x="15943" y="11472"/>
                  <a:pt x="15907" y="10306"/>
                </a:cubicBezTo>
                <a:cubicBezTo>
                  <a:pt x="15895" y="9329"/>
                  <a:pt x="15300" y="8496"/>
                  <a:pt x="14490" y="8008"/>
                </a:cubicBezTo>
                <a:cubicBezTo>
                  <a:pt x="13919" y="7649"/>
                  <a:pt x="13235" y="7452"/>
                  <a:pt x="12563" y="7452"/>
                </a:cubicBezTo>
                <a:cubicBezTo>
                  <a:pt x="12254" y="7452"/>
                  <a:pt x="11948" y="7493"/>
                  <a:pt x="11656" y="7579"/>
                </a:cubicBezTo>
                <a:cubicBezTo>
                  <a:pt x="10621" y="7877"/>
                  <a:pt x="9811" y="8710"/>
                  <a:pt x="9347" y="9663"/>
                </a:cubicBezTo>
                <a:cubicBezTo>
                  <a:pt x="8882" y="10615"/>
                  <a:pt x="8751" y="11615"/>
                  <a:pt x="8870" y="12592"/>
                </a:cubicBezTo>
                <a:cubicBezTo>
                  <a:pt x="8561" y="12473"/>
                  <a:pt x="8263" y="12353"/>
                  <a:pt x="7977" y="12223"/>
                </a:cubicBezTo>
                <a:cubicBezTo>
                  <a:pt x="3512" y="10151"/>
                  <a:pt x="548" y="5198"/>
                  <a:pt x="1036" y="269"/>
                </a:cubicBezTo>
                <a:cubicBezTo>
                  <a:pt x="1054" y="90"/>
                  <a:pt x="926" y="1"/>
                  <a:pt x="78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89"/>
          </a:p>
        </p:txBody>
      </p:sp>
      <p:sp>
        <p:nvSpPr>
          <p:cNvPr id="19" name="Google Shape;407;p49">
            <a:extLst>
              <a:ext uri="{FF2B5EF4-FFF2-40B4-BE49-F238E27FC236}">
                <a16:creationId xmlns:a16="http://schemas.microsoft.com/office/drawing/2014/main" id="{E469A620-1ECE-744A-98B9-442C020A3E33}"/>
              </a:ext>
            </a:extLst>
          </p:cNvPr>
          <p:cNvSpPr txBox="1">
            <a:spLocks/>
          </p:cNvSpPr>
          <p:nvPr/>
        </p:nvSpPr>
        <p:spPr>
          <a:xfrm>
            <a:off x="2571120" y="75463"/>
            <a:ext cx="6693200" cy="634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>
              <a:buClr>
                <a:srgbClr val="4C2A19"/>
              </a:buClr>
              <a:buSzPts val="1100"/>
            </a:pPr>
            <a:r>
              <a:rPr lang="en-US" sz="2800" b="1" kern="0" err="1"/>
              <a:t>Nhắc</a:t>
            </a:r>
            <a:r>
              <a:rPr lang="en-US" sz="2800" b="1" kern="0"/>
              <a:t> lại về </a:t>
            </a:r>
            <a:r>
              <a:rPr lang="en-US" sz="2800" b="1" kern="0" err="1"/>
              <a:t>cây</a:t>
            </a:r>
            <a:r>
              <a:rPr lang="en-US" sz="2800" b="1" kern="0"/>
              <a:t> </a:t>
            </a:r>
            <a:r>
              <a:rPr lang="en-US" sz="2800" b="1" kern="0" err="1"/>
              <a:t>nhị</a:t>
            </a:r>
            <a:r>
              <a:rPr lang="en-US" sz="2800" b="1" kern="0"/>
              <a:t> phân tìm kiếm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1EE6B5B9-CCAD-F359-32DC-102A2EAB42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8671" y="911129"/>
            <a:ext cx="4914900" cy="267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3ADF3A6-CCBA-6CB8-8C85-BB9184DEEA96}"/>
              </a:ext>
            </a:extLst>
          </p:cNvPr>
          <p:cNvSpPr txBox="1"/>
          <p:nvPr/>
        </p:nvSpPr>
        <p:spPr>
          <a:xfrm>
            <a:off x="2001926" y="4168695"/>
            <a:ext cx="818814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Cây</a:t>
            </a:r>
            <a:r>
              <a:rPr lang="en-US" sz="2000" dirty="0"/>
              <a:t> tìm kiếm </a:t>
            </a:r>
            <a:r>
              <a:rPr lang="en-US" sz="2000" dirty="0" err="1"/>
              <a:t>nhị</a:t>
            </a:r>
            <a:r>
              <a:rPr lang="en-US" sz="2000" dirty="0"/>
              <a:t> phân có </a:t>
            </a:r>
            <a:r>
              <a:rPr lang="en-US" sz="2000" dirty="0" err="1"/>
              <a:t>tính</a:t>
            </a:r>
            <a:r>
              <a:rPr lang="en-US" sz="2000" dirty="0"/>
              <a:t> </a:t>
            </a:r>
            <a:r>
              <a:rPr lang="en-US" sz="2000" dirty="0" err="1"/>
              <a:t>chất</a:t>
            </a:r>
            <a:r>
              <a:rPr lang="en-US" sz="2000" dirty="0"/>
              <a:t>:</a:t>
            </a:r>
          </a:p>
          <a:p>
            <a:endParaRPr lang="en-US" sz="2000" dirty="0"/>
          </a:p>
          <a:p>
            <a:r>
              <a:rPr lang="en-US" sz="2000" dirty="0"/>
              <a:t>Tại mỗi node x, giá </a:t>
            </a:r>
            <a:r>
              <a:rPr lang="en-US" sz="2000" dirty="0" err="1"/>
              <a:t>trị</a:t>
            </a:r>
            <a:r>
              <a:rPr lang="en-US" sz="2000" dirty="0"/>
              <a:t> node ở </a:t>
            </a:r>
            <a:r>
              <a:rPr lang="en-US" sz="2000" dirty="0" err="1"/>
              <a:t>cây</a:t>
            </a:r>
            <a:r>
              <a:rPr lang="en-US" sz="2000" dirty="0"/>
              <a:t> con bên </a:t>
            </a:r>
            <a:r>
              <a:rPr lang="en-US" sz="2000" dirty="0" err="1"/>
              <a:t>trái</a:t>
            </a:r>
            <a:r>
              <a:rPr lang="en-US" sz="2000" dirty="0"/>
              <a:t> nhỏ </a:t>
            </a:r>
            <a:r>
              <a:rPr lang="en-US" sz="2000" dirty="0" err="1"/>
              <a:t>hơn</a:t>
            </a:r>
            <a:r>
              <a:rPr lang="en-US" sz="2000" dirty="0"/>
              <a:t> giá </a:t>
            </a:r>
            <a:r>
              <a:rPr lang="en-US" sz="2000" dirty="0" err="1"/>
              <a:t>trị</a:t>
            </a:r>
            <a:r>
              <a:rPr lang="en-US" sz="2000" dirty="0"/>
              <a:t> của x. Còn giá </a:t>
            </a:r>
            <a:r>
              <a:rPr lang="en-US" sz="2000" dirty="0" err="1"/>
              <a:t>trị</a:t>
            </a:r>
            <a:r>
              <a:rPr lang="en-US" sz="2000" dirty="0"/>
              <a:t> của node ở </a:t>
            </a:r>
            <a:r>
              <a:rPr lang="en-US" sz="2000" dirty="0" err="1"/>
              <a:t>cây</a:t>
            </a:r>
            <a:r>
              <a:rPr lang="en-US" sz="2000" dirty="0"/>
              <a:t> con bên phải lớn </a:t>
            </a:r>
            <a:r>
              <a:rPr lang="en-US" sz="2000" dirty="0" err="1"/>
              <a:t>hơn</a:t>
            </a:r>
            <a:r>
              <a:rPr lang="en-US" sz="2000" dirty="0"/>
              <a:t> giá </a:t>
            </a:r>
            <a:r>
              <a:rPr lang="en-US" sz="2000" dirty="0" err="1"/>
              <a:t>trị</a:t>
            </a:r>
            <a:r>
              <a:rPr lang="en-US" sz="2000" dirty="0"/>
              <a:t> của x</a:t>
            </a:r>
          </a:p>
        </p:txBody>
      </p:sp>
    </p:spTree>
    <p:extLst>
      <p:ext uri="{BB962C8B-B14F-4D97-AF65-F5344CB8AC3E}">
        <p14:creationId xmlns:p14="http://schemas.microsoft.com/office/powerpoint/2010/main" val="38105753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56">
            <a:extLst>
              <a:ext uri="{FF2B5EF4-FFF2-40B4-BE49-F238E27FC236}">
                <a16:creationId xmlns:a16="http://schemas.microsoft.com/office/drawing/2014/main" id="{C76C1BD8-0B24-32C6-A67D-583157204B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263762" y="2049567"/>
            <a:ext cx="4124175" cy="3561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5" name="Google Shape;435;p52"/>
          <p:cNvPicPr preferRelativeResize="0"/>
          <p:nvPr/>
        </p:nvPicPr>
        <p:blipFill rotWithShape="1">
          <a:blip r:embed="rId4">
            <a:alphaModFix/>
          </a:blip>
          <a:srcRect l="4363" t="17099" r="3180" b="16749"/>
          <a:stretch/>
        </p:blipFill>
        <p:spPr>
          <a:xfrm>
            <a:off x="-2422433" y="4462916"/>
            <a:ext cx="4335768" cy="3973297"/>
          </a:xfrm>
          <a:prstGeom prst="rect">
            <a:avLst/>
          </a:prstGeom>
          <a:noFill/>
          <a:ln>
            <a:noFill/>
          </a:ln>
        </p:spPr>
      </p:pic>
      <p:sp>
        <p:nvSpPr>
          <p:cNvPr id="436" name="Google Shape;436;p52"/>
          <p:cNvSpPr txBox="1">
            <a:spLocks noGrp="1"/>
          </p:cNvSpPr>
          <p:nvPr>
            <p:ph type="title"/>
          </p:nvPr>
        </p:nvSpPr>
        <p:spPr>
          <a:xfrm>
            <a:off x="2118984" y="0"/>
            <a:ext cx="7954000" cy="647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/>
              <a:t>Thao tác Delete</a:t>
            </a:r>
            <a:endParaRPr sz="2800" b="1"/>
          </a:p>
        </p:txBody>
      </p:sp>
      <p:sp>
        <p:nvSpPr>
          <p:cNvPr id="438" name="Google Shape;438;p52"/>
          <p:cNvSpPr txBox="1">
            <a:spLocks noGrp="1"/>
          </p:cNvSpPr>
          <p:nvPr>
            <p:ph type="subTitle" idx="2"/>
          </p:nvPr>
        </p:nvSpPr>
        <p:spPr>
          <a:xfrm>
            <a:off x="2253501" y="664066"/>
            <a:ext cx="8187671" cy="817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Delete node có 2 </a:t>
            </a:r>
            <a:r>
              <a:rPr lang="en-US" err="1"/>
              <a:t>nhánh</a:t>
            </a:r>
            <a:r>
              <a:rPr lang="en-US"/>
              <a:t> con: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Chọn node có value liền </a:t>
            </a:r>
            <a:r>
              <a:rPr lang="en-US" err="1"/>
              <a:t>kề</a:t>
            </a:r>
            <a:r>
              <a:rPr lang="en-US"/>
              <a:t> để thay thế, điều này có thể dẫn đến việc </a:t>
            </a:r>
            <a:r>
              <a:rPr lang="en-US" err="1"/>
              <a:t>quy</a:t>
            </a:r>
            <a:r>
              <a:rPr lang="en-US"/>
              <a:t> </a:t>
            </a:r>
            <a:r>
              <a:rPr lang="en-US" err="1"/>
              <a:t>tắc</a:t>
            </a:r>
            <a:r>
              <a:rPr lang="en-US"/>
              <a:t> heap sẽ bị phá </a:t>
            </a:r>
            <a:r>
              <a:rPr lang="en-US" err="1"/>
              <a:t>vỡ</a:t>
            </a:r>
            <a:r>
              <a:rPr lang="en-US"/>
              <a:t>, thực hiện các </a:t>
            </a:r>
            <a:r>
              <a:rPr lang="en-US" err="1"/>
              <a:t>phép</a:t>
            </a:r>
            <a:r>
              <a:rPr lang="en-US"/>
              <a:t> </a:t>
            </a:r>
            <a:r>
              <a:rPr lang="en-US" err="1"/>
              <a:t>xoay</a:t>
            </a:r>
            <a:r>
              <a:rPr lang="en-US"/>
              <a:t> </a:t>
            </a:r>
            <a:r>
              <a:rPr lang="en-US" err="1"/>
              <a:t>cây</a:t>
            </a:r>
            <a:r>
              <a:rPr lang="en-US"/>
              <a:t> để </a:t>
            </a:r>
            <a:r>
              <a:rPr lang="en-US" err="1"/>
              <a:t>khôi</a:t>
            </a:r>
            <a:r>
              <a:rPr lang="en-US"/>
              <a:t> </a:t>
            </a:r>
            <a:r>
              <a:rPr lang="en-US" err="1"/>
              <a:t>phục</a:t>
            </a:r>
            <a:r>
              <a:rPr lang="en-US"/>
              <a:t> lại</a:t>
            </a:r>
          </a:p>
        </p:txBody>
      </p:sp>
      <p:sp>
        <p:nvSpPr>
          <p:cNvPr id="441" name="Google Shape;441;p52"/>
          <p:cNvSpPr/>
          <p:nvPr/>
        </p:nvSpPr>
        <p:spPr>
          <a:xfrm rot="-1940152">
            <a:off x="10681748" y="1449173"/>
            <a:ext cx="4675309" cy="4383520"/>
          </a:xfrm>
          <a:custGeom>
            <a:avLst/>
            <a:gdLst/>
            <a:ahLst/>
            <a:cxnLst/>
            <a:rect l="l" t="t" r="r" b="b"/>
            <a:pathLst>
              <a:path w="88334" h="82821" extrusionOk="0">
                <a:moveTo>
                  <a:pt x="55901" y="1"/>
                </a:moveTo>
                <a:cubicBezTo>
                  <a:pt x="48674" y="1"/>
                  <a:pt x="43483" y="524"/>
                  <a:pt x="35089" y="2858"/>
                </a:cubicBezTo>
                <a:cubicBezTo>
                  <a:pt x="33874" y="3215"/>
                  <a:pt x="33243" y="3430"/>
                  <a:pt x="31874" y="3811"/>
                </a:cubicBezTo>
                <a:cubicBezTo>
                  <a:pt x="15777" y="8454"/>
                  <a:pt x="1" y="20610"/>
                  <a:pt x="1" y="38517"/>
                </a:cubicBezTo>
                <a:cubicBezTo>
                  <a:pt x="1" y="50519"/>
                  <a:pt x="5776" y="59401"/>
                  <a:pt x="14717" y="68104"/>
                </a:cubicBezTo>
                <a:cubicBezTo>
                  <a:pt x="23028" y="76784"/>
                  <a:pt x="32315" y="82820"/>
                  <a:pt x="44328" y="82820"/>
                </a:cubicBezTo>
                <a:cubicBezTo>
                  <a:pt x="59627" y="82820"/>
                  <a:pt x="72022" y="70557"/>
                  <a:pt x="78916" y="57984"/>
                </a:cubicBezTo>
                <a:cubicBezTo>
                  <a:pt x="84595" y="48387"/>
                  <a:pt x="88333" y="42803"/>
                  <a:pt x="88333" y="32421"/>
                </a:cubicBezTo>
                <a:cubicBezTo>
                  <a:pt x="88333" y="14514"/>
                  <a:pt x="73808" y="1"/>
                  <a:pt x="5590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89"/>
          </a:p>
        </p:txBody>
      </p:sp>
      <p:sp>
        <p:nvSpPr>
          <p:cNvPr id="442" name="Google Shape;442;p52"/>
          <p:cNvSpPr/>
          <p:nvPr/>
        </p:nvSpPr>
        <p:spPr>
          <a:xfrm rot="10212671" flipH="1">
            <a:off x="10059427" y="4574143"/>
            <a:ext cx="4111736" cy="2557632"/>
          </a:xfrm>
          <a:custGeom>
            <a:avLst/>
            <a:gdLst/>
            <a:ahLst/>
            <a:cxnLst/>
            <a:rect l="l" t="t" r="r" b="b"/>
            <a:pathLst>
              <a:path w="40604" h="25257" extrusionOk="0">
                <a:moveTo>
                  <a:pt x="12569" y="7999"/>
                </a:moveTo>
                <a:cubicBezTo>
                  <a:pt x="13334" y="7999"/>
                  <a:pt x="14124" y="8304"/>
                  <a:pt x="14681" y="8841"/>
                </a:cubicBezTo>
                <a:cubicBezTo>
                  <a:pt x="15490" y="9627"/>
                  <a:pt x="15538" y="10794"/>
                  <a:pt x="14883" y="11711"/>
                </a:cubicBezTo>
                <a:cubicBezTo>
                  <a:pt x="14131" y="12769"/>
                  <a:pt x="12977" y="13147"/>
                  <a:pt x="11752" y="13147"/>
                </a:cubicBezTo>
                <a:cubicBezTo>
                  <a:pt x="10978" y="13147"/>
                  <a:pt x="10177" y="12996"/>
                  <a:pt x="9430" y="12770"/>
                </a:cubicBezTo>
                <a:cubicBezTo>
                  <a:pt x="9168" y="10865"/>
                  <a:pt x="9989" y="8413"/>
                  <a:pt x="12073" y="8043"/>
                </a:cubicBezTo>
                <a:cubicBezTo>
                  <a:pt x="12235" y="8014"/>
                  <a:pt x="12402" y="7999"/>
                  <a:pt x="12569" y="7999"/>
                </a:cubicBezTo>
                <a:close/>
                <a:moveTo>
                  <a:pt x="787" y="1"/>
                </a:moveTo>
                <a:cubicBezTo>
                  <a:pt x="649" y="1"/>
                  <a:pt x="500" y="90"/>
                  <a:pt x="476" y="269"/>
                </a:cubicBezTo>
                <a:cubicBezTo>
                  <a:pt x="0" y="5031"/>
                  <a:pt x="2643" y="9817"/>
                  <a:pt x="6751" y="12223"/>
                </a:cubicBezTo>
                <a:cubicBezTo>
                  <a:pt x="7406" y="12604"/>
                  <a:pt x="8168" y="12961"/>
                  <a:pt x="8977" y="13235"/>
                </a:cubicBezTo>
                <a:cubicBezTo>
                  <a:pt x="9227" y="14389"/>
                  <a:pt x="9811" y="15497"/>
                  <a:pt x="10549" y="16461"/>
                </a:cubicBezTo>
                <a:cubicBezTo>
                  <a:pt x="12133" y="18521"/>
                  <a:pt x="14288" y="20188"/>
                  <a:pt x="16502" y="21509"/>
                </a:cubicBezTo>
                <a:cubicBezTo>
                  <a:pt x="18693" y="22795"/>
                  <a:pt x="21062" y="23783"/>
                  <a:pt x="23527" y="24403"/>
                </a:cubicBezTo>
                <a:cubicBezTo>
                  <a:pt x="25718" y="24967"/>
                  <a:pt x="27986" y="25256"/>
                  <a:pt x="30252" y="25256"/>
                </a:cubicBezTo>
                <a:cubicBezTo>
                  <a:pt x="33097" y="25256"/>
                  <a:pt x="35940" y="24801"/>
                  <a:pt x="38624" y="23867"/>
                </a:cubicBezTo>
                <a:cubicBezTo>
                  <a:pt x="39196" y="23676"/>
                  <a:pt x="39755" y="23450"/>
                  <a:pt x="40315" y="23200"/>
                </a:cubicBezTo>
                <a:cubicBezTo>
                  <a:pt x="40603" y="23056"/>
                  <a:pt x="40419" y="22670"/>
                  <a:pt x="40148" y="22670"/>
                </a:cubicBezTo>
                <a:cubicBezTo>
                  <a:pt x="40106" y="22670"/>
                  <a:pt x="40062" y="22679"/>
                  <a:pt x="40017" y="22700"/>
                </a:cubicBezTo>
                <a:cubicBezTo>
                  <a:pt x="36924" y="24027"/>
                  <a:pt x="33571" y="24670"/>
                  <a:pt x="30211" y="24670"/>
                </a:cubicBezTo>
                <a:cubicBezTo>
                  <a:pt x="24375" y="24670"/>
                  <a:pt x="18519" y="22729"/>
                  <a:pt x="13978" y="19057"/>
                </a:cubicBezTo>
                <a:cubicBezTo>
                  <a:pt x="12145" y="17580"/>
                  <a:pt x="10228" y="15747"/>
                  <a:pt x="9573" y="13413"/>
                </a:cubicBezTo>
                <a:lnTo>
                  <a:pt x="9573" y="13413"/>
                </a:lnTo>
                <a:cubicBezTo>
                  <a:pt x="10267" y="13604"/>
                  <a:pt x="10984" y="13719"/>
                  <a:pt x="11687" y="13719"/>
                </a:cubicBezTo>
                <a:cubicBezTo>
                  <a:pt x="12563" y="13719"/>
                  <a:pt x="13415" y="13540"/>
                  <a:pt x="14169" y="13104"/>
                </a:cubicBezTo>
                <a:cubicBezTo>
                  <a:pt x="15145" y="12532"/>
                  <a:pt x="15943" y="11472"/>
                  <a:pt x="15907" y="10306"/>
                </a:cubicBezTo>
                <a:cubicBezTo>
                  <a:pt x="15895" y="9329"/>
                  <a:pt x="15300" y="8496"/>
                  <a:pt x="14490" y="8008"/>
                </a:cubicBezTo>
                <a:cubicBezTo>
                  <a:pt x="13919" y="7649"/>
                  <a:pt x="13235" y="7452"/>
                  <a:pt x="12563" y="7452"/>
                </a:cubicBezTo>
                <a:cubicBezTo>
                  <a:pt x="12254" y="7452"/>
                  <a:pt x="11948" y="7493"/>
                  <a:pt x="11656" y="7579"/>
                </a:cubicBezTo>
                <a:cubicBezTo>
                  <a:pt x="10621" y="7877"/>
                  <a:pt x="9811" y="8710"/>
                  <a:pt x="9347" y="9663"/>
                </a:cubicBezTo>
                <a:cubicBezTo>
                  <a:pt x="8882" y="10615"/>
                  <a:pt x="8751" y="11615"/>
                  <a:pt x="8870" y="12592"/>
                </a:cubicBezTo>
                <a:cubicBezTo>
                  <a:pt x="8561" y="12473"/>
                  <a:pt x="8263" y="12353"/>
                  <a:pt x="7977" y="12223"/>
                </a:cubicBezTo>
                <a:cubicBezTo>
                  <a:pt x="3512" y="10151"/>
                  <a:pt x="548" y="5198"/>
                  <a:pt x="1036" y="269"/>
                </a:cubicBezTo>
                <a:cubicBezTo>
                  <a:pt x="1054" y="90"/>
                  <a:pt x="926" y="1"/>
                  <a:pt x="78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89"/>
          </a:p>
        </p:txBody>
      </p:sp>
      <p:sp>
        <p:nvSpPr>
          <p:cNvPr id="443" name="Google Shape;443;p52"/>
          <p:cNvSpPr/>
          <p:nvPr/>
        </p:nvSpPr>
        <p:spPr>
          <a:xfrm rot="-8100000">
            <a:off x="-2054252" y="1707818"/>
            <a:ext cx="4022463" cy="2502101"/>
          </a:xfrm>
          <a:custGeom>
            <a:avLst/>
            <a:gdLst/>
            <a:ahLst/>
            <a:cxnLst/>
            <a:rect l="l" t="t" r="r" b="b"/>
            <a:pathLst>
              <a:path w="40604" h="25257" extrusionOk="0">
                <a:moveTo>
                  <a:pt x="12569" y="7999"/>
                </a:moveTo>
                <a:cubicBezTo>
                  <a:pt x="13334" y="7999"/>
                  <a:pt x="14124" y="8304"/>
                  <a:pt x="14681" y="8841"/>
                </a:cubicBezTo>
                <a:cubicBezTo>
                  <a:pt x="15490" y="9627"/>
                  <a:pt x="15538" y="10794"/>
                  <a:pt x="14883" y="11711"/>
                </a:cubicBezTo>
                <a:cubicBezTo>
                  <a:pt x="14131" y="12769"/>
                  <a:pt x="12977" y="13147"/>
                  <a:pt x="11752" y="13147"/>
                </a:cubicBezTo>
                <a:cubicBezTo>
                  <a:pt x="10978" y="13147"/>
                  <a:pt x="10177" y="12996"/>
                  <a:pt x="9430" y="12770"/>
                </a:cubicBezTo>
                <a:cubicBezTo>
                  <a:pt x="9168" y="10865"/>
                  <a:pt x="9989" y="8413"/>
                  <a:pt x="12073" y="8043"/>
                </a:cubicBezTo>
                <a:cubicBezTo>
                  <a:pt x="12235" y="8014"/>
                  <a:pt x="12402" y="7999"/>
                  <a:pt x="12569" y="7999"/>
                </a:cubicBezTo>
                <a:close/>
                <a:moveTo>
                  <a:pt x="787" y="1"/>
                </a:moveTo>
                <a:cubicBezTo>
                  <a:pt x="649" y="1"/>
                  <a:pt x="500" y="90"/>
                  <a:pt x="476" y="269"/>
                </a:cubicBezTo>
                <a:cubicBezTo>
                  <a:pt x="0" y="5031"/>
                  <a:pt x="2643" y="9817"/>
                  <a:pt x="6751" y="12223"/>
                </a:cubicBezTo>
                <a:cubicBezTo>
                  <a:pt x="7406" y="12604"/>
                  <a:pt x="8168" y="12961"/>
                  <a:pt x="8977" y="13235"/>
                </a:cubicBezTo>
                <a:cubicBezTo>
                  <a:pt x="9227" y="14389"/>
                  <a:pt x="9811" y="15497"/>
                  <a:pt x="10549" y="16461"/>
                </a:cubicBezTo>
                <a:cubicBezTo>
                  <a:pt x="12133" y="18521"/>
                  <a:pt x="14288" y="20188"/>
                  <a:pt x="16502" y="21509"/>
                </a:cubicBezTo>
                <a:cubicBezTo>
                  <a:pt x="18693" y="22795"/>
                  <a:pt x="21062" y="23783"/>
                  <a:pt x="23527" y="24403"/>
                </a:cubicBezTo>
                <a:cubicBezTo>
                  <a:pt x="25718" y="24967"/>
                  <a:pt x="27986" y="25256"/>
                  <a:pt x="30252" y="25256"/>
                </a:cubicBezTo>
                <a:cubicBezTo>
                  <a:pt x="33097" y="25256"/>
                  <a:pt x="35940" y="24801"/>
                  <a:pt x="38624" y="23867"/>
                </a:cubicBezTo>
                <a:cubicBezTo>
                  <a:pt x="39196" y="23676"/>
                  <a:pt x="39755" y="23450"/>
                  <a:pt x="40315" y="23200"/>
                </a:cubicBezTo>
                <a:cubicBezTo>
                  <a:pt x="40603" y="23056"/>
                  <a:pt x="40419" y="22670"/>
                  <a:pt x="40148" y="22670"/>
                </a:cubicBezTo>
                <a:cubicBezTo>
                  <a:pt x="40106" y="22670"/>
                  <a:pt x="40062" y="22679"/>
                  <a:pt x="40017" y="22700"/>
                </a:cubicBezTo>
                <a:cubicBezTo>
                  <a:pt x="36924" y="24027"/>
                  <a:pt x="33571" y="24670"/>
                  <a:pt x="30211" y="24670"/>
                </a:cubicBezTo>
                <a:cubicBezTo>
                  <a:pt x="24375" y="24670"/>
                  <a:pt x="18519" y="22729"/>
                  <a:pt x="13978" y="19057"/>
                </a:cubicBezTo>
                <a:cubicBezTo>
                  <a:pt x="12145" y="17580"/>
                  <a:pt x="10228" y="15747"/>
                  <a:pt x="9573" y="13413"/>
                </a:cubicBezTo>
                <a:lnTo>
                  <a:pt x="9573" y="13413"/>
                </a:lnTo>
                <a:cubicBezTo>
                  <a:pt x="10267" y="13604"/>
                  <a:pt x="10984" y="13719"/>
                  <a:pt x="11687" y="13719"/>
                </a:cubicBezTo>
                <a:cubicBezTo>
                  <a:pt x="12563" y="13719"/>
                  <a:pt x="13415" y="13540"/>
                  <a:pt x="14169" y="13104"/>
                </a:cubicBezTo>
                <a:cubicBezTo>
                  <a:pt x="15145" y="12532"/>
                  <a:pt x="15943" y="11472"/>
                  <a:pt x="15907" y="10306"/>
                </a:cubicBezTo>
                <a:cubicBezTo>
                  <a:pt x="15895" y="9329"/>
                  <a:pt x="15300" y="8496"/>
                  <a:pt x="14490" y="8008"/>
                </a:cubicBezTo>
                <a:cubicBezTo>
                  <a:pt x="13919" y="7649"/>
                  <a:pt x="13235" y="7452"/>
                  <a:pt x="12563" y="7452"/>
                </a:cubicBezTo>
                <a:cubicBezTo>
                  <a:pt x="12254" y="7452"/>
                  <a:pt x="11948" y="7493"/>
                  <a:pt x="11656" y="7579"/>
                </a:cubicBezTo>
                <a:cubicBezTo>
                  <a:pt x="10621" y="7877"/>
                  <a:pt x="9811" y="8710"/>
                  <a:pt x="9347" y="9663"/>
                </a:cubicBezTo>
                <a:cubicBezTo>
                  <a:pt x="8882" y="10615"/>
                  <a:pt x="8751" y="11615"/>
                  <a:pt x="8870" y="12592"/>
                </a:cubicBezTo>
                <a:cubicBezTo>
                  <a:pt x="8561" y="12473"/>
                  <a:pt x="8263" y="12353"/>
                  <a:pt x="7977" y="12223"/>
                </a:cubicBezTo>
                <a:cubicBezTo>
                  <a:pt x="3512" y="10151"/>
                  <a:pt x="548" y="5198"/>
                  <a:pt x="1036" y="269"/>
                </a:cubicBezTo>
                <a:cubicBezTo>
                  <a:pt x="1054" y="90"/>
                  <a:pt x="926" y="1"/>
                  <a:pt x="78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89"/>
          </a:p>
        </p:txBody>
      </p:sp>
      <p:sp>
        <p:nvSpPr>
          <p:cNvPr id="444" name="Google Shape;444;p52"/>
          <p:cNvSpPr/>
          <p:nvPr/>
        </p:nvSpPr>
        <p:spPr>
          <a:xfrm>
            <a:off x="11028033" y="1623567"/>
            <a:ext cx="426000" cy="426000"/>
          </a:xfrm>
          <a:prstGeom prst="star4">
            <a:avLst>
              <a:gd name="adj" fmla="val 0"/>
            </a:avLst>
          </a:prstGeom>
          <a:solidFill>
            <a:schemeClr val="accent1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89"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FDAF6F29-3F2A-B3B1-D342-FA35558F31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253501" y="1955836"/>
            <a:ext cx="4124175" cy="3655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4B0C6691-7877-523B-EB5C-BDA4C69923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8174" y="1955836"/>
            <a:ext cx="4007010" cy="3561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5889193-935A-CC48-485E-5D924827A255}"/>
              </a:ext>
            </a:extLst>
          </p:cNvPr>
          <p:cNvSpPr/>
          <p:nvPr/>
        </p:nvSpPr>
        <p:spPr>
          <a:xfrm>
            <a:off x="3009014" y="1955836"/>
            <a:ext cx="2604977" cy="1850620"/>
          </a:xfrm>
          <a:prstGeom prst="rect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CDE61C-2DC9-CB7E-FFB8-D8AF97B7D3EF}"/>
              </a:ext>
            </a:extLst>
          </p:cNvPr>
          <p:cNvSpPr txBox="1"/>
          <p:nvPr/>
        </p:nvSpPr>
        <p:spPr>
          <a:xfrm>
            <a:off x="7038753" y="1955836"/>
            <a:ext cx="3596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VD: </a:t>
            </a:r>
            <a:r>
              <a:rPr lang="en-US" err="1"/>
              <a:t>Xóa</a:t>
            </a:r>
            <a:r>
              <a:rPr lang="en-US"/>
              <a:t> node có giá </a:t>
            </a:r>
            <a:r>
              <a:rPr lang="en-US" err="1"/>
              <a:t>trị</a:t>
            </a:r>
            <a:r>
              <a:rPr lang="en-US"/>
              <a:t> 6</a:t>
            </a:r>
          </a:p>
        </p:txBody>
      </p:sp>
      <p:pic>
        <p:nvPicPr>
          <p:cNvPr id="3080" name="Picture 8">
            <a:extLst>
              <a:ext uri="{FF2B5EF4-FFF2-40B4-BE49-F238E27FC236}">
                <a16:creationId xmlns:a16="http://schemas.microsoft.com/office/drawing/2014/main" id="{9DB91063-CD13-B17A-8572-701CA97E7F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2736" y="1955836"/>
            <a:ext cx="3313325" cy="4127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>
            <a:extLst>
              <a:ext uri="{FF2B5EF4-FFF2-40B4-BE49-F238E27FC236}">
                <a16:creationId xmlns:a16="http://schemas.microsoft.com/office/drawing/2014/main" id="{FDF92CAB-D59D-B29D-7380-23142E1B6D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4563" y="2049567"/>
            <a:ext cx="3057525" cy="381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>
            <a:extLst>
              <a:ext uri="{FF2B5EF4-FFF2-40B4-BE49-F238E27FC236}">
                <a16:creationId xmlns:a16="http://schemas.microsoft.com/office/drawing/2014/main" id="{1E1E4A23-40B2-A77D-7D19-EC344452B4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1422" y="2049567"/>
            <a:ext cx="3438525" cy="410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6867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30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5" name="Google Shape;435;p52"/>
          <p:cNvPicPr preferRelativeResize="0"/>
          <p:nvPr/>
        </p:nvPicPr>
        <p:blipFill rotWithShape="1">
          <a:blip r:embed="rId3">
            <a:alphaModFix/>
          </a:blip>
          <a:srcRect l="4363" t="17099" r="3180" b="16749"/>
          <a:stretch/>
        </p:blipFill>
        <p:spPr>
          <a:xfrm>
            <a:off x="-2422433" y="4462916"/>
            <a:ext cx="4335768" cy="3973297"/>
          </a:xfrm>
          <a:prstGeom prst="rect">
            <a:avLst/>
          </a:prstGeom>
          <a:noFill/>
          <a:ln>
            <a:noFill/>
          </a:ln>
        </p:spPr>
      </p:pic>
      <p:sp>
        <p:nvSpPr>
          <p:cNvPr id="436" name="Google Shape;436;p52"/>
          <p:cNvSpPr txBox="1">
            <a:spLocks noGrp="1"/>
          </p:cNvSpPr>
          <p:nvPr>
            <p:ph type="title"/>
          </p:nvPr>
        </p:nvSpPr>
        <p:spPr>
          <a:xfrm>
            <a:off x="2118984" y="0"/>
            <a:ext cx="7954000" cy="647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/>
              <a:t>Thao tác split*</a:t>
            </a:r>
            <a:endParaRPr sz="2800" b="1" dirty="0"/>
          </a:p>
        </p:txBody>
      </p:sp>
      <p:sp>
        <p:nvSpPr>
          <p:cNvPr id="438" name="Google Shape;438;p52"/>
          <p:cNvSpPr txBox="1">
            <a:spLocks noGrp="1"/>
          </p:cNvSpPr>
          <p:nvPr>
            <p:ph type="subTitle" idx="2"/>
          </p:nvPr>
        </p:nvSpPr>
        <p:spPr>
          <a:xfrm>
            <a:off x="2253501" y="664066"/>
            <a:ext cx="8187671" cy="817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Split(T, x):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Chia </a:t>
            </a:r>
            <a:r>
              <a:rPr lang="en-US" dirty="0" err="1"/>
              <a:t>cây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2 thành 2 </a:t>
            </a:r>
            <a:r>
              <a:rPr lang="en-US" dirty="0" err="1"/>
              <a:t>cây</a:t>
            </a:r>
            <a:r>
              <a:rPr lang="en-US" dirty="0"/>
              <a:t> con, 1 </a:t>
            </a:r>
            <a:r>
              <a:rPr lang="en-US" dirty="0" err="1"/>
              <a:t>cây</a:t>
            </a:r>
            <a:r>
              <a:rPr lang="en-US" dirty="0"/>
              <a:t> </a:t>
            </a:r>
            <a:r>
              <a:rPr lang="en-US" dirty="0" err="1"/>
              <a:t>chứa</a:t>
            </a:r>
            <a:r>
              <a:rPr lang="en-US" dirty="0"/>
              <a:t> các node có giá </a:t>
            </a:r>
            <a:r>
              <a:rPr lang="en-US" dirty="0" err="1"/>
              <a:t>trị</a:t>
            </a:r>
            <a:r>
              <a:rPr lang="en-US" dirty="0"/>
              <a:t> &lt;= x, </a:t>
            </a:r>
            <a:r>
              <a:rPr lang="en-US" dirty="0" err="1"/>
              <a:t>cây</a:t>
            </a:r>
            <a:r>
              <a:rPr lang="en-US" dirty="0"/>
              <a:t> 2 </a:t>
            </a:r>
            <a:r>
              <a:rPr lang="en-US" dirty="0" err="1"/>
              <a:t>chứa</a:t>
            </a:r>
            <a:r>
              <a:rPr lang="en-US" dirty="0"/>
              <a:t> các node còn lại</a:t>
            </a:r>
          </a:p>
        </p:txBody>
      </p:sp>
      <p:sp>
        <p:nvSpPr>
          <p:cNvPr id="441" name="Google Shape;441;p52"/>
          <p:cNvSpPr/>
          <p:nvPr/>
        </p:nvSpPr>
        <p:spPr>
          <a:xfrm rot="-1940152">
            <a:off x="10681748" y="1449173"/>
            <a:ext cx="4675309" cy="4383520"/>
          </a:xfrm>
          <a:custGeom>
            <a:avLst/>
            <a:gdLst/>
            <a:ahLst/>
            <a:cxnLst/>
            <a:rect l="l" t="t" r="r" b="b"/>
            <a:pathLst>
              <a:path w="88334" h="82821" extrusionOk="0">
                <a:moveTo>
                  <a:pt x="55901" y="1"/>
                </a:moveTo>
                <a:cubicBezTo>
                  <a:pt x="48674" y="1"/>
                  <a:pt x="43483" y="524"/>
                  <a:pt x="35089" y="2858"/>
                </a:cubicBezTo>
                <a:cubicBezTo>
                  <a:pt x="33874" y="3215"/>
                  <a:pt x="33243" y="3430"/>
                  <a:pt x="31874" y="3811"/>
                </a:cubicBezTo>
                <a:cubicBezTo>
                  <a:pt x="15777" y="8454"/>
                  <a:pt x="1" y="20610"/>
                  <a:pt x="1" y="38517"/>
                </a:cubicBezTo>
                <a:cubicBezTo>
                  <a:pt x="1" y="50519"/>
                  <a:pt x="5776" y="59401"/>
                  <a:pt x="14717" y="68104"/>
                </a:cubicBezTo>
                <a:cubicBezTo>
                  <a:pt x="23028" y="76784"/>
                  <a:pt x="32315" y="82820"/>
                  <a:pt x="44328" y="82820"/>
                </a:cubicBezTo>
                <a:cubicBezTo>
                  <a:pt x="59627" y="82820"/>
                  <a:pt x="72022" y="70557"/>
                  <a:pt x="78916" y="57984"/>
                </a:cubicBezTo>
                <a:cubicBezTo>
                  <a:pt x="84595" y="48387"/>
                  <a:pt x="88333" y="42803"/>
                  <a:pt x="88333" y="32421"/>
                </a:cubicBezTo>
                <a:cubicBezTo>
                  <a:pt x="88333" y="14514"/>
                  <a:pt x="73808" y="1"/>
                  <a:pt x="5590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89"/>
          </a:p>
        </p:txBody>
      </p:sp>
      <p:sp>
        <p:nvSpPr>
          <p:cNvPr id="442" name="Google Shape;442;p52"/>
          <p:cNvSpPr/>
          <p:nvPr/>
        </p:nvSpPr>
        <p:spPr>
          <a:xfrm rot="10212671" flipH="1">
            <a:off x="10059427" y="4574143"/>
            <a:ext cx="4111736" cy="2557632"/>
          </a:xfrm>
          <a:custGeom>
            <a:avLst/>
            <a:gdLst/>
            <a:ahLst/>
            <a:cxnLst/>
            <a:rect l="l" t="t" r="r" b="b"/>
            <a:pathLst>
              <a:path w="40604" h="25257" extrusionOk="0">
                <a:moveTo>
                  <a:pt x="12569" y="7999"/>
                </a:moveTo>
                <a:cubicBezTo>
                  <a:pt x="13334" y="7999"/>
                  <a:pt x="14124" y="8304"/>
                  <a:pt x="14681" y="8841"/>
                </a:cubicBezTo>
                <a:cubicBezTo>
                  <a:pt x="15490" y="9627"/>
                  <a:pt x="15538" y="10794"/>
                  <a:pt x="14883" y="11711"/>
                </a:cubicBezTo>
                <a:cubicBezTo>
                  <a:pt x="14131" y="12769"/>
                  <a:pt x="12977" y="13147"/>
                  <a:pt x="11752" y="13147"/>
                </a:cubicBezTo>
                <a:cubicBezTo>
                  <a:pt x="10978" y="13147"/>
                  <a:pt x="10177" y="12996"/>
                  <a:pt x="9430" y="12770"/>
                </a:cubicBezTo>
                <a:cubicBezTo>
                  <a:pt x="9168" y="10865"/>
                  <a:pt x="9989" y="8413"/>
                  <a:pt x="12073" y="8043"/>
                </a:cubicBezTo>
                <a:cubicBezTo>
                  <a:pt x="12235" y="8014"/>
                  <a:pt x="12402" y="7999"/>
                  <a:pt x="12569" y="7999"/>
                </a:cubicBezTo>
                <a:close/>
                <a:moveTo>
                  <a:pt x="787" y="1"/>
                </a:moveTo>
                <a:cubicBezTo>
                  <a:pt x="649" y="1"/>
                  <a:pt x="500" y="90"/>
                  <a:pt x="476" y="269"/>
                </a:cubicBezTo>
                <a:cubicBezTo>
                  <a:pt x="0" y="5031"/>
                  <a:pt x="2643" y="9817"/>
                  <a:pt x="6751" y="12223"/>
                </a:cubicBezTo>
                <a:cubicBezTo>
                  <a:pt x="7406" y="12604"/>
                  <a:pt x="8168" y="12961"/>
                  <a:pt x="8977" y="13235"/>
                </a:cubicBezTo>
                <a:cubicBezTo>
                  <a:pt x="9227" y="14389"/>
                  <a:pt x="9811" y="15497"/>
                  <a:pt x="10549" y="16461"/>
                </a:cubicBezTo>
                <a:cubicBezTo>
                  <a:pt x="12133" y="18521"/>
                  <a:pt x="14288" y="20188"/>
                  <a:pt x="16502" y="21509"/>
                </a:cubicBezTo>
                <a:cubicBezTo>
                  <a:pt x="18693" y="22795"/>
                  <a:pt x="21062" y="23783"/>
                  <a:pt x="23527" y="24403"/>
                </a:cubicBezTo>
                <a:cubicBezTo>
                  <a:pt x="25718" y="24967"/>
                  <a:pt x="27986" y="25256"/>
                  <a:pt x="30252" y="25256"/>
                </a:cubicBezTo>
                <a:cubicBezTo>
                  <a:pt x="33097" y="25256"/>
                  <a:pt x="35940" y="24801"/>
                  <a:pt x="38624" y="23867"/>
                </a:cubicBezTo>
                <a:cubicBezTo>
                  <a:pt x="39196" y="23676"/>
                  <a:pt x="39755" y="23450"/>
                  <a:pt x="40315" y="23200"/>
                </a:cubicBezTo>
                <a:cubicBezTo>
                  <a:pt x="40603" y="23056"/>
                  <a:pt x="40419" y="22670"/>
                  <a:pt x="40148" y="22670"/>
                </a:cubicBezTo>
                <a:cubicBezTo>
                  <a:pt x="40106" y="22670"/>
                  <a:pt x="40062" y="22679"/>
                  <a:pt x="40017" y="22700"/>
                </a:cubicBezTo>
                <a:cubicBezTo>
                  <a:pt x="36924" y="24027"/>
                  <a:pt x="33571" y="24670"/>
                  <a:pt x="30211" y="24670"/>
                </a:cubicBezTo>
                <a:cubicBezTo>
                  <a:pt x="24375" y="24670"/>
                  <a:pt x="18519" y="22729"/>
                  <a:pt x="13978" y="19057"/>
                </a:cubicBezTo>
                <a:cubicBezTo>
                  <a:pt x="12145" y="17580"/>
                  <a:pt x="10228" y="15747"/>
                  <a:pt x="9573" y="13413"/>
                </a:cubicBezTo>
                <a:lnTo>
                  <a:pt x="9573" y="13413"/>
                </a:lnTo>
                <a:cubicBezTo>
                  <a:pt x="10267" y="13604"/>
                  <a:pt x="10984" y="13719"/>
                  <a:pt x="11687" y="13719"/>
                </a:cubicBezTo>
                <a:cubicBezTo>
                  <a:pt x="12563" y="13719"/>
                  <a:pt x="13415" y="13540"/>
                  <a:pt x="14169" y="13104"/>
                </a:cubicBezTo>
                <a:cubicBezTo>
                  <a:pt x="15145" y="12532"/>
                  <a:pt x="15943" y="11472"/>
                  <a:pt x="15907" y="10306"/>
                </a:cubicBezTo>
                <a:cubicBezTo>
                  <a:pt x="15895" y="9329"/>
                  <a:pt x="15300" y="8496"/>
                  <a:pt x="14490" y="8008"/>
                </a:cubicBezTo>
                <a:cubicBezTo>
                  <a:pt x="13919" y="7649"/>
                  <a:pt x="13235" y="7452"/>
                  <a:pt x="12563" y="7452"/>
                </a:cubicBezTo>
                <a:cubicBezTo>
                  <a:pt x="12254" y="7452"/>
                  <a:pt x="11948" y="7493"/>
                  <a:pt x="11656" y="7579"/>
                </a:cubicBezTo>
                <a:cubicBezTo>
                  <a:pt x="10621" y="7877"/>
                  <a:pt x="9811" y="8710"/>
                  <a:pt x="9347" y="9663"/>
                </a:cubicBezTo>
                <a:cubicBezTo>
                  <a:pt x="8882" y="10615"/>
                  <a:pt x="8751" y="11615"/>
                  <a:pt x="8870" y="12592"/>
                </a:cubicBezTo>
                <a:cubicBezTo>
                  <a:pt x="8561" y="12473"/>
                  <a:pt x="8263" y="12353"/>
                  <a:pt x="7977" y="12223"/>
                </a:cubicBezTo>
                <a:cubicBezTo>
                  <a:pt x="3512" y="10151"/>
                  <a:pt x="548" y="5198"/>
                  <a:pt x="1036" y="269"/>
                </a:cubicBezTo>
                <a:cubicBezTo>
                  <a:pt x="1054" y="90"/>
                  <a:pt x="926" y="1"/>
                  <a:pt x="78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89"/>
          </a:p>
        </p:txBody>
      </p:sp>
      <p:sp>
        <p:nvSpPr>
          <p:cNvPr id="443" name="Google Shape;443;p52"/>
          <p:cNvSpPr/>
          <p:nvPr/>
        </p:nvSpPr>
        <p:spPr>
          <a:xfrm rot="-8100000">
            <a:off x="-2054252" y="1707818"/>
            <a:ext cx="4022463" cy="2502101"/>
          </a:xfrm>
          <a:custGeom>
            <a:avLst/>
            <a:gdLst/>
            <a:ahLst/>
            <a:cxnLst/>
            <a:rect l="l" t="t" r="r" b="b"/>
            <a:pathLst>
              <a:path w="40604" h="25257" extrusionOk="0">
                <a:moveTo>
                  <a:pt x="12569" y="7999"/>
                </a:moveTo>
                <a:cubicBezTo>
                  <a:pt x="13334" y="7999"/>
                  <a:pt x="14124" y="8304"/>
                  <a:pt x="14681" y="8841"/>
                </a:cubicBezTo>
                <a:cubicBezTo>
                  <a:pt x="15490" y="9627"/>
                  <a:pt x="15538" y="10794"/>
                  <a:pt x="14883" y="11711"/>
                </a:cubicBezTo>
                <a:cubicBezTo>
                  <a:pt x="14131" y="12769"/>
                  <a:pt x="12977" y="13147"/>
                  <a:pt x="11752" y="13147"/>
                </a:cubicBezTo>
                <a:cubicBezTo>
                  <a:pt x="10978" y="13147"/>
                  <a:pt x="10177" y="12996"/>
                  <a:pt x="9430" y="12770"/>
                </a:cubicBezTo>
                <a:cubicBezTo>
                  <a:pt x="9168" y="10865"/>
                  <a:pt x="9989" y="8413"/>
                  <a:pt x="12073" y="8043"/>
                </a:cubicBezTo>
                <a:cubicBezTo>
                  <a:pt x="12235" y="8014"/>
                  <a:pt x="12402" y="7999"/>
                  <a:pt x="12569" y="7999"/>
                </a:cubicBezTo>
                <a:close/>
                <a:moveTo>
                  <a:pt x="787" y="1"/>
                </a:moveTo>
                <a:cubicBezTo>
                  <a:pt x="649" y="1"/>
                  <a:pt x="500" y="90"/>
                  <a:pt x="476" y="269"/>
                </a:cubicBezTo>
                <a:cubicBezTo>
                  <a:pt x="0" y="5031"/>
                  <a:pt x="2643" y="9817"/>
                  <a:pt x="6751" y="12223"/>
                </a:cubicBezTo>
                <a:cubicBezTo>
                  <a:pt x="7406" y="12604"/>
                  <a:pt x="8168" y="12961"/>
                  <a:pt x="8977" y="13235"/>
                </a:cubicBezTo>
                <a:cubicBezTo>
                  <a:pt x="9227" y="14389"/>
                  <a:pt x="9811" y="15497"/>
                  <a:pt x="10549" y="16461"/>
                </a:cubicBezTo>
                <a:cubicBezTo>
                  <a:pt x="12133" y="18521"/>
                  <a:pt x="14288" y="20188"/>
                  <a:pt x="16502" y="21509"/>
                </a:cubicBezTo>
                <a:cubicBezTo>
                  <a:pt x="18693" y="22795"/>
                  <a:pt x="21062" y="23783"/>
                  <a:pt x="23527" y="24403"/>
                </a:cubicBezTo>
                <a:cubicBezTo>
                  <a:pt x="25718" y="24967"/>
                  <a:pt x="27986" y="25256"/>
                  <a:pt x="30252" y="25256"/>
                </a:cubicBezTo>
                <a:cubicBezTo>
                  <a:pt x="33097" y="25256"/>
                  <a:pt x="35940" y="24801"/>
                  <a:pt x="38624" y="23867"/>
                </a:cubicBezTo>
                <a:cubicBezTo>
                  <a:pt x="39196" y="23676"/>
                  <a:pt x="39755" y="23450"/>
                  <a:pt x="40315" y="23200"/>
                </a:cubicBezTo>
                <a:cubicBezTo>
                  <a:pt x="40603" y="23056"/>
                  <a:pt x="40419" y="22670"/>
                  <a:pt x="40148" y="22670"/>
                </a:cubicBezTo>
                <a:cubicBezTo>
                  <a:pt x="40106" y="22670"/>
                  <a:pt x="40062" y="22679"/>
                  <a:pt x="40017" y="22700"/>
                </a:cubicBezTo>
                <a:cubicBezTo>
                  <a:pt x="36924" y="24027"/>
                  <a:pt x="33571" y="24670"/>
                  <a:pt x="30211" y="24670"/>
                </a:cubicBezTo>
                <a:cubicBezTo>
                  <a:pt x="24375" y="24670"/>
                  <a:pt x="18519" y="22729"/>
                  <a:pt x="13978" y="19057"/>
                </a:cubicBezTo>
                <a:cubicBezTo>
                  <a:pt x="12145" y="17580"/>
                  <a:pt x="10228" y="15747"/>
                  <a:pt x="9573" y="13413"/>
                </a:cubicBezTo>
                <a:lnTo>
                  <a:pt x="9573" y="13413"/>
                </a:lnTo>
                <a:cubicBezTo>
                  <a:pt x="10267" y="13604"/>
                  <a:pt x="10984" y="13719"/>
                  <a:pt x="11687" y="13719"/>
                </a:cubicBezTo>
                <a:cubicBezTo>
                  <a:pt x="12563" y="13719"/>
                  <a:pt x="13415" y="13540"/>
                  <a:pt x="14169" y="13104"/>
                </a:cubicBezTo>
                <a:cubicBezTo>
                  <a:pt x="15145" y="12532"/>
                  <a:pt x="15943" y="11472"/>
                  <a:pt x="15907" y="10306"/>
                </a:cubicBezTo>
                <a:cubicBezTo>
                  <a:pt x="15895" y="9329"/>
                  <a:pt x="15300" y="8496"/>
                  <a:pt x="14490" y="8008"/>
                </a:cubicBezTo>
                <a:cubicBezTo>
                  <a:pt x="13919" y="7649"/>
                  <a:pt x="13235" y="7452"/>
                  <a:pt x="12563" y="7452"/>
                </a:cubicBezTo>
                <a:cubicBezTo>
                  <a:pt x="12254" y="7452"/>
                  <a:pt x="11948" y="7493"/>
                  <a:pt x="11656" y="7579"/>
                </a:cubicBezTo>
                <a:cubicBezTo>
                  <a:pt x="10621" y="7877"/>
                  <a:pt x="9811" y="8710"/>
                  <a:pt x="9347" y="9663"/>
                </a:cubicBezTo>
                <a:cubicBezTo>
                  <a:pt x="8882" y="10615"/>
                  <a:pt x="8751" y="11615"/>
                  <a:pt x="8870" y="12592"/>
                </a:cubicBezTo>
                <a:cubicBezTo>
                  <a:pt x="8561" y="12473"/>
                  <a:pt x="8263" y="12353"/>
                  <a:pt x="7977" y="12223"/>
                </a:cubicBezTo>
                <a:cubicBezTo>
                  <a:pt x="3512" y="10151"/>
                  <a:pt x="548" y="5198"/>
                  <a:pt x="1036" y="269"/>
                </a:cubicBezTo>
                <a:cubicBezTo>
                  <a:pt x="1054" y="90"/>
                  <a:pt x="926" y="1"/>
                  <a:pt x="78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89"/>
          </a:p>
        </p:txBody>
      </p:sp>
      <p:sp>
        <p:nvSpPr>
          <p:cNvPr id="444" name="Google Shape;444;p52"/>
          <p:cNvSpPr/>
          <p:nvPr/>
        </p:nvSpPr>
        <p:spPr>
          <a:xfrm>
            <a:off x="11028033" y="1623567"/>
            <a:ext cx="426000" cy="426000"/>
          </a:xfrm>
          <a:prstGeom prst="star4">
            <a:avLst>
              <a:gd name="adj" fmla="val 0"/>
            </a:avLst>
          </a:prstGeom>
          <a:solidFill>
            <a:schemeClr val="accent1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89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4C63093-1BD8-CF36-EDE9-A2D031EBB3FD}"/>
              </a:ext>
            </a:extLst>
          </p:cNvPr>
          <p:cNvSpPr txBox="1"/>
          <p:nvPr/>
        </p:nvSpPr>
        <p:spPr>
          <a:xfrm>
            <a:off x="6237839" y="1859339"/>
            <a:ext cx="4545826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def split(T, </a:t>
            </a:r>
            <a:r>
              <a:rPr lang="en-US" dirty="0" err="1"/>
              <a:t>nLeft</a:t>
            </a:r>
            <a:r>
              <a:rPr lang="en-US" dirty="0"/>
              <a:t>, </a:t>
            </a:r>
            <a:r>
              <a:rPr lang="en-US" dirty="0" err="1"/>
              <a:t>nRight</a:t>
            </a:r>
            <a:r>
              <a:rPr lang="en-US" dirty="0"/>
              <a:t>, x):</a:t>
            </a:r>
          </a:p>
          <a:p>
            <a:r>
              <a:rPr lang="en-US" dirty="0"/>
              <a:t>   if  !T:</a:t>
            </a:r>
          </a:p>
          <a:p>
            <a:r>
              <a:rPr lang="en-US" dirty="0"/>
              <a:t>        </a:t>
            </a:r>
            <a:r>
              <a:rPr lang="en-US" dirty="0" err="1"/>
              <a:t>nLeft</a:t>
            </a:r>
            <a:r>
              <a:rPr lang="en-US" dirty="0"/>
              <a:t> = </a:t>
            </a:r>
            <a:r>
              <a:rPr lang="en-US" dirty="0" err="1"/>
              <a:t>nRight</a:t>
            </a:r>
            <a:r>
              <a:rPr lang="en-US" dirty="0"/>
              <a:t> = NULL;</a:t>
            </a:r>
          </a:p>
          <a:p>
            <a:endParaRPr lang="en-US" dirty="0"/>
          </a:p>
          <a:p>
            <a:r>
              <a:rPr lang="en-US" dirty="0"/>
              <a:t>   If </a:t>
            </a:r>
            <a:r>
              <a:rPr lang="en-US" dirty="0" err="1"/>
              <a:t>T.val</a:t>
            </a:r>
            <a:r>
              <a:rPr lang="en-US" dirty="0"/>
              <a:t> &lt;= x:</a:t>
            </a:r>
          </a:p>
          <a:p>
            <a:r>
              <a:rPr lang="en-US" dirty="0"/>
              <a:t>        split( </a:t>
            </a:r>
            <a:r>
              <a:rPr lang="en-US" dirty="0" err="1"/>
              <a:t>T.Right</a:t>
            </a:r>
            <a:r>
              <a:rPr lang="en-US" dirty="0"/>
              <a:t>, </a:t>
            </a:r>
            <a:r>
              <a:rPr lang="en-US" dirty="0" err="1"/>
              <a:t>T.Right</a:t>
            </a:r>
            <a:r>
              <a:rPr lang="en-US" dirty="0"/>
              <a:t>, </a:t>
            </a:r>
            <a:r>
              <a:rPr lang="en-US" dirty="0" err="1"/>
              <a:t>nRight</a:t>
            </a:r>
            <a:r>
              <a:rPr lang="en-US" dirty="0"/>
              <a:t>, x);</a:t>
            </a:r>
          </a:p>
          <a:p>
            <a:r>
              <a:rPr lang="en-US" dirty="0"/>
              <a:t>        </a:t>
            </a:r>
            <a:r>
              <a:rPr lang="en-US" dirty="0" err="1"/>
              <a:t>nLeft</a:t>
            </a:r>
            <a:r>
              <a:rPr lang="en-US" dirty="0"/>
              <a:t> = T;</a:t>
            </a:r>
          </a:p>
          <a:p>
            <a:r>
              <a:rPr lang="en-US" dirty="0"/>
              <a:t>   else:</a:t>
            </a:r>
          </a:p>
          <a:p>
            <a:r>
              <a:rPr lang="en-US" dirty="0"/>
              <a:t>        split( </a:t>
            </a:r>
            <a:r>
              <a:rPr lang="en-US" dirty="0" err="1"/>
              <a:t>T.Left</a:t>
            </a:r>
            <a:r>
              <a:rPr lang="en-US" dirty="0"/>
              <a:t>, </a:t>
            </a:r>
            <a:r>
              <a:rPr lang="en-US" dirty="0" err="1"/>
              <a:t>nLeft</a:t>
            </a:r>
            <a:r>
              <a:rPr lang="en-US" dirty="0"/>
              <a:t>, </a:t>
            </a:r>
            <a:r>
              <a:rPr lang="en-US" dirty="0" err="1"/>
              <a:t>T.Left</a:t>
            </a:r>
            <a:r>
              <a:rPr lang="en-US" dirty="0"/>
              <a:t>, x);</a:t>
            </a:r>
          </a:p>
          <a:p>
            <a:r>
              <a:rPr lang="en-US" dirty="0"/>
              <a:t>        </a:t>
            </a:r>
            <a:r>
              <a:rPr lang="en-US" dirty="0" err="1"/>
              <a:t>nRight</a:t>
            </a:r>
            <a:r>
              <a:rPr lang="en-US" dirty="0"/>
              <a:t> = T;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A3E92C-E0C7-9DE0-D6A9-881E9232C4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53150" y="1859339"/>
            <a:ext cx="4098053" cy="32198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F2BE5CB-C64C-6EF7-CE17-4D71A24CE0F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4489" y="1913063"/>
            <a:ext cx="4115374" cy="31433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19B83F8-1AF5-7EB3-1385-007A811EB2A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34962" y="1886806"/>
            <a:ext cx="4124901" cy="30843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4FA2326-D8F7-AA98-96D5-F7F9A23C53A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4488" y="1921323"/>
            <a:ext cx="4105848" cy="31544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4A89277-1BCE-F2EB-3633-1DDABA324E25}"/>
              </a:ext>
            </a:extLst>
          </p:cNvPr>
          <p:cNvSpPr txBox="1"/>
          <p:nvPr/>
        </p:nvSpPr>
        <p:spPr>
          <a:xfrm>
            <a:off x="1761423" y="5390147"/>
            <a:ext cx="3147461" cy="375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Với x = 12</a:t>
            </a:r>
          </a:p>
        </p:txBody>
      </p:sp>
    </p:spTree>
    <p:extLst>
      <p:ext uri="{BB962C8B-B14F-4D97-AF65-F5344CB8AC3E}">
        <p14:creationId xmlns:p14="http://schemas.microsoft.com/office/powerpoint/2010/main" val="1744817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5" name="Google Shape;435;p52"/>
          <p:cNvPicPr preferRelativeResize="0"/>
          <p:nvPr/>
        </p:nvPicPr>
        <p:blipFill rotWithShape="1">
          <a:blip r:embed="rId3">
            <a:alphaModFix/>
          </a:blip>
          <a:srcRect l="4363" t="17099" r="3180" b="16749"/>
          <a:stretch/>
        </p:blipFill>
        <p:spPr>
          <a:xfrm>
            <a:off x="-2422433" y="4462916"/>
            <a:ext cx="4335768" cy="3973297"/>
          </a:xfrm>
          <a:prstGeom prst="rect">
            <a:avLst/>
          </a:prstGeom>
          <a:noFill/>
          <a:ln>
            <a:noFill/>
          </a:ln>
        </p:spPr>
      </p:pic>
      <p:sp>
        <p:nvSpPr>
          <p:cNvPr id="436" name="Google Shape;436;p52"/>
          <p:cNvSpPr txBox="1">
            <a:spLocks noGrp="1"/>
          </p:cNvSpPr>
          <p:nvPr>
            <p:ph type="title"/>
          </p:nvPr>
        </p:nvSpPr>
        <p:spPr>
          <a:xfrm>
            <a:off x="2118984" y="0"/>
            <a:ext cx="7954000" cy="647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/>
              <a:t>Thao tác Merge*</a:t>
            </a:r>
            <a:endParaRPr sz="2800" b="1" dirty="0"/>
          </a:p>
        </p:txBody>
      </p:sp>
      <p:sp>
        <p:nvSpPr>
          <p:cNvPr id="438" name="Google Shape;438;p52"/>
          <p:cNvSpPr txBox="1">
            <a:spLocks noGrp="1"/>
          </p:cNvSpPr>
          <p:nvPr>
            <p:ph type="subTitle" idx="2"/>
          </p:nvPr>
        </p:nvSpPr>
        <p:spPr>
          <a:xfrm>
            <a:off x="2253501" y="664066"/>
            <a:ext cx="8187671" cy="817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Merge(T, T1, T2)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Kết hợp giữa 2 </a:t>
            </a:r>
            <a:r>
              <a:rPr lang="en-US" dirty="0" err="1"/>
              <a:t>cây</a:t>
            </a:r>
            <a:r>
              <a:rPr lang="en-US" dirty="0"/>
              <a:t> con T1 và T2 để tạo thành </a:t>
            </a:r>
            <a:r>
              <a:rPr lang="en-US" dirty="0" err="1"/>
              <a:t>cây</a:t>
            </a:r>
            <a:r>
              <a:rPr lang="en-US" dirty="0"/>
              <a:t> T mới,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điều </a:t>
            </a:r>
            <a:r>
              <a:rPr lang="en-US" dirty="0" err="1"/>
              <a:t>kiện</a:t>
            </a:r>
            <a:r>
              <a:rPr lang="en-US" dirty="0"/>
              <a:t> là </a:t>
            </a:r>
            <a:r>
              <a:rPr lang="en-US" dirty="0" err="1"/>
              <a:t>tất</a:t>
            </a:r>
            <a:r>
              <a:rPr lang="en-US" dirty="0"/>
              <a:t> cả các giá </a:t>
            </a:r>
            <a:r>
              <a:rPr lang="en-US" dirty="0" err="1"/>
              <a:t>trị</a:t>
            </a:r>
            <a:r>
              <a:rPr lang="en-US" dirty="0"/>
              <a:t> node trong T1 &lt; giá </a:t>
            </a:r>
            <a:r>
              <a:rPr lang="en-US" dirty="0" err="1"/>
              <a:t>trị</a:t>
            </a:r>
            <a:r>
              <a:rPr lang="en-US" dirty="0"/>
              <a:t> node trong T2</a:t>
            </a:r>
          </a:p>
        </p:txBody>
      </p:sp>
      <p:sp>
        <p:nvSpPr>
          <p:cNvPr id="441" name="Google Shape;441;p52"/>
          <p:cNvSpPr/>
          <p:nvPr/>
        </p:nvSpPr>
        <p:spPr>
          <a:xfrm rot="-1940152">
            <a:off x="10681748" y="1449173"/>
            <a:ext cx="4675309" cy="4383520"/>
          </a:xfrm>
          <a:custGeom>
            <a:avLst/>
            <a:gdLst/>
            <a:ahLst/>
            <a:cxnLst/>
            <a:rect l="l" t="t" r="r" b="b"/>
            <a:pathLst>
              <a:path w="88334" h="82821" extrusionOk="0">
                <a:moveTo>
                  <a:pt x="55901" y="1"/>
                </a:moveTo>
                <a:cubicBezTo>
                  <a:pt x="48674" y="1"/>
                  <a:pt x="43483" y="524"/>
                  <a:pt x="35089" y="2858"/>
                </a:cubicBezTo>
                <a:cubicBezTo>
                  <a:pt x="33874" y="3215"/>
                  <a:pt x="33243" y="3430"/>
                  <a:pt x="31874" y="3811"/>
                </a:cubicBezTo>
                <a:cubicBezTo>
                  <a:pt x="15777" y="8454"/>
                  <a:pt x="1" y="20610"/>
                  <a:pt x="1" y="38517"/>
                </a:cubicBezTo>
                <a:cubicBezTo>
                  <a:pt x="1" y="50519"/>
                  <a:pt x="5776" y="59401"/>
                  <a:pt x="14717" y="68104"/>
                </a:cubicBezTo>
                <a:cubicBezTo>
                  <a:pt x="23028" y="76784"/>
                  <a:pt x="32315" y="82820"/>
                  <a:pt x="44328" y="82820"/>
                </a:cubicBezTo>
                <a:cubicBezTo>
                  <a:pt x="59627" y="82820"/>
                  <a:pt x="72022" y="70557"/>
                  <a:pt x="78916" y="57984"/>
                </a:cubicBezTo>
                <a:cubicBezTo>
                  <a:pt x="84595" y="48387"/>
                  <a:pt x="88333" y="42803"/>
                  <a:pt x="88333" y="32421"/>
                </a:cubicBezTo>
                <a:cubicBezTo>
                  <a:pt x="88333" y="14514"/>
                  <a:pt x="73808" y="1"/>
                  <a:pt x="5590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89"/>
          </a:p>
        </p:txBody>
      </p:sp>
      <p:sp>
        <p:nvSpPr>
          <p:cNvPr id="442" name="Google Shape;442;p52"/>
          <p:cNvSpPr/>
          <p:nvPr/>
        </p:nvSpPr>
        <p:spPr>
          <a:xfrm rot="10212671" flipH="1">
            <a:off x="10059427" y="4574143"/>
            <a:ext cx="4111736" cy="2557632"/>
          </a:xfrm>
          <a:custGeom>
            <a:avLst/>
            <a:gdLst/>
            <a:ahLst/>
            <a:cxnLst/>
            <a:rect l="l" t="t" r="r" b="b"/>
            <a:pathLst>
              <a:path w="40604" h="25257" extrusionOk="0">
                <a:moveTo>
                  <a:pt x="12569" y="7999"/>
                </a:moveTo>
                <a:cubicBezTo>
                  <a:pt x="13334" y="7999"/>
                  <a:pt x="14124" y="8304"/>
                  <a:pt x="14681" y="8841"/>
                </a:cubicBezTo>
                <a:cubicBezTo>
                  <a:pt x="15490" y="9627"/>
                  <a:pt x="15538" y="10794"/>
                  <a:pt x="14883" y="11711"/>
                </a:cubicBezTo>
                <a:cubicBezTo>
                  <a:pt x="14131" y="12769"/>
                  <a:pt x="12977" y="13147"/>
                  <a:pt x="11752" y="13147"/>
                </a:cubicBezTo>
                <a:cubicBezTo>
                  <a:pt x="10978" y="13147"/>
                  <a:pt x="10177" y="12996"/>
                  <a:pt x="9430" y="12770"/>
                </a:cubicBezTo>
                <a:cubicBezTo>
                  <a:pt x="9168" y="10865"/>
                  <a:pt x="9989" y="8413"/>
                  <a:pt x="12073" y="8043"/>
                </a:cubicBezTo>
                <a:cubicBezTo>
                  <a:pt x="12235" y="8014"/>
                  <a:pt x="12402" y="7999"/>
                  <a:pt x="12569" y="7999"/>
                </a:cubicBezTo>
                <a:close/>
                <a:moveTo>
                  <a:pt x="787" y="1"/>
                </a:moveTo>
                <a:cubicBezTo>
                  <a:pt x="649" y="1"/>
                  <a:pt x="500" y="90"/>
                  <a:pt x="476" y="269"/>
                </a:cubicBezTo>
                <a:cubicBezTo>
                  <a:pt x="0" y="5031"/>
                  <a:pt x="2643" y="9817"/>
                  <a:pt x="6751" y="12223"/>
                </a:cubicBezTo>
                <a:cubicBezTo>
                  <a:pt x="7406" y="12604"/>
                  <a:pt x="8168" y="12961"/>
                  <a:pt x="8977" y="13235"/>
                </a:cubicBezTo>
                <a:cubicBezTo>
                  <a:pt x="9227" y="14389"/>
                  <a:pt x="9811" y="15497"/>
                  <a:pt x="10549" y="16461"/>
                </a:cubicBezTo>
                <a:cubicBezTo>
                  <a:pt x="12133" y="18521"/>
                  <a:pt x="14288" y="20188"/>
                  <a:pt x="16502" y="21509"/>
                </a:cubicBezTo>
                <a:cubicBezTo>
                  <a:pt x="18693" y="22795"/>
                  <a:pt x="21062" y="23783"/>
                  <a:pt x="23527" y="24403"/>
                </a:cubicBezTo>
                <a:cubicBezTo>
                  <a:pt x="25718" y="24967"/>
                  <a:pt x="27986" y="25256"/>
                  <a:pt x="30252" y="25256"/>
                </a:cubicBezTo>
                <a:cubicBezTo>
                  <a:pt x="33097" y="25256"/>
                  <a:pt x="35940" y="24801"/>
                  <a:pt x="38624" y="23867"/>
                </a:cubicBezTo>
                <a:cubicBezTo>
                  <a:pt x="39196" y="23676"/>
                  <a:pt x="39755" y="23450"/>
                  <a:pt x="40315" y="23200"/>
                </a:cubicBezTo>
                <a:cubicBezTo>
                  <a:pt x="40603" y="23056"/>
                  <a:pt x="40419" y="22670"/>
                  <a:pt x="40148" y="22670"/>
                </a:cubicBezTo>
                <a:cubicBezTo>
                  <a:pt x="40106" y="22670"/>
                  <a:pt x="40062" y="22679"/>
                  <a:pt x="40017" y="22700"/>
                </a:cubicBezTo>
                <a:cubicBezTo>
                  <a:pt x="36924" y="24027"/>
                  <a:pt x="33571" y="24670"/>
                  <a:pt x="30211" y="24670"/>
                </a:cubicBezTo>
                <a:cubicBezTo>
                  <a:pt x="24375" y="24670"/>
                  <a:pt x="18519" y="22729"/>
                  <a:pt x="13978" y="19057"/>
                </a:cubicBezTo>
                <a:cubicBezTo>
                  <a:pt x="12145" y="17580"/>
                  <a:pt x="10228" y="15747"/>
                  <a:pt x="9573" y="13413"/>
                </a:cubicBezTo>
                <a:lnTo>
                  <a:pt x="9573" y="13413"/>
                </a:lnTo>
                <a:cubicBezTo>
                  <a:pt x="10267" y="13604"/>
                  <a:pt x="10984" y="13719"/>
                  <a:pt x="11687" y="13719"/>
                </a:cubicBezTo>
                <a:cubicBezTo>
                  <a:pt x="12563" y="13719"/>
                  <a:pt x="13415" y="13540"/>
                  <a:pt x="14169" y="13104"/>
                </a:cubicBezTo>
                <a:cubicBezTo>
                  <a:pt x="15145" y="12532"/>
                  <a:pt x="15943" y="11472"/>
                  <a:pt x="15907" y="10306"/>
                </a:cubicBezTo>
                <a:cubicBezTo>
                  <a:pt x="15895" y="9329"/>
                  <a:pt x="15300" y="8496"/>
                  <a:pt x="14490" y="8008"/>
                </a:cubicBezTo>
                <a:cubicBezTo>
                  <a:pt x="13919" y="7649"/>
                  <a:pt x="13235" y="7452"/>
                  <a:pt x="12563" y="7452"/>
                </a:cubicBezTo>
                <a:cubicBezTo>
                  <a:pt x="12254" y="7452"/>
                  <a:pt x="11948" y="7493"/>
                  <a:pt x="11656" y="7579"/>
                </a:cubicBezTo>
                <a:cubicBezTo>
                  <a:pt x="10621" y="7877"/>
                  <a:pt x="9811" y="8710"/>
                  <a:pt x="9347" y="9663"/>
                </a:cubicBezTo>
                <a:cubicBezTo>
                  <a:pt x="8882" y="10615"/>
                  <a:pt x="8751" y="11615"/>
                  <a:pt x="8870" y="12592"/>
                </a:cubicBezTo>
                <a:cubicBezTo>
                  <a:pt x="8561" y="12473"/>
                  <a:pt x="8263" y="12353"/>
                  <a:pt x="7977" y="12223"/>
                </a:cubicBezTo>
                <a:cubicBezTo>
                  <a:pt x="3512" y="10151"/>
                  <a:pt x="548" y="5198"/>
                  <a:pt x="1036" y="269"/>
                </a:cubicBezTo>
                <a:cubicBezTo>
                  <a:pt x="1054" y="90"/>
                  <a:pt x="926" y="1"/>
                  <a:pt x="78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89"/>
          </a:p>
        </p:txBody>
      </p:sp>
      <p:sp>
        <p:nvSpPr>
          <p:cNvPr id="443" name="Google Shape;443;p52"/>
          <p:cNvSpPr/>
          <p:nvPr/>
        </p:nvSpPr>
        <p:spPr>
          <a:xfrm rot="-8100000">
            <a:off x="-2054252" y="1707818"/>
            <a:ext cx="4022463" cy="2502101"/>
          </a:xfrm>
          <a:custGeom>
            <a:avLst/>
            <a:gdLst/>
            <a:ahLst/>
            <a:cxnLst/>
            <a:rect l="l" t="t" r="r" b="b"/>
            <a:pathLst>
              <a:path w="40604" h="25257" extrusionOk="0">
                <a:moveTo>
                  <a:pt x="12569" y="7999"/>
                </a:moveTo>
                <a:cubicBezTo>
                  <a:pt x="13334" y="7999"/>
                  <a:pt x="14124" y="8304"/>
                  <a:pt x="14681" y="8841"/>
                </a:cubicBezTo>
                <a:cubicBezTo>
                  <a:pt x="15490" y="9627"/>
                  <a:pt x="15538" y="10794"/>
                  <a:pt x="14883" y="11711"/>
                </a:cubicBezTo>
                <a:cubicBezTo>
                  <a:pt x="14131" y="12769"/>
                  <a:pt x="12977" y="13147"/>
                  <a:pt x="11752" y="13147"/>
                </a:cubicBezTo>
                <a:cubicBezTo>
                  <a:pt x="10978" y="13147"/>
                  <a:pt x="10177" y="12996"/>
                  <a:pt x="9430" y="12770"/>
                </a:cubicBezTo>
                <a:cubicBezTo>
                  <a:pt x="9168" y="10865"/>
                  <a:pt x="9989" y="8413"/>
                  <a:pt x="12073" y="8043"/>
                </a:cubicBezTo>
                <a:cubicBezTo>
                  <a:pt x="12235" y="8014"/>
                  <a:pt x="12402" y="7999"/>
                  <a:pt x="12569" y="7999"/>
                </a:cubicBezTo>
                <a:close/>
                <a:moveTo>
                  <a:pt x="787" y="1"/>
                </a:moveTo>
                <a:cubicBezTo>
                  <a:pt x="649" y="1"/>
                  <a:pt x="500" y="90"/>
                  <a:pt x="476" y="269"/>
                </a:cubicBezTo>
                <a:cubicBezTo>
                  <a:pt x="0" y="5031"/>
                  <a:pt x="2643" y="9817"/>
                  <a:pt x="6751" y="12223"/>
                </a:cubicBezTo>
                <a:cubicBezTo>
                  <a:pt x="7406" y="12604"/>
                  <a:pt x="8168" y="12961"/>
                  <a:pt x="8977" y="13235"/>
                </a:cubicBezTo>
                <a:cubicBezTo>
                  <a:pt x="9227" y="14389"/>
                  <a:pt x="9811" y="15497"/>
                  <a:pt x="10549" y="16461"/>
                </a:cubicBezTo>
                <a:cubicBezTo>
                  <a:pt x="12133" y="18521"/>
                  <a:pt x="14288" y="20188"/>
                  <a:pt x="16502" y="21509"/>
                </a:cubicBezTo>
                <a:cubicBezTo>
                  <a:pt x="18693" y="22795"/>
                  <a:pt x="21062" y="23783"/>
                  <a:pt x="23527" y="24403"/>
                </a:cubicBezTo>
                <a:cubicBezTo>
                  <a:pt x="25718" y="24967"/>
                  <a:pt x="27986" y="25256"/>
                  <a:pt x="30252" y="25256"/>
                </a:cubicBezTo>
                <a:cubicBezTo>
                  <a:pt x="33097" y="25256"/>
                  <a:pt x="35940" y="24801"/>
                  <a:pt x="38624" y="23867"/>
                </a:cubicBezTo>
                <a:cubicBezTo>
                  <a:pt x="39196" y="23676"/>
                  <a:pt x="39755" y="23450"/>
                  <a:pt x="40315" y="23200"/>
                </a:cubicBezTo>
                <a:cubicBezTo>
                  <a:pt x="40603" y="23056"/>
                  <a:pt x="40419" y="22670"/>
                  <a:pt x="40148" y="22670"/>
                </a:cubicBezTo>
                <a:cubicBezTo>
                  <a:pt x="40106" y="22670"/>
                  <a:pt x="40062" y="22679"/>
                  <a:pt x="40017" y="22700"/>
                </a:cubicBezTo>
                <a:cubicBezTo>
                  <a:pt x="36924" y="24027"/>
                  <a:pt x="33571" y="24670"/>
                  <a:pt x="30211" y="24670"/>
                </a:cubicBezTo>
                <a:cubicBezTo>
                  <a:pt x="24375" y="24670"/>
                  <a:pt x="18519" y="22729"/>
                  <a:pt x="13978" y="19057"/>
                </a:cubicBezTo>
                <a:cubicBezTo>
                  <a:pt x="12145" y="17580"/>
                  <a:pt x="10228" y="15747"/>
                  <a:pt x="9573" y="13413"/>
                </a:cubicBezTo>
                <a:lnTo>
                  <a:pt x="9573" y="13413"/>
                </a:lnTo>
                <a:cubicBezTo>
                  <a:pt x="10267" y="13604"/>
                  <a:pt x="10984" y="13719"/>
                  <a:pt x="11687" y="13719"/>
                </a:cubicBezTo>
                <a:cubicBezTo>
                  <a:pt x="12563" y="13719"/>
                  <a:pt x="13415" y="13540"/>
                  <a:pt x="14169" y="13104"/>
                </a:cubicBezTo>
                <a:cubicBezTo>
                  <a:pt x="15145" y="12532"/>
                  <a:pt x="15943" y="11472"/>
                  <a:pt x="15907" y="10306"/>
                </a:cubicBezTo>
                <a:cubicBezTo>
                  <a:pt x="15895" y="9329"/>
                  <a:pt x="15300" y="8496"/>
                  <a:pt x="14490" y="8008"/>
                </a:cubicBezTo>
                <a:cubicBezTo>
                  <a:pt x="13919" y="7649"/>
                  <a:pt x="13235" y="7452"/>
                  <a:pt x="12563" y="7452"/>
                </a:cubicBezTo>
                <a:cubicBezTo>
                  <a:pt x="12254" y="7452"/>
                  <a:pt x="11948" y="7493"/>
                  <a:pt x="11656" y="7579"/>
                </a:cubicBezTo>
                <a:cubicBezTo>
                  <a:pt x="10621" y="7877"/>
                  <a:pt x="9811" y="8710"/>
                  <a:pt x="9347" y="9663"/>
                </a:cubicBezTo>
                <a:cubicBezTo>
                  <a:pt x="8882" y="10615"/>
                  <a:pt x="8751" y="11615"/>
                  <a:pt x="8870" y="12592"/>
                </a:cubicBezTo>
                <a:cubicBezTo>
                  <a:pt x="8561" y="12473"/>
                  <a:pt x="8263" y="12353"/>
                  <a:pt x="7977" y="12223"/>
                </a:cubicBezTo>
                <a:cubicBezTo>
                  <a:pt x="3512" y="10151"/>
                  <a:pt x="548" y="5198"/>
                  <a:pt x="1036" y="269"/>
                </a:cubicBezTo>
                <a:cubicBezTo>
                  <a:pt x="1054" y="90"/>
                  <a:pt x="926" y="1"/>
                  <a:pt x="78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89"/>
          </a:p>
        </p:txBody>
      </p:sp>
      <p:sp>
        <p:nvSpPr>
          <p:cNvPr id="444" name="Google Shape;444;p52"/>
          <p:cNvSpPr/>
          <p:nvPr/>
        </p:nvSpPr>
        <p:spPr>
          <a:xfrm>
            <a:off x="11028033" y="1623567"/>
            <a:ext cx="426000" cy="426000"/>
          </a:xfrm>
          <a:prstGeom prst="star4">
            <a:avLst>
              <a:gd name="adj" fmla="val 0"/>
            </a:avLst>
          </a:prstGeom>
          <a:solidFill>
            <a:schemeClr val="accent1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89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D4C1363-765D-7413-49A6-3566ADFA7665}"/>
              </a:ext>
            </a:extLst>
          </p:cNvPr>
          <p:cNvSpPr txBox="1"/>
          <p:nvPr/>
        </p:nvSpPr>
        <p:spPr>
          <a:xfrm>
            <a:off x="8100582" y="1855281"/>
            <a:ext cx="4143952" cy="41549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Def Merge(T, T1, T2):</a:t>
            </a:r>
          </a:p>
          <a:p>
            <a:r>
              <a:rPr lang="en-US" sz="1600" dirty="0"/>
              <a:t>    if T1==NULL or T2==NULL:</a:t>
            </a:r>
          </a:p>
          <a:p>
            <a:r>
              <a:rPr lang="en-US" sz="1600" dirty="0"/>
              <a:t>            T =T1;</a:t>
            </a:r>
          </a:p>
          <a:p>
            <a:r>
              <a:rPr lang="en-US" sz="1600" dirty="0"/>
              <a:t>             if !T:</a:t>
            </a:r>
          </a:p>
          <a:p>
            <a:r>
              <a:rPr lang="en-US" sz="1600" dirty="0"/>
              <a:t>                  T = T2</a:t>
            </a:r>
          </a:p>
          <a:p>
            <a:r>
              <a:rPr lang="en-US" sz="1600" dirty="0"/>
              <a:t>   else if ( T1.prior &gt; T2.prior):</a:t>
            </a:r>
          </a:p>
          <a:p>
            <a:r>
              <a:rPr lang="en-US" sz="1600" dirty="0"/>
              <a:t>              //(1)</a:t>
            </a:r>
          </a:p>
          <a:p>
            <a:r>
              <a:rPr lang="en-US" sz="1600" dirty="0"/>
              <a:t>              Merge( T1.Right, T1.Right, T2); </a:t>
            </a:r>
          </a:p>
          <a:p>
            <a:r>
              <a:rPr lang="en-US" sz="1600" dirty="0"/>
              <a:t>              T = T1;</a:t>
            </a:r>
          </a:p>
          <a:p>
            <a:r>
              <a:rPr lang="en-US" sz="1600" dirty="0"/>
              <a:t>  else:</a:t>
            </a:r>
          </a:p>
          <a:p>
            <a:r>
              <a:rPr lang="en-US" sz="1600" dirty="0"/>
              <a:t>             //(2)</a:t>
            </a:r>
          </a:p>
          <a:p>
            <a:r>
              <a:rPr lang="en-US" sz="1600" dirty="0"/>
              <a:t>             Merge(T2.Left, T1, T2.Left);  //(2)</a:t>
            </a:r>
          </a:p>
          <a:p>
            <a:r>
              <a:rPr lang="en-US" sz="1600" dirty="0"/>
              <a:t>             T = T2; </a:t>
            </a:r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 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16BC79B-6F5B-CD5E-3051-78B0A28E0F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310" y="2101318"/>
            <a:ext cx="4220164" cy="252447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2EAFCB3-E77E-E622-8036-8E17A8C60C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5606" y="2049567"/>
            <a:ext cx="4115374" cy="30865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8B48BE5-15C2-B285-892A-615B9FD2DE0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5268" y="2087673"/>
            <a:ext cx="4143953" cy="30484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314B768-00B7-35D1-B271-749075B745AE}"/>
              </a:ext>
            </a:extLst>
          </p:cNvPr>
          <p:cNvSpPr txBox="1"/>
          <p:nvPr/>
        </p:nvSpPr>
        <p:spPr>
          <a:xfrm>
            <a:off x="3232298" y="6094831"/>
            <a:ext cx="5252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Lần gọi </a:t>
            </a:r>
            <a:r>
              <a:rPr lang="en-US" dirty="0" err="1"/>
              <a:t>đệ</a:t>
            </a:r>
            <a:r>
              <a:rPr lang="en-US" dirty="0"/>
              <a:t> </a:t>
            </a:r>
            <a:r>
              <a:rPr lang="en-US" dirty="0" err="1"/>
              <a:t>quy</a:t>
            </a:r>
            <a:r>
              <a:rPr lang="en-US" dirty="0"/>
              <a:t>: (1) (2)  T=T1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7E028E90-F35E-2C98-016B-02EE719329E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5268" y="2062670"/>
            <a:ext cx="6897063" cy="32294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0331AF8-9422-7609-AD26-D6AC17CCD09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4267" y="2105554"/>
            <a:ext cx="7259063" cy="311511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B280430C-B8CB-DA99-DF8D-68E51D35F86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19808" y="2094103"/>
            <a:ext cx="7249537" cy="30770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58986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5" name="Google Shape;435;p52"/>
          <p:cNvPicPr preferRelativeResize="0"/>
          <p:nvPr/>
        </p:nvPicPr>
        <p:blipFill rotWithShape="1">
          <a:blip r:embed="rId3">
            <a:alphaModFix/>
          </a:blip>
          <a:srcRect l="4363" t="17099" r="3180" b="16749"/>
          <a:stretch/>
        </p:blipFill>
        <p:spPr>
          <a:xfrm>
            <a:off x="-2422433" y="4462916"/>
            <a:ext cx="4335768" cy="3973297"/>
          </a:xfrm>
          <a:prstGeom prst="rect">
            <a:avLst/>
          </a:prstGeom>
          <a:noFill/>
          <a:ln>
            <a:noFill/>
          </a:ln>
        </p:spPr>
      </p:pic>
      <p:sp>
        <p:nvSpPr>
          <p:cNvPr id="436" name="Google Shape;436;p52"/>
          <p:cNvSpPr txBox="1">
            <a:spLocks noGrp="1"/>
          </p:cNvSpPr>
          <p:nvPr>
            <p:ph type="title"/>
          </p:nvPr>
        </p:nvSpPr>
        <p:spPr>
          <a:xfrm>
            <a:off x="2119000" y="-1504"/>
            <a:ext cx="7954000" cy="647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/>
              <a:t>Implicit </a:t>
            </a:r>
            <a:r>
              <a:rPr lang="en-US" sz="2800" b="1" dirty="0" err="1"/>
              <a:t>Treap</a:t>
            </a:r>
            <a:r>
              <a:rPr lang="en-US" sz="2800" b="1" dirty="0"/>
              <a:t>*</a:t>
            </a:r>
            <a:endParaRPr sz="2800" b="1" dirty="0"/>
          </a:p>
        </p:txBody>
      </p:sp>
      <p:sp>
        <p:nvSpPr>
          <p:cNvPr id="441" name="Google Shape;441;p52"/>
          <p:cNvSpPr/>
          <p:nvPr/>
        </p:nvSpPr>
        <p:spPr>
          <a:xfrm rot="-1940152">
            <a:off x="10681748" y="1449173"/>
            <a:ext cx="4675309" cy="4383520"/>
          </a:xfrm>
          <a:custGeom>
            <a:avLst/>
            <a:gdLst/>
            <a:ahLst/>
            <a:cxnLst/>
            <a:rect l="l" t="t" r="r" b="b"/>
            <a:pathLst>
              <a:path w="88334" h="82821" extrusionOk="0">
                <a:moveTo>
                  <a:pt x="55901" y="1"/>
                </a:moveTo>
                <a:cubicBezTo>
                  <a:pt x="48674" y="1"/>
                  <a:pt x="43483" y="524"/>
                  <a:pt x="35089" y="2858"/>
                </a:cubicBezTo>
                <a:cubicBezTo>
                  <a:pt x="33874" y="3215"/>
                  <a:pt x="33243" y="3430"/>
                  <a:pt x="31874" y="3811"/>
                </a:cubicBezTo>
                <a:cubicBezTo>
                  <a:pt x="15777" y="8454"/>
                  <a:pt x="1" y="20610"/>
                  <a:pt x="1" y="38517"/>
                </a:cubicBezTo>
                <a:cubicBezTo>
                  <a:pt x="1" y="50519"/>
                  <a:pt x="5776" y="59401"/>
                  <a:pt x="14717" y="68104"/>
                </a:cubicBezTo>
                <a:cubicBezTo>
                  <a:pt x="23028" y="76784"/>
                  <a:pt x="32315" y="82820"/>
                  <a:pt x="44328" y="82820"/>
                </a:cubicBezTo>
                <a:cubicBezTo>
                  <a:pt x="59627" y="82820"/>
                  <a:pt x="72022" y="70557"/>
                  <a:pt x="78916" y="57984"/>
                </a:cubicBezTo>
                <a:cubicBezTo>
                  <a:pt x="84595" y="48387"/>
                  <a:pt x="88333" y="42803"/>
                  <a:pt x="88333" y="32421"/>
                </a:cubicBezTo>
                <a:cubicBezTo>
                  <a:pt x="88333" y="14514"/>
                  <a:pt x="73808" y="1"/>
                  <a:pt x="5590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89"/>
          </a:p>
        </p:txBody>
      </p:sp>
      <p:sp>
        <p:nvSpPr>
          <p:cNvPr id="442" name="Google Shape;442;p52"/>
          <p:cNvSpPr/>
          <p:nvPr/>
        </p:nvSpPr>
        <p:spPr>
          <a:xfrm rot="10212671" flipH="1">
            <a:off x="10059427" y="4574143"/>
            <a:ext cx="4111736" cy="2557632"/>
          </a:xfrm>
          <a:custGeom>
            <a:avLst/>
            <a:gdLst/>
            <a:ahLst/>
            <a:cxnLst/>
            <a:rect l="l" t="t" r="r" b="b"/>
            <a:pathLst>
              <a:path w="40604" h="25257" extrusionOk="0">
                <a:moveTo>
                  <a:pt x="12569" y="7999"/>
                </a:moveTo>
                <a:cubicBezTo>
                  <a:pt x="13334" y="7999"/>
                  <a:pt x="14124" y="8304"/>
                  <a:pt x="14681" y="8841"/>
                </a:cubicBezTo>
                <a:cubicBezTo>
                  <a:pt x="15490" y="9627"/>
                  <a:pt x="15538" y="10794"/>
                  <a:pt x="14883" y="11711"/>
                </a:cubicBezTo>
                <a:cubicBezTo>
                  <a:pt x="14131" y="12769"/>
                  <a:pt x="12977" y="13147"/>
                  <a:pt x="11752" y="13147"/>
                </a:cubicBezTo>
                <a:cubicBezTo>
                  <a:pt x="10978" y="13147"/>
                  <a:pt x="10177" y="12996"/>
                  <a:pt x="9430" y="12770"/>
                </a:cubicBezTo>
                <a:cubicBezTo>
                  <a:pt x="9168" y="10865"/>
                  <a:pt x="9989" y="8413"/>
                  <a:pt x="12073" y="8043"/>
                </a:cubicBezTo>
                <a:cubicBezTo>
                  <a:pt x="12235" y="8014"/>
                  <a:pt x="12402" y="7999"/>
                  <a:pt x="12569" y="7999"/>
                </a:cubicBezTo>
                <a:close/>
                <a:moveTo>
                  <a:pt x="787" y="1"/>
                </a:moveTo>
                <a:cubicBezTo>
                  <a:pt x="649" y="1"/>
                  <a:pt x="500" y="90"/>
                  <a:pt x="476" y="269"/>
                </a:cubicBezTo>
                <a:cubicBezTo>
                  <a:pt x="0" y="5031"/>
                  <a:pt x="2643" y="9817"/>
                  <a:pt x="6751" y="12223"/>
                </a:cubicBezTo>
                <a:cubicBezTo>
                  <a:pt x="7406" y="12604"/>
                  <a:pt x="8168" y="12961"/>
                  <a:pt x="8977" y="13235"/>
                </a:cubicBezTo>
                <a:cubicBezTo>
                  <a:pt x="9227" y="14389"/>
                  <a:pt x="9811" y="15497"/>
                  <a:pt x="10549" y="16461"/>
                </a:cubicBezTo>
                <a:cubicBezTo>
                  <a:pt x="12133" y="18521"/>
                  <a:pt x="14288" y="20188"/>
                  <a:pt x="16502" y="21509"/>
                </a:cubicBezTo>
                <a:cubicBezTo>
                  <a:pt x="18693" y="22795"/>
                  <a:pt x="21062" y="23783"/>
                  <a:pt x="23527" y="24403"/>
                </a:cubicBezTo>
                <a:cubicBezTo>
                  <a:pt x="25718" y="24967"/>
                  <a:pt x="27986" y="25256"/>
                  <a:pt x="30252" y="25256"/>
                </a:cubicBezTo>
                <a:cubicBezTo>
                  <a:pt x="33097" y="25256"/>
                  <a:pt x="35940" y="24801"/>
                  <a:pt x="38624" y="23867"/>
                </a:cubicBezTo>
                <a:cubicBezTo>
                  <a:pt x="39196" y="23676"/>
                  <a:pt x="39755" y="23450"/>
                  <a:pt x="40315" y="23200"/>
                </a:cubicBezTo>
                <a:cubicBezTo>
                  <a:pt x="40603" y="23056"/>
                  <a:pt x="40419" y="22670"/>
                  <a:pt x="40148" y="22670"/>
                </a:cubicBezTo>
                <a:cubicBezTo>
                  <a:pt x="40106" y="22670"/>
                  <a:pt x="40062" y="22679"/>
                  <a:pt x="40017" y="22700"/>
                </a:cubicBezTo>
                <a:cubicBezTo>
                  <a:pt x="36924" y="24027"/>
                  <a:pt x="33571" y="24670"/>
                  <a:pt x="30211" y="24670"/>
                </a:cubicBezTo>
                <a:cubicBezTo>
                  <a:pt x="24375" y="24670"/>
                  <a:pt x="18519" y="22729"/>
                  <a:pt x="13978" y="19057"/>
                </a:cubicBezTo>
                <a:cubicBezTo>
                  <a:pt x="12145" y="17580"/>
                  <a:pt x="10228" y="15747"/>
                  <a:pt x="9573" y="13413"/>
                </a:cubicBezTo>
                <a:lnTo>
                  <a:pt x="9573" y="13413"/>
                </a:lnTo>
                <a:cubicBezTo>
                  <a:pt x="10267" y="13604"/>
                  <a:pt x="10984" y="13719"/>
                  <a:pt x="11687" y="13719"/>
                </a:cubicBezTo>
                <a:cubicBezTo>
                  <a:pt x="12563" y="13719"/>
                  <a:pt x="13415" y="13540"/>
                  <a:pt x="14169" y="13104"/>
                </a:cubicBezTo>
                <a:cubicBezTo>
                  <a:pt x="15145" y="12532"/>
                  <a:pt x="15943" y="11472"/>
                  <a:pt x="15907" y="10306"/>
                </a:cubicBezTo>
                <a:cubicBezTo>
                  <a:pt x="15895" y="9329"/>
                  <a:pt x="15300" y="8496"/>
                  <a:pt x="14490" y="8008"/>
                </a:cubicBezTo>
                <a:cubicBezTo>
                  <a:pt x="13919" y="7649"/>
                  <a:pt x="13235" y="7452"/>
                  <a:pt x="12563" y="7452"/>
                </a:cubicBezTo>
                <a:cubicBezTo>
                  <a:pt x="12254" y="7452"/>
                  <a:pt x="11948" y="7493"/>
                  <a:pt x="11656" y="7579"/>
                </a:cubicBezTo>
                <a:cubicBezTo>
                  <a:pt x="10621" y="7877"/>
                  <a:pt x="9811" y="8710"/>
                  <a:pt x="9347" y="9663"/>
                </a:cubicBezTo>
                <a:cubicBezTo>
                  <a:pt x="8882" y="10615"/>
                  <a:pt x="8751" y="11615"/>
                  <a:pt x="8870" y="12592"/>
                </a:cubicBezTo>
                <a:cubicBezTo>
                  <a:pt x="8561" y="12473"/>
                  <a:pt x="8263" y="12353"/>
                  <a:pt x="7977" y="12223"/>
                </a:cubicBezTo>
                <a:cubicBezTo>
                  <a:pt x="3512" y="10151"/>
                  <a:pt x="548" y="5198"/>
                  <a:pt x="1036" y="269"/>
                </a:cubicBezTo>
                <a:cubicBezTo>
                  <a:pt x="1054" y="90"/>
                  <a:pt x="926" y="1"/>
                  <a:pt x="78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89"/>
          </a:p>
        </p:txBody>
      </p:sp>
      <p:sp>
        <p:nvSpPr>
          <p:cNvPr id="443" name="Google Shape;443;p52"/>
          <p:cNvSpPr/>
          <p:nvPr/>
        </p:nvSpPr>
        <p:spPr>
          <a:xfrm rot="-8100000">
            <a:off x="-2054252" y="1707818"/>
            <a:ext cx="4022463" cy="2502101"/>
          </a:xfrm>
          <a:custGeom>
            <a:avLst/>
            <a:gdLst/>
            <a:ahLst/>
            <a:cxnLst/>
            <a:rect l="l" t="t" r="r" b="b"/>
            <a:pathLst>
              <a:path w="40604" h="25257" extrusionOk="0">
                <a:moveTo>
                  <a:pt x="12569" y="7999"/>
                </a:moveTo>
                <a:cubicBezTo>
                  <a:pt x="13334" y="7999"/>
                  <a:pt x="14124" y="8304"/>
                  <a:pt x="14681" y="8841"/>
                </a:cubicBezTo>
                <a:cubicBezTo>
                  <a:pt x="15490" y="9627"/>
                  <a:pt x="15538" y="10794"/>
                  <a:pt x="14883" y="11711"/>
                </a:cubicBezTo>
                <a:cubicBezTo>
                  <a:pt x="14131" y="12769"/>
                  <a:pt x="12977" y="13147"/>
                  <a:pt x="11752" y="13147"/>
                </a:cubicBezTo>
                <a:cubicBezTo>
                  <a:pt x="10978" y="13147"/>
                  <a:pt x="10177" y="12996"/>
                  <a:pt x="9430" y="12770"/>
                </a:cubicBezTo>
                <a:cubicBezTo>
                  <a:pt x="9168" y="10865"/>
                  <a:pt x="9989" y="8413"/>
                  <a:pt x="12073" y="8043"/>
                </a:cubicBezTo>
                <a:cubicBezTo>
                  <a:pt x="12235" y="8014"/>
                  <a:pt x="12402" y="7999"/>
                  <a:pt x="12569" y="7999"/>
                </a:cubicBezTo>
                <a:close/>
                <a:moveTo>
                  <a:pt x="787" y="1"/>
                </a:moveTo>
                <a:cubicBezTo>
                  <a:pt x="649" y="1"/>
                  <a:pt x="500" y="90"/>
                  <a:pt x="476" y="269"/>
                </a:cubicBezTo>
                <a:cubicBezTo>
                  <a:pt x="0" y="5031"/>
                  <a:pt x="2643" y="9817"/>
                  <a:pt x="6751" y="12223"/>
                </a:cubicBezTo>
                <a:cubicBezTo>
                  <a:pt x="7406" y="12604"/>
                  <a:pt x="8168" y="12961"/>
                  <a:pt x="8977" y="13235"/>
                </a:cubicBezTo>
                <a:cubicBezTo>
                  <a:pt x="9227" y="14389"/>
                  <a:pt x="9811" y="15497"/>
                  <a:pt x="10549" y="16461"/>
                </a:cubicBezTo>
                <a:cubicBezTo>
                  <a:pt x="12133" y="18521"/>
                  <a:pt x="14288" y="20188"/>
                  <a:pt x="16502" y="21509"/>
                </a:cubicBezTo>
                <a:cubicBezTo>
                  <a:pt x="18693" y="22795"/>
                  <a:pt x="21062" y="23783"/>
                  <a:pt x="23527" y="24403"/>
                </a:cubicBezTo>
                <a:cubicBezTo>
                  <a:pt x="25718" y="24967"/>
                  <a:pt x="27986" y="25256"/>
                  <a:pt x="30252" y="25256"/>
                </a:cubicBezTo>
                <a:cubicBezTo>
                  <a:pt x="33097" y="25256"/>
                  <a:pt x="35940" y="24801"/>
                  <a:pt x="38624" y="23867"/>
                </a:cubicBezTo>
                <a:cubicBezTo>
                  <a:pt x="39196" y="23676"/>
                  <a:pt x="39755" y="23450"/>
                  <a:pt x="40315" y="23200"/>
                </a:cubicBezTo>
                <a:cubicBezTo>
                  <a:pt x="40603" y="23056"/>
                  <a:pt x="40419" y="22670"/>
                  <a:pt x="40148" y="22670"/>
                </a:cubicBezTo>
                <a:cubicBezTo>
                  <a:pt x="40106" y="22670"/>
                  <a:pt x="40062" y="22679"/>
                  <a:pt x="40017" y="22700"/>
                </a:cubicBezTo>
                <a:cubicBezTo>
                  <a:pt x="36924" y="24027"/>
                  <a:pt x="33571" y="24670"/>
                  <a:pt x="30211" y="24670"/>
                </a:cubicBezTo>
                <a:cubicBezTo>
                  <a:pt x="24375" y="24670"/>
                  <a:pt x="18519" y="22729"/>
                  <a:pt x="13978" y="19057"/>
                </a:cubicBezTo>
                <a:cubicBezTo>
                  <a:pt x="12145" y="17580"/>
                  <a:pt x="10228" y="15747"/>
                  <a:pt x="9573" y="13413"/>
                </a:cubicBezTo>
                <a:lnTo>
                  <a:pt x="9573" y="13413"/>
                </a:lnTo>
                <a:cubicBezTo>
                  <a:pt x="10267" y="13604"/>
                  <a:pt x="10984" y="13719"/>
                  <a:pt x="11687" y="13719"/>
                </a:cubicBezTo>
                <a:cubicBezTo>
                  <a:pt x="12563" y="13719"/>
                  <a:pt x="13415" y="13540"/>
                  <a:pt x="14169" y="13104"/>
                </a:cubicBezTo>
                <a:cubicBezTo>
                  <a:pt x="15145" y="12532"/>
                  <a:pt x="15943" y="11472"/>
                  <a:pt x="15907" y="10306"/>
                </a:cubicBezTo>
                <a:cubicBezTo>
                  <a:pt x="15895" y="9329"/>
                  <a:pt x="15300" y="8496"/>
                  <a:pt x="14490" y="8008"/>
                </a:cubicBezTo>
                <a:cubicBezTo>
                  <a:pt x="13919" y="7649"/>
                  <a:pt x="13235" y="7452"/>
                  <a:pt x="12563" y="7452"/>
                </a:cubicBezTo>
                <a:cubicBezTo>
                  <a:pt x="12254" y="7452"/>
                  <a:pt x="11948" y="7493"/>
                  <a:pt x="11656" y="7579"/>
                </a:cubicBezTo>
                <a:cubicBezTo>
                  <a:pt x="10621" y="7877"/>
                  <a:pt x="9811" y="8710"/>
                  <a:pt x="9347" y="9663"/>
                </a:cubicBezTo>
                <a:cubicBezTo>
                  <a:pt x="8882" y="10615"/>
                  <a:pt x="8751" y="11615"/>
                  <a:pt x="8870" y="12592"/>
                </a:cubicBezTo>
                <a:cubicBezTo>
                  <a:pt x="8561" y="12473"/>
                  <a:pt x="8263" y="12353"/>
                  <a:pt x="7977" y="12223"/>
                </a:cubicBezTo>
                <a:cubicBezTo>
                  <a:pt x="3512" y="10151"/>
                  <a:pt x="548" y="5198"/>
                  <a:pt x="1036" y="269"/>
                </a:cubicBezTo>
                <a:cubicBezTo>
                  <a:pt x="1054" y="90"/>
                  <a:pt x="926" y="1"/>
                  <a:pt x="78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89"/>
          </a:p>
        </p:txBody>
      </p:sp>
      <p:sp>
        <p:nvSpPr>
          <p:cNvPr id="444" name="Google Shape;444;p52"/>
          <p:cNvSpPr/>
          <p:nvPr/>
        </p:nvSpPr>
        <p:spPr>
          <a:xfrm>
            <a:off x="11028033" y="1623567"/>
            <a:ext cx="426000" cy="426000"/>
          </a:xfrm>
          <a:prstGeom prst="star4">
            <a:avLst>
              <a:gd name="adj" fmla="val 0"/>
            </a:avLst>
          </a:prstGeom>
          <a:solidFill>
            <a:schemeClr val="accent1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89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D5F7FBD-1FB3-6899-100D-A51CD30833E8}"/>
              </a:ext>
            </a:extLst>
          </p:cNvPr>
          <p:cNvSpPr txBox="1"/>
          <p:nvPr/>
        </p:nvSpPr>
        <p:spPr>
          <a:xfrm>
            <a:off x="2077375" y="1305017"/>
            <a:ext cx="854031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/>
              <a:t>Implicit Treap </a:t>
            </a:r>
            <a:r>
              <a:rPr lang="en-US" sz="2000" dirty="0"/>
              <a:t>là một </a:t>
            </a:r>
            <a:r>
              <a:rPr lang="en-US" sz="2000" dirty="0" err="1"/>
              <a:t>biến</a:t>
            </a:r>
            <a:r>
              <a:rPr lang="en-US" sz="2000" dirty="0"/>
              <a:t> thể của Treap, có thể được </a:t>
            </a:r>
            <a:r>
              <a:rPr lang="en-US" sz="2000" dirty="0" err="1"/>
              <a:t>coi</a:t>
            </a:r>
            <a:r>
              <a:rPr lang="en-US" sz="2000" dirty="0"/>
              <a:t> là một mảng động nhưng có thể thực hiện các </a:t>
            </a:r>
            <a:r>
              <a:rPr lang="en-US" sz="2000" dirty="0" err="1"/>
              <a:t>thao</a:t>
            </a:r>
            <a:r>
              <a:rPr lang="en-US" sz="2000" dirty="0"/>
              <a:t> </a:t>
            </a:r>
            <a:r>
              <a:rPr lang="en-US" sz="2000" dirty="0" err="1"/>
              <a:t>tác</a:t>
            </a:r>
            <a:r>
              <a:rPr lang="en-US" sz="2000" dirty="0"/>
              <a:t> </a:t>
            </a:r>
            <a:r>
              <a:rPr lang="en-US" sz="2000" dirty="0" err="1"/>
              <a:t>sau</a:t>
            </a:r>
            <a:r>
              <a:rPr lang="en-US" sz="2000" dirty="0"/>
              <a:t> với </a:t>
            </a:r>
            <a:r>
              <a:rPr lang="en-US" sz="2000" dirty="0" err="1"/>
              <a:t>độ</a:t>
            </a:r>
            <a:r>
              <a:rPr lang="en-US" sz="2000" dirty="0"/>
              <a:t> </a:t>
            </a:r>
            <a:r>
              <a:rPr lang="en-US" sz="2000" dirty="0" err="1"/>
              <a:t>phức</a:t>
            </a:r>
            <a:r>
              <a:rPr lang="en-US" sz="2000" dirty="0"/>
              <a:t> </a:t>
            </a:r>
            <a:r>
              <a:rPr lang="en-US" sz="2000" dirty="0" err="1"/>
              <a:t>tạp</a:t>
            </a:r>
            <a:r>
              <a:rPr lang="en-US" sz="2000" dirty="0"/>
              <a:t> O( log(n)):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Thêm/ </a:t>
            </a:r>
            <a:r>
              <a:rPr lang="en-US" sz="2000" dirty="0" err="1"/>
              <a:t>xóa</a:t>
            </a:r>
            <a:r>
              <a:rPr lang="en-US" sz="2000" dirty="0"/>
              <a:t> phân </a:t>
            </a:r>
            <a:r>
              <a:rPr lang="en-US" sz="2000" dirty="0" err="1"/>
              <a:t>tử</a:t>
            </a:r>
            <a:r>
              <a:rPr lang="en-US" sz="2000" dirty="0"/>
              <a:t> ở giữa mảng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Tìm sum, min, max trong 1 </a:t>
            </a:r>
            <a:r>
              <a:rPr lang="en-US" sz="2000" dirty="0" err="1"/>
              <a:t>khoảng</a:t>
            </a: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Đảo</a:t>
            </a:r>
            <a:r>
              <a:rPr lang="en-US" sz="2000" dirty="0"/>
              <a:t> </a:t>
            </a:r>
            <a:r>
              <a:rPr lang="en-US" sz="2000" dirty="0" err="1"/>
              <a:t>ngược</a:t>
            </a:r>
            <a:r>
              <a:rPr lang="en-US" sz="2000" dirty="0"/>
              <a:t> giá </a:t>
            </a:r>
            <a:r>
              <a:rPr lang="en-US" sz="2000" dirty="0" err="1"/>
              <a:t>trị</a:t>
            </a:r>
            <a:r>
              <a:rPr lang="en-US" sz="2000" dirty="0"/>
              <a:t> của 1 </a:t>
            </a:r>
            <a:r>
              <a:rPr lang="en-US" sz="2000" dirty="0" err="1"/>
              <a:t>khoảng</a:t>
            </a:r>
            <a:endParaRPr lang="en-US" sz="2000" dirty="0"/>
          </a:p>
          <a:p>
            <a:pPr lvl="1"/>
            <a:endParaRPr lang="en-US" sz="2000" dirty="0"/>
          </a:p>
          <a:p>
            <a:r>
              <a:rPr lang="en-US" sz="2000" dirty="0" err="1"/>
              <a:t>Khóa</a:t>
            </a:r>
            <a:r>
              <a:rPr lang="en-US" sz="2000" dirty="0"/>
              <a:t> tìm kiếm của Implicit </a:t>
            </a:r>
            <a:r>
              <a:rPr lang="en-US" sz="2000" dirty="0" err="1"/>
              <a:t>treap</a:t>
            </a:r>
            <a:r>
              <a:rPr lang="en-US" sz="2000" dirty="0"/>
              <a:t> thực </a:t>
            </a:r>
            <a:r>
              <a:rPr lang="en-US" sz="2000" dirty="0" err="1"/>
              <a:t>ra</a:t>
            </a:r>
            <a:r>
              <a:rPr lang="en-US" sz="2000" dirty="0"/>
              <a:t> là giá </a:t>
            </a:r>
            <a:r>
              <a:rPr lang="en-US" sz="2000" dirty="0" err="1"/>
              <a:t>trị</a:t>
            </a:r>
            <a:r>
              <a:rPr lang="en-US" sz="2000" dirty="0"/>
              <a:t> index trong mảng của phần </a:t>
            </a:r>
            <a:r>
              <a:rPr lang="en-US" sz="2000" dirty="0" err="1"/>
              <a:t>tử</a:t>
            </a:r>
            <a:r>
              <a:rPr lang="en-US" sz="2000" dirty="0"/>
              <a:t>, </a:t>
            </a:r>
            <a:r>
              <a:rPr lang="en-US" sz="2000" dirty="0" err="1"/>
              <a:t>tuy</a:t>
            </a:r>
            <a:r>
              <a:rPr lang="en-US" sz="2000" dirty="0"/>
              <a:t> nhiên giá </a:t>
            </a:r>
            <a:r>
              <a:rPr lang="en-US" sz="2000" dirty="0" err="1"/>
              <a:t>trị</a:t>
            </a:r>
            <a:r>
              <a:rPr lang="en-US" sz="2000" dirty="0"/>
              <a:t> này sẽ </a:t>
            </a:r>
            <a:r>
              <a:rPr lang="en-US" sz="2000" dirty="0" err="1"/>
              <a:t>không</a:t>
            </a:r>
            <a:r>
              <a:rPr lang="en-US" sz="2000" dirty="0"/>
              <a:t> được lưu lại vì quá </a:t>
            </a:r>
            <a:r>
              <a:rPr lang="en-US" sz="2000" dirty="0" err="1"/>
              <a:t>trình</a:t>
            </a:r>
            <a:r>
              <a:rPr lang="en-US" sz="2000" dirty="0"/>
              <a:t> insert/delete thì phải cập nhật lại với </a:t>
            </a:r>
            <a:r>
              <a:rPr lang="en-US" sz="2000" dirty="0" err="1"/>
              <a:t>độ</a:t>
            </a:r>
            <a:r>
              <a:rPr lang="en-US" sz="2000" dirty="0"/>
              <a:t> </a:t>
            </a:r>
            <a:r>
              <a:rPr lang="en-US" sz="2000" dirty="0" err="1"/>
              <a:t>phức</a:t>
            </a:r>
            <a:r>
              <a:rPr lang="en-US" sz="2000" dirty="0"/>
              <a:t> </a:t>
            </a:r>
            <a:r>
              <a:rPr lang="en-US" sz="2000" dirty="0" err="1"/>
              <a:t>tạp</a:t>
            </a:r>
            <a:r>
              <a:rPr lang="en-US" sz="2000" dirty="0"/>
              <a:t> O(n). </a:t>
            </a:r>
            <a:r>
              <a:rPr lang="en-US" sz="2000" dirty="0" err="1"/>
              <a:t>Khóa</a:t>
            </a:r>
            <a:r>
              <a:rPr lang="en-US" sz="2000" dirty="0"/>
              <a:t> này chỉ được </a:t>
            </a:r>
            <a:r>
              <a:rPr lang="en-US" sz="2000" dirty="0" err="1"/>
              <a:t>tính</a:t>
            </a:r>
            <a:r>
              <a:rPr lang="en-US" sz="2000" dirty="0"/>
              <a:t> toán khi cần </a:t>
            </a:r>
            <a:r>
              <a:rPr lang="en-US" sz="2000" dirty="0" err="1"/>
              <a:t>thiết</a:t>
            </a:r>
            <a:r>
              <a:rPr lang="en-US" sz="2000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5305706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5" name="Google Shape;435;p52"/>
          <p:cNvPicPr preferRelativeResize="0"/>
          <p:nvPr/>
        </p:nvPicPr>
        <p:blipFill rotWithShape="1">
          <a:blip r:embed="rId3">
            <a:alphaModFix/>
          </a:blip>
          <a:srcRect l="4363" t="17099" r="3180" b="16749"/>
          <a:stretch/>
        </p:blipFill>
        <p:spPr>
          <a:xfrm>
            <a:off x="-2422433" y="4462916"/>
            <a:ext cx="4335768" cy="3973297"/>
          </a:xfrm>
          <a:prstGeom prst="rect">
            <a:avLst/>
          </a:prstGeom>
          <a:noFill/>
          <a:ln>
            <a:noFill/>
          </a:ln>
        </p:spPr>
      </p:pic>
      <p:sp>
        <p:nvSpPr>
          <p:cNvPr id="436" name="Google Shape;436;p52"/>
          <p:cNvSpPr txBox="1">
            <a:spLocks noGrp="1"/>
          </p:cNvSpPr>
          <p:nvPr>
            <p:ph type="title"/>
          </p:nvPr>
        </p:nvSpPr>
        <p:spPr>
          <a:xfrm>
            <a:off x="2119000" y="-1504"/>
            <a:ext cx="7954000" cy="647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/>
              <a:t>Implicit </a:t>
            </a:r>
            <a:r>
              <a:rPr lang="en-US" sz="2800" b="1" dirty="0" err="1"/>
              <a:t>Treap</a:t>
            </a:r>
            <a:r>
              <a:rPr lang="en-US" sz="2800" b="1" dirty="0"/>
              <a:t>*</a:t>
            </a:r>
            <a:endParaRPr sz="2800" b="1" dirty="0"/>
          </a:p>
        </p:txBody>
      </p:sp>
      <p:sp>
        <p:nvSpPr>
          <p:cNvPr id="441" name="Google Shape;441;p52"/>
          <p:cNvSpPr/>
          <p:nvPr/>
        </p:nvSpPr>
        <p:spPr>
          <a:xfrm rot="-1940152">
            <a:off x="10681748" y="1449173"/>
            <a:ext cx="4675309" cy="4383520"/>
          </a:xfrm>
          <a:custGeom>
            <a:avLst/>
            <a:gdLst/>
            <a:ahLst/>
            <a:cxnLst/>
            <a:rect l="l" t="t" r="r" b="b"/>
            <a:pathLst>
              <a:path w="88334" h="82821" extrusionOk="0">
                <a:moveTo>
                  <a:pt x="55901" y="1"/>
                </a:moveTo>
                <a:cubicBezTo>
                  <a:pt x="48674" y="1"/>
                  <a:pt x="43483" y="524"/>
                  <a:pt x="35089" y="2858"/>
                </a:cubicBezTo>
                <a:cubicBezTo>
                  <a:pt x="33874" y="3215"/>
                  <a:pt x="33243" y="3430"/>
                  <a:pt x="31874" y="3811"/>
                </a:cubicBezTo>
                <a:cubicBezTo>
                  <a:pt x="15777" y="8454"/>
                  <a:pt x="1" y="20610"/>
                  <a:pt x="1" y="38517"/>
                </a:cubicBezTo>
                <a:cubicBezTo>
                  <a:pt x="1" y="50519"/>
                  <a:pt x="5776" y="59401"/>
                  <a:pt x="14717" y="68104"/>
                </a:cubicBezTo>
                <a:cubicBezTo>
                  <a:pt x="23028" y="76784"/>
                  <a:pt x="32315" y="82820"/>
                  <a:pt x="44328" y="82820"/>
                </a:cubicBezTo>
                <a:cubicBezTo>
                  <a:pt x="59627" y="82820"/>
                  <a:pt x="72022" y="70557"/>
                  <a:pt x="78916" y="57984"/>
                </a:cubicBezTo>
                <a:cubicBezTo>
                  <a:pt x="84595" y="48387"/>
                  <a:pt x="88333" y="42803"/>
                  <a:pt x="88333" y="32421"/>
                </a:cubicBezTo>
                <a:cubicBezTo>
                  <a:pt x="88333" y="14514"/>
                  <a:pt x="73808" y="1"/>
                  <a:pt x="5590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89"/>
          </a:p>
        </p:txBody>
      </p:sp>
      <p:sp>
        <p:nvSpPr>
          <p:cNvPr id="442" name="Google Shape;442;p52"/>
          <p:cNvSpPr/>
          <p:nvPr/>
        </p:nvSpPr>
        <p:spPr>
          <a:xfrm rot="10212671" flipH="1">
            <a:off x="10059427" y="4574143"/>
            <a:ext cx="4111736" cy="2557632"/>
          </a:xfrm>
          <a:custGeom>
            <a:avLst/>
            <a:gdLst/>
            <a:ahLst/>
            <a:cxnLst/>
            <a:rect l="l" t="t" r="r" b="b"/>
            <a:pathLst>
              <a:path w="40604" h="25257" extrusionOk="0">
                <a:moveTo>
                  <a:pt x="12569" y="7999"/>
                </a:moveTo>
                <a:cubicBezTo>
                  <a:pt x="13334" y="7999"/>
                  <a:pt x="14124" y="8304"/>
                  <a:pt x="14681" y="8841"/>
                </a:cubicBezTo>
                <a:cubicBezTo>
                  <a:pt x="15490" y="9627"/>
                  <a:pt x="15538" y="10794"/>
                  <a:pt x="14883" y="11711"/>
                </a:cubicBezTo>
                <a:cubicBezTo>
                  <a:pt x="14131" y="12769"/>
                  <a:pt x="12977" y="13147"/>
                  <a:pt x="11752" y="13147"/>
                </a:cubicBezTo>
                <a:cubicBezTo>
                  <a:pt x="10978" y="13147"/>
                  <a:pt x="10177" y="12996"/>
                  <a:pt x="9430" y="12770"/>
                </a:cubicBezTo>
                <a:cubicBezTo>
                  <a:pt x="9168" y="10865"/>
                  <a:pt x="9989" y="8413"/>
                  <a:pt x="12073" y="8043"/>
                </a:cubicBezTo>
                <a:cubicBezTo>
                  <a:pt x="12235" y="8014"/>
                  <a:pt x="12402" y="7999"/>
                  <a:pt x="12569" y="7999"/>
                </a:cubicBezTo>
                <a:close/>
                <a:moveTo>
                  <a:pt x="787" y="1"/>
                </a:moveTo>
                <a:cubicBezTo>
                  <a:pt x="649" y="1"/>
                  <a:pt x="500" y="90"/>
                  <a:pt x="476" y="269"/>
                </a:cubicBezTo>
                <a:cubicBezTo>
                  <a:pt x="0" y="5031"/>
                  <a:pt x="2643" y="9817"/>
                  <a:pt x="6751" y="12223"/>
                </a:cubicBezTo>
                <a:cubicBezTo>
                  <a:pt x="7406" y="12604"/>
                  <a:pt x="8168" y="12961"/>
                  <a:pt x="8977" y="13235"/>
                </a:cubicBezTo>
                <a:cubicBezTo>
                  <a:pt x="9227" y="14389"/>
                  <a:pt x="9811" y="15497"/>
                  <a:pt x="10549" y="16461"/>
                </a:cubicBezTo>
                <a:cubicBezTo>
                  <a:pt x="12133" y="18521"/>
                  <a:pt x="14288" y="20188"/>
                  <a:pt x="16502" y="21509"/>
                </a:cubicBezTo>
                <a:cubicBezTo>
                  <a:pt x="18693" y="22795"/>
                  <a:pt x="21062" y="23783"/>
                  <a:pt x="23527" y="24403"/>
                </a:cubicBezTo>
                <a:cubicBezTo>
                  <a:pt x="25718" y="24967"/>
                  <a:pt x="27986" y="25256"/>
                  <a:pt x="30252" y="25256"/>
                </a:cubicBezTo>
                <a:cubicBezTo>
                  <a:pt x="33097" y="25256"/>
                  <a:pt x="35940" y="24801"/>
                  <a:pt x="38624" y="23867"/>
                </a:cubicBezTo>
                <a:cubicBezTo>
                  <a:pt x="39196" y="23676"/>
                  <a:pt x="39755" y="23450"/>
                  <a:pt x="40315" y="23200"/>
                </a:cubicBezTo>
                <a:cubicBezTo>
                  <a:pt x="40603" y="23056"/>
                  <a:pt x="40419" y="22670"/>
                  <a:pt x="40148" y="22670"/>
                </a:cubicBezTo>
                <a:cubicBezTo>
                  <a:pt x="40106" y="22670"/>
                  <a:pt x="40062" y="22679"/>
                  <a:pt x="40017" y="22700"/>
                </a:cubicBezTo>
                <a:cubicBezTo>
                  <a:pt x="36924" y="24027"/>
                  <a:pt x="33571" y="24670"/>
                  <a:pt x="30211" y="24670"/>
                </a:cubicBezTo>
                <a:cubicBezTo>
                  <a:pt x="24375" y="24670"/>
                  <a:pt x="18519" y="22729"/>
                  <a:pt x="13978" y="19057"/>
                </a:cubicBezTo>
                <a:cubicBezTo>
                  <a:pt x="12145" y="17580"/>
                  <a:pt x="10228" y="15747"/>
                  <a:pt x="9573" y="13413"/>
                </a:cubicBezTo>
                <a:lnTo>
                  <a:pt x="9573" y="13413"/>
                </a:lnTo>
                <a:cubicBezTo>
                  <a:pt x="10267" y="13604"/>
                  <a:pt x="10984" y="13719"/>
                  <a:pt x="11687" y="13719"/>
                </a:cubicBezTo>
                <a:cubicBezTo>
                  <a:pt x="12563" y="13719"/>
                  <a:pt x="13415" y="13540"/>
                  <a:pt x="14169" y="13104"/>
                </a:cubicBezTo>
                <a:cubicBezTo>
                  <a:pt x="15145" y="12532"/>
                  <a:pt x="15943" y="11472"/>
                  <a:pt x="15907" y="10306"/>
                </a:cubicBezTo>
                <a:cubicBezTo>
                  <a:pt x="15895" y="9329"/>
                  <a:pt x="15300" y="8496"/>
                  <a:pt x="14490" y="8008"/>
                </a:cubicBezTo>
                <a:cubicBezTo>
                  <a:pt x="13919" y="7649"/>
                  <a:pt x="13235" y="7452"/>
                  <a:pt x="12563" y="7452"/>
                </a:cubicBezTo>
                <a:cubicBezTo>
                  <a:pt x="12254" y="7452"/>
                  <a:pt x="11948" y="7493"/>
                  <a:pt x="11656" y="7579"/>
                </a:cubicBezTo>
                <a:cubicBezTo>
                  <a:pt x="10621" y="7877"/>
                  <a:pt x="9811" y="8710"/>
                  <a:pt x="9347" y="9663"/>
                </a:cubicBezTo>
                <a:cubicBezTo>
                  <a:pt x="8882" y="10615"/>
                  <a:pt x="8751" y="11615"/>
                  <a:pt x="8870" y="12592"/>
                </a:cubicBezTo>
                <a:cubicBezTo>
                  <a:pt x="8561" y="12473"/>
                  <a:pt x="8263" y="12353"/>
                  <a:pt x="7977" y="12223"/>
                </a:cubicBezTo>
                <a:cubicBezTo>
                  <a:pt x="3512" y="10151"/>
                  <a:pt x="548" y="5198"/>
                  <a:pt x="1036" y="269"/>
                </a:cubicBezTo>
                <a:cubicBezTo>
                  <a:pt x="1054" y="90"/>
                  <a:pt x="926" y="1"/>
                  <a:pt x="78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89"/>
          </a:p>
        </p:txBody>
      </p:sp>
      <p:sp>
        <p:nvSpPr>
          <p:cNvPr id="443" name="Google Shape;443;p52"/>
          <p:cNvSpPr/>
          <p:nvPr/>
        </p:nvSpPr>
        <p:spPr>
          <a:xfrm rot="-8100000">
            <a:off x="-2054252" y="1707818"/>
            <a:ext cx="4022463" cy="2502101"/>
          </a:xfrm>
          <a:custGeom>
            <a:avLst/>
            <a:gdLst/>
            <a:ahLst/>
            <a:cxnLst/>
            <a:rect l="l" t="t" r="r" b="b"/>
            <a:pathLst>
              <a:path w="40604" h="25257" extrusionOk="0">
                <a:moveTo>
                  <a:pt x="12569" y="7999"/>
                </a:moveTo>
                <a:cubicBezTo>
                  <a:pt x="13334" y="7999"/>
                  <a:pt x="14124" y="8304"/>
                  <a:pt x="14681" y="8841"/>
                </a:cubicBezTo>
                <a:cubicBezTo>
                  <a:pt x="15490" y="9627"/>
                  <a:pt x="15538" y="10794"/>
                  <a:pt x="14883" y="11711"/>
                </a:cubicBezTo>
                <a:cubicBezTo>
                  <a:pt x="14131" y="12769"/>
                  <a:pt x="12977" y="13147"/>
                  <a:pt x="11752" y="13147"/>
                </a:cubicBezTo>
                <a:cubicBezTo>
                  <a:pt x="10978" y="13147"/>
                  <a:pt x="10177" y="12996"/>
                  <a:pt x="9430" y="12770"/>
                </a:cubicBezTo>
                <a:cubicBezTo>
                  <a:pt x="9168" y="10865"/>
                  <a:pt x="9989" y="8413"/>
                  <a:pt x="12073" y="8043"/>
                </a:cubicBezTo>
                <a:cubicBezTo>
                  <a:pt x="12235" y="8014"/>
                  <a:pt x="12402" y="7999"/>
                  <a:pt x="12569" y="7999"/>
                </a:cubicBezTo>
                <a:close/>
                <a:moveTo>
                  <a:pt x="787" y="1"/>
                </a:moveTo>
                <a:cubicBezTo>
                  <a:pt x="649" y="1"/>
                  <a:pt x="500" y="90"/>
                  <a:pt x="476" y="269"/>
                </a:cubicBezTo>
                <a:cubicBezTo>
                  <a:pt x="0" y="5031"/>
                  <a:pt x="2643" y="9817"/>
                  <a:pt x="6751" y="12223"/>
                </a:cubicBezTo>
                <a:cubicBezTo>
                  <a:pt x="7406" y="12604"/>
                  <a:pt x="8168" y="12961"/>
                  <a:pt x="8977" y="13235"/>
                </a:cubicBezTo>
                <a:cubicBezTo>
                  <a:pt x="9227" y="14389"/>
                  <a:pt x="9811" y="15497"/>
                  <a:pt x="10549" y="16461"/>
                </a:cubicBezTo>
                <a:cubicBezTo>
                  <a:pt x="12133" y="18521"/>
                  <a:pt x="14288" y="20188"/>
                  <a:pt x="16502" y="21509"/>
                </a:cubicBezTo>
                <a:cubicBezTo>
                  <a:pt x="18693" y="22795"/>
                  <a:pt x="21062" y="23783"/>
                  <a:pt x="23527" y="24403"/>
                </a:cubicBezTo>
                <a:cubicBezTo>
                  <a:pt x="25718" y="24967"/>
                  <a:pt x="27986" y="25256"/>
                  <a:pt x="30252" y="25256"/>
                </a:cubicBezTo>
                <a:cubicBezTo>
                  <a:pt x="33097" y="25256"/>
                  <a:pt x="35940" y="24801"/>
                  <a:pt x="38624" y="23867"/>
                </a:cubicBezTo>
                <a:cubicBezTo>
                  <a:pt x="39196" y="23676"/>
                  <a:pt x="39755" y="23450"/>
                  <a:pt x="40315" y="23200"/>
                </a:cubicBezTo>
                <a:cubicBezTo>
                  <a:pt x="40603" y="23056"/>
                  <a:pt x="40419" y="22670"/>
                  <a:pt x="40148" y="22670"/>
                </a:cubicBezTo>
                <a:cubicBezTo>
                  <a:pt x="40106" y="22670"/>
                  <a:pt x="40062" y="22679"/>
                  <a:pt x="40017" y="22700"/>
                </a:cubicBezTo>
                <a:cubicBezTo>
                  <a:pt x="36924" y="24027"/>
                  <a:pt x="33571" y="24670"/>
                  <a:pt x="30211" y="24670"/>
                </a:cubicBezTo>
                <a:cubicBezTo>
                  <a:pt x="24375" y="24670"/>
                  <a:pt x="18519" y="22729"/>
                  <a:pt x="13978" y="19057"/>
                </a:cubicBezTo>
                <a:cubicBezTo>
                  <a:pt x="12145" y="17580"/>
                  <a:pt x="10228" y="15747"/>
                  <a:pt x="9573" y="13413"/>
                </a:cubicBezTo>
                <a:lnTo>
                  <a:pt x="9573" y="13413"/>
                </a:lnTo>
                <a:cubicBezTo>
                  <a:pt x="10267" y="13604"/>
                  <a:pt x="10984" y="13719"/>
                  <a:pt x="11687" y="13719"/>
                </a:cubicBezTo>
                <a:cubicBezTo>
                  <a:pt x="12563" y="13719"/>
                  <a:pt x="13415" y="13540"/>
                  <a:pt x="14169" y="13104"/>
                </a:cubicBezTo>
                <a:cubicBezTo>
                  <a:pt x="15145" y="12532"/>
                  <a:pt x="15943" y="11472"/>
                  <a:pt x="15907" y="10306"/>
                </a:cubicBezTo>
                <a:cubicBezTo>
                  <a:pt x="15895" y="9329"/>
                  <a:pt x="15300" y="8496"/>
                  <a:pt x="14490" y="8008"/>
                </a:cubicBezTo>
                <a:cubicBezTo>
                  <a:pt x="13919" y="7649"/>
                  <a:pt x="13235" y="7452"/>
                  <a:pt x="12563" y="7452"/>
                </a:cubicBezTo>
                <a:cubicBezTo>
                  <a:pt x="12254" y="7452"/>
                  <a:pt x="11948" y="7493"/>
                  <a:pt x="11656" y="7579"/>
                </a:cubicBezTo>
                <a:cubicBezTo>
                  <a:pt x="10621" y="7877"/>
                  <a:pt x="9811" y="8710"/>
                  <a:pt x="9347" y="9663"/>
                </a:cubicBezTo>
                <a:cubicBezTo>
                  <a:pt x="8882" y="10615"/>
                  <a:pt x="8751" y="11615"/>
                  <a:pt x="8870" y="12592"/>
                </a:cubicBezTo>
                <a:cubicBezTo>
                  <a:pt x="8561" y="12473"/>
                  <a:pt x="8263" y="12353"/>
                  <a:pt x="7977" y="12223"/>
                </a:cubicBezTo>
                <a:cubicBezTo>
                  <a:pt x="3512" y="10151"/>
                  <a:pt x="548" y="5198"/>
                  <a:pt x="1036" y="269"/>
                </a:cubicBezTo>
                <a:cubicBezTo>
                  <a:pt x="1054" y="90"/>
                  <a:pt x="926" y="1"/>
                  <a:pt x="78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89"/>
          </a:p>
        </p:txBody>
      </p:sp>
      <p:sp>
        <p:nvSpPr>
          <p:cNvPr id="444" name="Google Shape;444;p52"/>
          <p:cNvSpPr/>
          <p:nvPr/>
        </p:nvSpPr>
        <p:spPr>
          <a:xfrm>
            <a:off x="11028033" y="1623567"/>
            <a:ext cx="426000" cy="426000"/>
          </a:xfrm>
          <a:prstGeom prst="star4">
            <a:avLst>
              <a:gd name="adj" fmla="val 0"/>
            </a:avLst>
          </a:prstGeom>
          <a:solidFill>
            <a:schemeClr val="accent1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89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D5F7FBD-1FB3-6899-100D-A51CD30833E8}"/>
              </a:ext>
            </a:extLst>
          </p:cNvPr>
          <p:cNvSpPr txBox="1"/>
          <p:nvPr/>
        </p:nvSpPr>
        <p:spPr>
          <a:xfrm>
            <a:off x="1825841" y="857243"/>
            <a:ext cx="85403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Với array: 4 7 1 8 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8CC2FE-497E-ABCB-5CA5-8095105CD2B0}"/>
              </a:ext>
            </a:extLst>
          </p:cNvPr>
          <p:cNvSpPr txBox="1"/>
          <p:nvPr/>
        </p:nvSpPr>
        <p:spPr>
          <a:xfrm>
            <a:off x="3203418" y="6024702"/>
            <a:ext cx="5785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Với LNR(T) -&gt; 4, 7, 1, 8, 5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6861A66-A594-4418-8D80-2A626FF213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5532" y="1694421"/>
            <a:ext cx="4182059" cy="31341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CEA0C9E-3D34-85F6-11BD-E8A3AB59D6C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04865" y="1520100"/>
            <a:ext cx="4982270" cy="348280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7914CD0-4508-E40E-E6AA-6E70FE1895B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09548" y="1694421"/>
            <a:ext cx="5572903" cy="33818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411E178-FD87-D42E-0A8B-DE730CB4918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35716" y="1670057"/>
            <a:ext cx="5464251" cy="34837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9B7BAC80-5AA9-FF57-5283-986AD802A2D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95312" y="1685681"/>
            <a:ext cx="5201376" cy="34866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3439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5" name="Google Shape;435;p52"/>
          <p:cNvPicPr preferRelativeResize="0"/>
          <p:nvPr/>
        </p:nvPicPr>
        <p:blipFill rotWithShape="1">
          <a:blip r:embed="rId3">
            <a:alphaModFix/>
          </a:blip>
          <a:srcRect l="4363" t="17099" r="3180" b="16749"/>
          <a:stretch/>
        </p:blipFill>
        <p:spPr>
          <a:xfrm>
            <a:off x="-2422433" y="4462916"/>
            <a:ext cx="4335768" cy="3973297"/>
          </a:xfrm>
          <a:prstGeom prst="rect">
            <a:avLst/>
          </a:prstGeom>
          <a:noFill/>
          <a:ln>
            <a:noFill/>
          </a:ln>
        </p:spPr>
      </p:pic>
      <p:sp>
        <p:nvSpPr>
          <p:cNvPr id="436" name="Google Shape;436;p52"/>
          <p:cNvSpPr txBox="1">
            <a:spLocks noGrp="1"/>
          </p:cNvSpPr>
          <p:nvPr>
            <p:ph type="title"/>
          </p:nvPr>
        </p:nvSpPr>
        <p:spPr>
          <a:xfrm>
            <a:off x="2119000" y="-1504"/>
            <a:ext cx="7954000" cy="647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/>
              <a:t>Implicit </a:t>
            </a:r>
            <a:r>
              <a:rPr lang="en-US" sz="2800" b="1" dirty="0" err="1"/>
              <a:t>Treap</a:t>
            </a:r>
            <a:r>
              <a:rPr lang="en-US" sz="2800" b="1" dirty="0"/>
              <a:t>*</a:t>
            </a:r>
            <a:endParaRPr sz="2800" b="1" dirty="0"/>
          </a:p>
        </p:txBody>
      </p:sp>
      <p:sp>
        <p:nvSpPr>
          <p:cNvPr id="441" name="Google Shape;441;p52"/>
          <p:cNvSpPr/>
          <p:nvPr/>
        </p:nvSpPr>
        <p:spPr>
          <a:xfrm rot="-1940152">
            <a:off x="10681748" y="1449173"/>
            <a:ext cx="4675309" cy="4383520"/>
          </a:xfrm>
          <a:custGeom>
            <a:avLst/>
            <a:gdLst/>
            <a:ahLst/>
            <a:cxnLst/>
            <a:rect l="l" t="t" r="r" b="b"/>
            <a:pathLst>
              <a:path w="88334" h="82821" extrusionOk="0">
                <a:moveTo>
                  <a:pt x="55901" y="1"/>
                </a:moveTo>
                <a:cubicBezTo>
                  <a:pt x="48674" y="1"/>
                  <a:pt x="43483" y="524"/>
                  <a:pt x="35089" y="2858"/>
                </a:cubicBezTo>
                <a:cubicBezTo>
                  <a:pt x="33874" y="3215"/>
                  <a:pt x="33243" y="3430"/>
                  <a:pt x="31874" y="3811"/>
                </a:cubicBezTo>
                <a:cubicBezTo>
                  <a:pt x="15777" y="8454"/>
                  <a:pt x="1" y="20610"/>
                  <a:pt x="1" y="38517"/>
                </a:cubicBezTo>
                <a:cubicBezTo>
                  <a:pt x="1" y="50519"/>
                  <a:pt x="5776" y="59401"/>
                  <a:pt x="14717" y="68104"/>
                </a:cubicBezTo>
                <a:cubicBezTo>
                  <a:pt x="23028" y="76784"/>
                  <a:pt x="32315" y="82820"/>
                  <a:pt x="44328" y="82820"/>
                </a:cubicBezTo>
                <a:cubicBezTo>
                  <a:pt x="59627" y="82820"/>
                  <a:pt x="72022" y="70557"/>
                  <a:pt x="78916" y="57984"/>
                </a:cubicBezTo>
                <a:cubicBezTo>
                  <a:pt x="84595" y="48387"/>
                  <a:pt x="88333" y="42803"/>
                  <a:pt x="88333" y="32421"/>
                </a:cubicBezTo>
                <a:cubicBezTo>
                  <a:pt x="88333" y="14514"/>
                  <a:pt x="73808" y="1"/>
                  <a:pt x="5590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89"/>
          </a:p>
        </p:txBody>
      </p:sp>
      <p:sp>
        <p:nvSpPr>
          <p:cNvPr id="442" name="Google Shape;442;p52"/>
          <p:cNvSpPr/>
          <p:nvPr/>
        </p:nvSpPr>
        <p:spPr>
          <a:xfrm rot="10212671" flipH="1">
            <a:off x="10059427" y="4574143"/>
            <a:ext cx="4111736" cy="2557632"/>
          </a:xfrm>
          <a:custGeom>
            <a:avLst/>
            <a:gdLst/>
            <a:ahLst/>
            <a:cxnLst/>
            <a:rect l="l" t="t" r="r" b="b"/>
            <a:pathLst>
              <a:path w="40604" h="25257" extrusionOk="0">
                <a:moveTo>
                  <a:pt x="12569" y="7999"/>
                </a:moveTo>
                <a:cubicBezTo>
                  <a:pt x="13334" y="7999"/>
                  <a:pt x="14124" y="8304"/>
                  <a:pt x="14681" y="8841"/>
                </a:cubicBezTo>
                <a:cubicBezTo>
                  <a:pt x="15490" y="9627"/>
                  <a:pt x="15538" y="10794"/>
                  <a:pt x="14883" y="11711"/>
                </a:cubicBezTo>
                <a:cubicBezTo>
                  <a:pt x="14131" y="12769"/>
                  <a:pt x="12977" y="13147"/>
                  <a:pt x="11752" y="13147"/>
                </a:cubicBezTo>
                <a:cubicBezTo>
                  <a:pt x="10978" y="13147"/>
                  <a:pt x="10177" y="12996"/>
                  <a:pt x="9430" y="12770"/>
                </a:cubicBezTo>
                <a:cubicBezTo>
                  <a:pt x="9168" y="10865"/>
                  <a:pt x="9989" y="8413"/>
                  <a:pt x="12073" y="8043"/>
                </a:cubicBezTo>
                <a:cubicBezTo>
                  <a:pt x="12235" y="8014"/>
                  <a:pt x="12402" y="7999"/>
                  <a:pt x="12569" y="7999"/>
                </a:cubicBezTo>
                <a:close/>
                <a:moveTo>
                  <a:pt x="787" y="1"/>
                </a:moveTo>
                <a:cubicBezTo>
                  <a:pt x="649" y="1"/>
                  <a:pt x="500" y="90"/>
                  <a:pt x="476" y="269"/>
                </a:cubicBezTo>
                <a:cubicBezTo>
                  <a:pt x="0" y="5031"/>
                  <a:pt x="2643" y="9817"/>
                  <a:pt x="6751" y="12223"/>
                </a:cubicBezTo>
                <a:cubicBezTo>
                  <a:pt x="7406" y="12604"/>
                  <a:pt x="8168" y="12961"/>
                  <a:pt x="8977" y="13235"/>
                </a:cubicBezTo>
                <a:cubicBezTo>
                  <a:pt x="9227" y="14389"/>
                  <a:pt x="9811" y="15497"/>
                  <a:pt x="10549" y="16461"/>
                </a:cubicBezTo>
                <a:cubicBezTo>
                  <a:pt x="12133" y="18521"/>
                  <a:pt x="14288" y="20188"/>
                  <a:pt x="16502" y="21509"/>
                </a:cubicBezTo>
                <a:cubicBezTo>
                  <a:pt x="18693" y="22795"/>
                  <a:pt x="21062" y="23783"/>
                  <a:pt x="23527" y="24403"/>
                </a:cubicBezTo>
                <a:cubicBezTo>
                  <a:pt x="25718" y="24967"/>
                  <a:pt x="27986" y="25256"/>
                  <a:pt x="30252" y="25256"/>
                </a:cubicBezTo>
                <a:cubicBezTo>
                  <a:pt x="33097" y="25256"/>
                  <a:pt x="35940" y="24801"/>
                  <a:pt x="38624" y="23867"/>
                </a:cubicBezTo>
                <a:cubicBezTo>
                  <a:pt x="39196" y="23676"/>
                  <a:pt x="39755" y="23450"/>
                  <a:pt x="40315" y="23200"/>
                </a:cubicBezTo>
                <a:cubicBezTo>
                  <a:pt x="40603" y="23056"/>
                  <a:pt x="40419" y="22670"/>
                  <a:pt x="40148" y="22670"/>
                </a:cubicBezTo>
                <a:cubicBezTo>
                  <a:pt x="40106" y="22670"/>
                  <a:pt x="40062" y="22679"/>
                  <a:pt x="40017" y="22700"/>
                </a:cubicBezTo>
                <a:cubicBezTo>
                  <a:pt x="36924" y="24027"/>
                  <a:pt x="33571" y="24670"/>
                  <a:pt x="30211" y="24670"/>
                </a:cubicBezTo>
                <a:cubicBezTo>
                  <a:pt x="24375" y="24670"/>
                  <a:pt x="18519" y="22729"/>
                  <a:pt x="13978" y="19057"/>
                </a:cubicBezTo>
                <a:cubicBezTo>
                  <a:pt x="12145" y="17580"/>
                  <a:pt x="10228" y="15747"/>
                  <a:pt x="9573" y="13413"/>
                </a:cubicBezTo>
                <a:lnTo>
                  <a:pt x="9573" y="13413"/>
                </a:lnTo>
                <a:cubicBezTo>
                  <a:pt x="10267" y="13604"/>
                  <a:pt x="10984" y="13719"/>
                  <a:pt x="11687" y="13719"/>
                </a:cubicBezTo>
                <a:cubicBezTo>
                  <a:pt x="12563" y="13719"/>
                  <a:pt x="13415" y="13540"/>
                  <a:pt x="14169" y="13104"/>
                </a:cubicBezTo>
                <a:cubicBezTo>
                  <a:pt x="15145" y="12532"/>
                  <a:pt x="15943" y="11472"/>
                  <a:pt x="15907" y="10306"/>
                </a:cubicBezTo>
                <a:cubicBezTo>
                  <a:pt x="15895" y="9329"/>
                  <a:pt x="15300" y="8496"/>
                  <a:pt x="14490" y="8008"/>
                </a:cubicBezTo>
                <a:cubicBezTo>
                  <a:pt x="13919" y="7649"/>
                  <a:pt x="13235" y="7452"/>
                  <a:pt x="12563" y="7452"/>
                </a:cubicBezTo>
                <a:cubicBezTo>
                  <a:pt x="12254" y="7452"/>
                  <a:pt x="11948" y="7493"/>
                  <a:pt x="11656" y="7579"/>
                </a:cubicBezTo>
                <a:cubicBezTo>
                  <a:pt x="10621" y="7877"/>
                  <a:pt x="9811" y="8710"/>
                  <a:pt x="9347" y="9663"/>
                </a:cubicBezTo>
                <a:cubicBezTo>
                  <a:pt x="8882" y="10615"/>
                  <a:pt x="8751" y="11615"/>
                  <a:pt x="8870" y="12592"/>
                </a:cubicBezTo>
                <a:cubicBezTo>
                  <a:pt x="8561" y="12473"/>
                  <a:pt x="8263" y="12353"/>
                  <a:pt x="7977" y="12223"/>
                </a:cubicBezTo>
                <a:cubicBezTo>
                  <a:pt x="3512" y="10151"/>
                  <a:pt x="548" y="5198"/>
                  <a:pt x="1036" y="269"/>
                </a:cubicBezTo>
                <a:cubicBezTo>
                  <a:pt x="1054" y="90"/>
                  <a:pt x="926" y="1"/>
                  <a:pt x="78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89"/>
          </a:p>
        </p:txBody>
      </p:sp>
      <p:sp>
        <p:nvSpPr>
          <p:cNvPr id="443" name="Google Shape;443;p52"/>
          <p:cNvSpPr/>
          <p:nvPr/>
        </p:nvSpPr>
        <p:spPr>
          <a:xfrm rot="-8100000">
            <a:off x="-2054252" y="1707818"/>
            <a:ext cx="4022463" cy="2502101"/>
          </a:xfrm>
          <a:custGeom>
            <a:avLst/>
            <a:gdLst/>
            <a:ahLst/>
            <a:cxnLst/>
            <a:rect l="l" t="t" r="r" b="b"/>
            <a:pathLst>
              <a:path w="40604" h="25257" extrusionOk="0">
                <a:moveTo>
                  <a:pt x="12569" y="7999"/>
                </a:moveTo>
                <a:cubicBezTo>
                  <a:pt x="13334" y="7999"/>
                  <a:pt x="14124" y="8304"/>
                  <a:pt x="14681" y="8841"/>
                </a:cubicBezTo>
                <a:cubicBezTo>
                  <a:pt x="15490" y="9627"/>
                  <a:pt x="15538" y="10794"/>
                  <a:pt x="14883" y="11711"/>
                </a:cubicBezTo>
                <a:cubicBezTo>
                  <a:pt x="14131" y="12769"/>
                  <a:pt x="12977" y="13147"/>
                  <a:pt x="11752" y="13147"/>
                </a:cubicBezTo>
                <a:cubicBezTo>
                  <a:pt x="10978" y="13147"/>
                  <a:pt x="10177" y="12996"/>
                  <a:pt x="9430" y="12770"/>
                </a:cubicBezTo>
                <a:cubicBezTo>
                  <a:pt x="9168" y="10865"/>
                  <a:pt x="9989" y="8413"/>
                  <a:pt x="12073" y="8043"/>
                </a:cubicBezTo>
                <a:cubicBezTo>
                  <a:pt x="12235" y="8014"/>
                  <a:pt x="12402" y="7999"/>
                  <a:pt x="12569" y="7999"/>
                </a:cubicBezTo>
                <a:close/>
                <a:moveTo>
                  <a:pt x="787" y="1"/>
                </a:moveTo>
                <a:cubicBezTo>
                  <a:pt x="649" y="1"/>
                  <a:pt x="500" y="90"/>
                  <a:pt x="476" y="269"/>
                </a:cubicBezTo>
                <a:cubicBezTo>
                  <a:pt x="0" y="5031"/>
                  <a:pt x="2643" y="9817"/>
                  <a:pt x="6751" y="12223"/>
                </a:cubicBezTo>
                <a:cubicBezTo>
                  <a:pt x="7406" y="12604"/>
                  <a:pt x="8168" y="12961"/>
                  <a:pt x="8977" y="13235"/>
                </a:cubicBezTo>
                <a:cubicBezTo>
                  <a:pt x="9227" y="14389"/>
                  <a:pt x="9811" y="15497"/>
                  <a:pt x="10549" y="16461"/>
                </a:cubicBezTo>
                <a:cubicBezTo>
                  <a:pt x="12133" y="18521"/>
                  <a:pt x="14288" y="20188"/>
                  <a:pt x="16502" y="21509"/>
                </a:cubicBezTo>
                <a:cubicBezTo>
                  <a:pt x="18693" y="22795"/>
                  <a:pt x="21062" y="23783"/>
                  <a:pt x="23527" y="24403"/>
                </a:cubicBezTo>
                <a:cubicBezTo>
                  <a:pt x="25718" y="24967"/>
                  <a:pt x="27986" y="25256"/>
                  <a:pt x="30252" y="25256"/>
                </a:cubicBezTo>
                <a:cubicBezTo>
                  <a:pt x="33097" y="25256"/>
                  <a:pt x="35940" y="24801"/>
                  <a:pt x="38624" y="23867"/>
                </a:cubicBezTo>
                <a:cubicBezTo>
                  <a:pt x="39196" y="23676"/>
                  <a:pt x="39755" y="23450"/>
                  <a:pt x="40315" y="23200"/>
                </a:cubicBezTo>
                <a:cubicBezTo>
                  <a:pt x="40603" y="23056"/>
                  <a:pt x="40419" y="22670"/>
                  <a:pt x="40148" y="22670"/>
                </a:cubicBezTo>
                <a:cubicBezTo>
                  <a:pt x="40106" y="22670"/>
                  <a:pt x="40062" y="22679"/>
                  <a:pt x="40017" y="22700"/>
                </a:cubicBezTo>
                <a:cubicBezTo>
                  <a:pt x="36924" y="24027"/>
                  <a:pt x="33571" y="24670"/>
                  <a:pt x="30211" y="24670"/>
                </a:cubicBezTo>
                <a:cubicBezTo>
                  <a:pt x="24375" y="24670"/>
                  <a:pt x="18519" y="22729"/>
                  <a:pt x="13978" y="19057"/>
                </a:cubicBezTo>
                <a:cubicBezTo>
                  <a:pt x="12145" y="17580"/>
                  <a:pt x="10228" y="15747"/>
                  <a:pt x="9573" y="13413"/>
                </a:cubicBezTo>
                <a:lnTo>
                  <a:pt x="9573" y="13413"/>
                </a:lnTo>
                <a:cubicBezTo>
                  <a:pt x="10267" y="13604"/>
                  <a:pt x="10984" y="13719"/>
                  <a:pt x="11687" y="13719"/>
                </a:cubicBezTo>
                <a:cubicBezTo>
                  <a:pt x="12563" y="13719"/>
                  <a:pt x="13415" y="13540"/>
                  <a:pt x="14169" y="13104"/>
                </a:cubicBezTo>
                <a:cubicBezTo>
                  <a:pt x="15145" y="12532"/>
                  <a:pt x="15943" y="11472"/>
                  <a:pt x="15907" y="10306"/>
                </a:cubicBezTo>
                <a:cubicBezTo>
                  <a:pt x="15895" y="9329"/>
                  <a:pt x="15300" y="8496"/>
                  <a:pt x="14490" y="8008"/>
                </a:cubicBezTo>
                <a:cubicBezTo>
                  <a:pt x="13919" y="7649"/>
                  <a:pt x="13235" y="7452"/>
                  <a:pt x="12563" y="7452"/>
                </a:cubicBezTo>
                <a:cubicBezTo>
                  <a:pt x="12254" y="7452"/>
                  <a:pt x="11948" y="7493"/>
                  <a:pt x="11656" y="7579"/>
                </a:cubicBezTo>
                <a:cubicBezTo>
                  <a:pt x="10621" y="7877"/>
                  <a:pt x="9811" y="8710"/>
                  <a:pt x="9347" y="9663"/>
                </a:cubicBezTo>
                <a:cubicBezTo>
                  <a:pt x="8882" y="10615"/>
                  <a:pt x="8751" y="11615"/>
                  <a:pt x="8870" y="12592"/>
                </a:cubicBezTo>
                <a:cubicBezTo>
                  <a:pt x="8561" y="12473"/>
                  <a:pt x="8263" y="12353"/>
                  <a:pt x="7977" y="12223"/>
                </a:cubicBezTo>
                <a:cubicBezTo>
                  <a:pt x="3512" y="10151"/>
                  <a:pt x="548" y="5198"/>
                  <a:pt x="1036" y="269"/>
                </a:cubicBezTo>
                <a:cubicBezTo>
                  <a:pt x="1054" y="90"/>
                  <a:pt x="926" y="1"/>
                  <a:pt x="78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89"/>
          </a:p>
        </p:txBody>
      </p:sp>
      <p:sp>
        <p:nvSpPr>
          <p:cNvPr id="444" name="Google Shape;444;p52"/>
          <p:cNvSpPr/>
          <p:nvPr/>
        </p:nvSpPr>
        <p:spPr>
          <a:xfrm>
            <a:off x="11028033" y="1623567"/>
            <a:ext cx="426000" cy="426000"/>
          </a:xfrm>
          <a:prstGeom prst="star4">
            <a:avLst>
              <a:gd name="adj" fmla="val 0"/>
            </a:avLst>
          </a:prstGeom>
          <a:solidFill>
            <a:schemeClr val="accent1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89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D5F7FBD-1FB3-6899-100D-A51CD30833E8}"/>
              </a:ext>
            </a:extLst>
          </p:cNvPr>
          <p:cNvSpPr txBox="1"/>
          <p:nvPr/>
        </p:nvSpPr>
        <p:spPr>
          <a:xfrm>
            <a:off x="1909660" y="678455"/>
            <a:ext cx="85403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Thao </a:t>
            </a:r>
            <a:r>
              <a:rPr lang="en-US" sz="2000" dirty="0" err="1"/>
              <a:t>tác</a:t>
            </a:r>
            <a:r>
              <a:rPr lang="en-US" sz="2000" dirty="0"/>
              <a:t> insert: Chia </a:t>
            </a:r>
            <a:r>
              <a:rPr lang="en-US" sz="2000" dirty="0" err="1"/>
              <a:t>cây</a:t>
            </a:r>
            <a:r>
              <a:rPr lang="en-US" sz="2000" dirty="0"/>
              <a:t> tại </a:t>
            </a:r>
            <a:r>
              <a:rPr lang="en-US" sz="2000" dirty="0" err="1"/>
              <a:t>vị</a:t>
            </a:r>
            <a:r>
              <a:rPr lang="en-US" sz="2000" dirty="0"/>
              <a:t> trí cần insert, merge </a:t>
            </a:r>
            <a:r>
              <a:rPr lang="en-US" sz="2000" dirty="0" err="1"/>
              <a:t>cây</a:t>
            </a:r>
            <a:r>
              <a:rPr lang="en-US" sz="2000" dirty="0"/>
              <a:t> bên </a:t>
            </a:r>
            <a:r>
              <a:rPr lang="en-US" sz="2000" dirty="0" err="1"/>
              <a:t>trái</a:t>
            </a:r>
            <a:r>
              <a:rPr lang="en-US" sz="2000" dirty="0"/>
              <a:t> và node cần thêm, </a:t>
            </a:r>
            <a:r>
              <a:rPr lang="en-US" sz="2000" dirty="0" err="1"/>
              <a:t>sau</a:t>
            </a:r>
            <a:r>
              <a:rPr lang="en-US" sz="2000" dirty="0"/>
              <a:t> đó merge </a:t>
            </a:r>
            <a:r>
              <a:rPr lang="en-US" sz="2000" dirty="0" err="1"/>
              <a:t>cây</a:t>
            </a:r>
            <a:r>
              <a:rPr lang="en-US" sz="2000" dirty="0"/>
              <a:t> bên </a:t>
            </a:r>
            <a:r>
              <a:rPr lang="en-US" sz="2000" dirty="0" err="1"/>
              <a:t>trái</a:t>
            </a:r>
            <a:r>
              <a:rPr lang="en-US" sz="2000" dirty="0"/>
              <a:t> và bên phải</a:t>
            </a:r>
          </a:p>
          <a:p>
            <a:r>
              <a:rPr lang="en-US" sz="2000" dirty="0"/>
              <a:t> </a:t>
            </a:r>
            <a:r>
              <a:rPr lang="en-US" sz="2000" dirty="0" err="1"/>
              <a:t>Ví</a:t>
            </a:r>
            <a:r>
              <a:rPr lang="en-US" sz="2000" dirty="0"/>
              <a:t> </a:t>
            </a:r>
            <a:r>
              <a:rPr lang="en-US" sz="2000" dirty="0" err="1"/>
              <a:t>dụ</a:t>
            </a:r>
            <a:r>
              <a:rPr lang="en-US" sz="2000" dirty="0"/>
              <a:t>: Insert 2 vào </a:t>
            </a:r>
            <a:r>
              <a:rPr lang="en-US" sz="2000" dirty="0" err="1"/>
              <a:t>vị</a:t>
            </a:r>
            <a:r>
              <a:rPr lang="en-US" sz="2000" dirty="0"/>
              <a:t> trí 3(pos)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610E569-A64D-DCBD-8A1D-5A8BA7DE7C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9628" y="1765563"/>
            <a:ext cx="5201376" cy="34866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7F59253-3494-94F7-F865-376B8F6F70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45622" y="1752112"/>
            <a:ext cx="5134692" cy="346758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BBF9E8F-054B-3181-DB49-190905CA900D}"/>
              </a:ext>
            </a:extLst>
          </p:cNvPr>
          <p:cNvSpPr txBox="1"/>
          <p:nvPr/>
        </p:nvSpPr>
        <p:spPr>
          <a:xfrm>
            <a:off x="6925901" y="1846278"/>
            <a:ext cx="4868508" cy="3416320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def split(T, </a:t>
            </a:r>
            <a:r>
              <a:rPr lang="en-US" dirty="0" err="1"/>
              <a:t>nLeft</a:t>
            </a:r>
            <a:r>
              <a:rPr lang="en-US" dirty="0"/>
              <a:t>, </a:t>
            </a:r>
            <a:r>
              <a:rPr lang="en-US" dirty="0" err="1"/>
              <a:t>nRight</a:t>
            </a:r>
            <a:r>
              <a:rPr lang="en-US" dirty="0"/>
              <a:t>, pos, </a:t>
            </a:r>
            <a:r>
              <a:rPr lang="en-US" dirty="0">
                <a:solidFill>
                  <a:srgbClr val="FF0000"/>
                </a:solidFill>
              </a:rPr>
              <a:t>add=0</a:t>
            </a:r>
            <a:r>
              <a:rPr lang="en-US" dirty="0"/>
              <a:t>):</a:t>
            </a:r>
          </a:p>
          <a:p>
            <a:r>
              <a:rPr lang="en-US" dirty="0"/>
              <a:t>   if  !T:</a:t>
            </a:r>
          </a:p>
          <a:p>
            <a:r>
              <a:rPr lang="en-US" dirty="0"/>
              <a:t>        </a:t>
            </a:r>
            <a:r>
              <a:rPr lang="en-US" dirty="0" err="1"/>
              <a:t>nLeft</a:t>
            </a:r>
            <a:r>
              <a:rPr lang="en-US" dirty="0"/>
              <a:t> = </a:t>
            </a:r>
            <a:r>
              <a:rPr lang="en-US" dirty="0" err="1"/>
              <a:t>nRight</a:t>
            </a:r>
            <a:r>
              <a:rPr lang="en-US" dirty="0"/>
              <a:t> = NULL;</a:t>
            </a:r>
          </a:p>
          <a:p>
            <a:endParaRPr lang="en-US" dirty="0"/>
          </a:p>
          <a:p>
            <a:r>
              <a:rPr lang="en-US" dirty="0"/>
              <a:t>   </a:t>
            </a:r>
            <a:r>
              <a:rPr lang="en-US" dirty="0" err="1">
                <a:solidFill>
                  <a:srgbClr val="FF0000"/>
                </a:solidFill>
              </a:rPr>
              <a:t>cur_node</a:t>
            </a:r>
            <a:r>
              <a:rPr lang="en-US" dirty="0">
                <a:solidFill>
                  <a:srgbClr val="FF0000"/>
                </a:solidFill>
              </a:rPr>
              <a:t> = add + </a:t>
            </a:r>
            <a:r>
              <a:rPr lang="en-US" dirty="0" err="1">
                <a:solidFill>
                  <a:srgbClr val="FF0000"/>
                </a:solidFill>
              </a:rPr>
              <a:t>cnt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 err="1">
                <a:solidFill>
                  <a:srgbClr val="FF0000"/>
                </a:solidFill>
              </a:rPr>
              <a:t>T.Left</a:t>
            </a:r>
            <a:r>
              <a:rPr lang="en-US" dirty="0">
                <a:solidFill>
                  <a:srgbClr val="FF0000"/>
                </a:solidFill>
              </a:rPr>
              <a:t>)+ 1;</a:t>
            </a:r>
          </a:p>
          <a:p>
            <a:r>
              <a:rPr lang="en-US" dirty="0"/>
              <a:t>   If </a:t>
            </a:r>
            <a:r>
              <a:rPr lang="en-US" dirty="0" err="1">
                <a:solidFill>
                  <a:srgbClr val="FF0000"/>
                </a:solidFill>
              </a:rPr>
              <a:t>cur_node</a:t>
            </a:r>
            <a:r>
              <a:rPr lang="en-US" dirty="0">
                <a:solidFill>
                  <a:srgbClr val="FF0000"/>
                </a:solidFill>
              </a:rPr>
              <a:t> &lt;= pos</a:t>
            </a:r>
            <a:r>
              <a:rPr lang="en-US" dirty="0"/>
              <a:t>:</a:t>
            </a:r>
          </a:p>
          <a:p>
            <a:r>
              <a:rPr lang="en-US" dirty="0"/>
              <a:t>        split( </a:t>
            </a:r>
            <a:r>
              <a:rPr lang="en-US" dirty="0" err="1"/>
              <a:t>T.Right</a:t>
            </a:r>
            <a:r>
              <a:rPr lang="en-US" dirty="0"/>
              <a:t>, </a:t>
            </a:r>
            <a:r>
              <a:rPr lang="en-US" dirty="0" err="1"/>
              <a:t>T.Right</a:t>
            </a:r>
            <a:r>
              <a:rPr lang="en-US" dirty="0"/>
              <a:t>, </a:t>
            </a:r>
            <a:r>
              <a:rPr lang="en-US" dirty="0" err="1"/>
              <a:t>nRight</a:t>
            </a:r>
            <a:r>
              <a:rPr lang="en-US" dirty="0"/>
              <a:t>, pos, </a:t>
            </a:r>
            <a:r>
              <a:rPr lang="en-US" dirty="0">
                <a:solidFill>
                  <a:srgbClr val="FF0000"/>
                </a:solidFill>
              </a:rPr>
              <a:t>add</a:t>
            </a:r>
            <a:r>
              <a:rPr lang="en-US" dirty="0"/>
              <a:t>);</a:t>
            </a:r>
          </a:p>
          <a:p>
            <a:r>
              <a:rPr lang="en-US" dirty="0"/>
              <a:t>        </a:t>
            </a:r>
            <a:r>
              <a:rPr lang="en-US" dirty="0" err="1"/>
              <a:t>nLeft</a:t>
            </a:r>
            <a:r>
              <a:rPr lang="en-US" dirty="0"/>
              <a:t> = T;</a:t>
            </a:r>
          </a:p>
          <a:p>
            <a:r>
              <a:rPr lang="en-US" dirty="0"/>
              <a:t>   else:</a:t>
            </a:r>
          </a:p>
          <a:p>
            <a:r>
              <a:rPr lang="en-US" dirty="0"/>
              <a:t>        split( </a:t>
            </a:r>
            <a:r>
              <a:rPr lang="en-US" dirty="0" err="1"/>
              <a:t>T.Left</a:t>
            </a:r>
            <a:r>
              <a:rPr lang="en-US" dirty="0"/>
              <a:t>, </a:t>
            </a:r>
            <a:r>
              <a:rPr lang="en-US" dirty="0" err="1"/>
              <a:t>nLeft</a:t>
            </a:r>
            <a:r>
              <a:rPr lang="en-US" dirty="0"/>
              <a:t>, </a:t>
            </a:r>
            <a:r>
              <a:rPr lang="en-US" dirty="0" err="1"/>
              <a:t>T.Left</a:t>
            </a:r>
            <a:r>
              <a:rPr lang="en-US" dirty="0"/>
              <a:t>, pos, </a:t>
            </a:r>
            <a:r>
              <a:rPr lang="en-US" dirty="0" err="1">
                <a:solidFill>
                  <a:srgbClr val="FF0000"/>
                </a:solidFill>
              </a:rPr>
              <a:t>cur_node</a:t>
            </a:r>
            <a:r>
              <a:rPr lang="en-US" dirty="0"/>
              <a:t>);</a:t>
            </a:r>
          </a:p>
          <a:p>
            <a:r>
              <a:rPr lang="en-US" dirty="0"/>
              <a:t>        </a:t>
            </a:r>
            <a:r>
              <a:rPr lang="en-US" dirty="0" err="1"/>
              <a:t>nRight</a:t>
            </a:r>
            <a:r>
              <a:rPr lang="en-US" dirty="0"/>
              <a:t> = 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857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5" name="Google Shape;435;p52"/>
          <p:cNvPicPr preferRelativeResize="0"/>
          <p:nvPr/>
        </p:nvPicPr>
        <p:blipFill rotWithShape="1">
          <a:blip r:embed="rId3">
            <a:alphaModFix/>
          </a:blip>
          <a:srcRect l="4363" t="17099" r="3180" b="16749"/>
          <a:stretch/>
        </p:blipFill>
        <p:spPr>
          <a:xfrm>
            <a:off x="-2422433" y="4462916"/>
            <a:ext cx="4335768" cy="3973297"/>
          </a:xfrm>
          <a:prstGeom prst="rect">
            <a:avLst/>
          </a:prstGeom>
          <a:noFill/>
          <a:ln>
            <a:noFill/>
          </a:ln>
        </p:spPr>
      </p:pic>
      <p:sp>
        <p:nvSpPr>
          <p:cNvPr id="436" name="Google Shape;436;p52"/>
          <p:cNvSpPr txBox="1">
            <a:spLocks noGrp="1"/>
          </p:cNvSpPr>
          <p:nvPr>
            <p:ph type="title"/>
          </p:nvPr>
        </p:nvSpPr>
        <p:spPr>
          <a:xfrm>
            <a:off x="2119000" y="-1504"/>
            <a:ext cx="7954000" cy="647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/>
              <a:t>Implicit </a:t>
            </a:r>
            <a:r>
              <a:rPr lang="en-US" sz="2800" b="1" dirty="0" err="1"/>
              <a:t>Treap</a:t>
            </a:r>
            <a:r>
              <a:rPr lang="en-US" sz="2800" b="1" dirty="0"/>
              <a:t>*</a:t>
            </a:r>
            <a:endParaRPr sz="2800" b="1" dirty="0"/>
          </a:p>
        </p:txBody>
      </p:sp>
      <p:sp>
        <p:nvSpPr>
          <p:cNvPr id="441" name="Google Shape;441;p52"/>
          <p:cNvSpPr/>
          <p:nvPr/>
        </p:nvSpPr>
        <p:spPr>
          <a:xfrm rot="-1940152">
            <a:off x="10681748" y="1449173"/>
            <a:ext cx="4675309" cy="4383520"/>
          </a:xfrm>
          <a:custGeom>
            <a:avLst/>
            <a:gdLst/>
            <a:ahLst/>
            <a:cxnLst/>
            <a:rect l="l" t="t" r="r" b="b"/>
            <a:pathLst>
              <a:path w="88334" h="82821" extrusionOk="0">
                <a:moveTo>
                  <a:pt x="55901" y="1"/>
                </a:moveTo>
                <a:cubicBezTo>
                  <a:pt x="48674" y="1"/>
                  <a:pt x="43483" y="524"/>
                  <a:pt x="35089" y="2858"/>
                </a:cubicBezTo>
                <a:cubicBezTo>
                  <a:pt x="33874" y="3215"/>
                  <a:pt x="33243" y="3430"/>
                  <a:pt x="31874" y="3811"/>
                </a:cubicBezTo>
                <a:cubicBezTo>
                  <a:pt x="15777" y="8454"/>
                  <a:pt x="1" y="20610"/>
                  <a:pt x="1" y="38517"/>
                </a:cubicBezTo>
                <a:cubicBezTo>
                  <a:pt x="1" y="50519"/>
                  <a:pt x="5776" y="59401"/>
                  <a:pt x="14717" y="68104"/>
                </a:cubicBezTo>
                <a:cubicBezTo>
                  <a:pt x="23028" y="76784"/>
                  <a:pt x="32315" y="82820"/>
                  <a:pt x="44328" y="82820"/>
                </a:cubicBezTo>
                <a:cubicBezTo>
                  <a:pt x="59627" y="82820"/>
                  <a:pt x="72022" y="70557"/>
                  <a:pt x="78916" y="57984"/>
                </a:cubicBezTo>
                <a:cubicBezTo>
                  <a:pt x="84595" y="48387"/>
                  <a:pt x="88333" y="42803"/>
                  <a:pt x="88333" y="32421"/>
                </a:cubicBezTo>
                <a:cubicBezTo>
                  <a:pt x="88333" y="14514"/>
                  <a:pt x="73808" y="1"/>
                  <a:pt x="5590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89"/>
          </a:p>
        </p:txBody>
      </p:sp>
      <p:sp>
        <p:nvSpPr>
          <p:cNvPr id="442" name="Google Shape;442;p52"/>
          <p:cNvSpPr/>
          <p:nvPr/>
        </p:nvSpPr>
        <p:spPr>
          <a:xfrm rot="10212671" flipH="1">
            <a:off x="10059427" y="4574143"/>
            <a:ext cx="4111736" cy="2557632"/>
          </a:xfrm>
          <a:custGeom>
            <a:avLst/>
            <a:gdLst/>
            <a:ahLst/>
            <a:cxnLst/>
            <a:rect l="l" t="t" r="r" b="b"/>
            <a:pathLst>
              <a:path w="40604" h="25257" extrusionOk="0">
                <a:moveTo>
                  <a:pt x="12569" y="7999"/>
                </a:moveTo>
                <a:cubicBezTo>
                  <a:pt x="13334" y="7999"/>
                  <a:pt x="14124" y="8304"/>
                  <a:pt x="14681" y="8841"/>
                </a:cubicBezTo>
                <a:cubicBezTo>
                  <a:pt x="15490" y="9627"/>
                  <a:pt x="15538" y="10794"/>
                  <a:pt x="14883" y="11711"/>
                </a:cubicBezTo>
                <a:cubicBezTo>
                  <a:pt x="14131" y="12769"/>
                  <a:pt x="12977" y="13147"/>
                  <a:pt x="11752" y="13147"/>
                </a:cubicBezTo>
                <a:cubicBezTo>
                  <a:pt x="10978" y="13147"/>
                  <a:pt x="10177" y="12996"/>
                  <a:pt x="9430" y="12770"/>
                </a:cubicBezTo>
                <a:cubicBezTo>
                  <a:pt x="9168" y="10865"/>
                  <a:pt x="9989" y="8413"/>
                  <a:pt x="12073" y="8043"/>
                </a:cubicBezTo>
                <a:cubicBezTo>
                  <a:pt x="12235" y="8014"/>
                  <a:pt x="12402" y="7999"/>
                  <a:pt x="12569" y="7999"/>
                </a:cubicBezTo>
                <a:close/>
                <a:moveTo>
                  <a:pt x="787" y="1"/>
                </a:moveTo>
                <a:cubicBezTo>
                  <a:pt x="649" y="1"/>
                  <a:pt x="500" y="90"/>
                  <a:pt x="476" y="269"/>
                </a:cubicBezTo>
                <a:cubicBezTo>
                  <a:pt x="0" y="5031"/>
                  <a:pt x="2643" y="9817"/>
                  <a:pt x="6751" y="12223"/>
                </a:cubicBezTo>
                <a:cubicBezTo>
                  <a:pt x="7406" y="12604"/>
                  <a:pt x="8168" y="12961"/>
                  <a:pt x="8977" y="13235"/>
                </a:cubicBezTo>
                <a:cubicBezTo>
                  <a:pt x="9227" y="14389"/>
                  <a:pt x="9811" y="15497"/>
                  <a:pt x="10549" y="16461"/>
                </a:cubicBezTo>
                <a:cubicBezTo>
                  <a:pt x="12133" y="18521"/>
                  <a:pt x="14288" y="20188"/>
                  <a:pt x="16502" y="21509"/>
                </a:cubicBezTo>
                <a:cubicBezTo>
                  <a:pt x="18693" y="22795"/>
                  <a:pt x="21062" y="23783"/>
                  <a:pt x="23527" y="24403"/>
                </a:cubicBezTo>
                <a:cubicBezTo>
                  <a:pt x="25718" y="24967"/>
                  <a:pt x="27986" y="25256"/>
                  <a:pt x="30252" y="25256"/>
                </a:cubicBezTo>
                <a:cubicBezTo>
                  <a:pt x="33097" y="25256"/>
                  <a:pt x="35940" y="24801"/>
                  <a:pt x="38624" y="23867"/>
                </a:cubicBezTo>
                <a:cubicBezTo>
                  <a:pt x="39196" y="23676"/>
                  <a:pt x="39755" y="23450"/>
                  <a:pt x="40315" y="23200"/>
                </a:cubicBezTo>
                <a:cubicBezTo>
                  <a:pt x="40603" y="23056"/>
                  <a:pt x="40419" y="22670"/>
                  <a:pt x="40148" y="22670"/>
                </a:cubicBezTo>
                <a:cubicBezTo>
                  <a:pt x="40106" y="22670"/>
                  <a:pt x="40062" y="22679"/>
                  <a:pt x="40017" y="22700"/>
                </a:cubicBezTo>
                <a:cubicBezTo>
                  <a:pt x="36924" y="24027"/>
                  <a:pt x="33571" y="24670"/>
                  <a:pt x="30211" y="24670"/>
                </a:cubicBezTo>
                <a:cubicBezTo>
                  <a:pt x="24375" y="24670"/>
                  <a:pt x="18519" y="22729"/>
                  <a:pt x="13978" y="19057"/>
                </a:cubicBezTo>
                <a:cubicBezTo>
                  <a:pt x="12145" y="17580"/>
                  <a:pt x="10228" y="15747"/>
                  <a:pt x="9573" y="13413"/>
                </a:cubicBezTo>
                <a:lnTo>
                  <a:pt x="9573" y="13413"/>
                </a:lnTo>
                <a:cubicBezTo>
                  <a:pt x="10267" y="13604"/>
                  <a:pt x="10984" y="13719"/>
                  <a:pt x="11687" y="13719"/>
                </a:cubicBezTo>
                <a:cubicBezTo>
                  <a:pt x="12563" y="13719"/>
                  <a:pt x="13415" y="13540"/>
                  <a:pt x="14169" y="13104"/>
                </a:cubicBezTo>
                <a:cubicBezTo>
                  <a:pt x="15145" y="12532"/>
                  <a:pt x="15943" y="11472"/>
                  <a:pt x="15907" y="10306"/>
                </a:cubicBezTo>
                <a:cubicBezTo>
                  <a:pt x="15895" y="9329"/>
                  <a:pt x="15300" y="8496"/>
                  <a:pt x="14490" y="8008"/>
                </a:cubicBezTo>
                <a:cubicBezTo>
                  <a:pt x="13919" y="7649"/>
                  <a:pt x="13235" y="7452"/>
                  <a:pt x="12563" y="7452"/>
                </a:cubicBezTo>
                <a:cubicBezTo>
                  <a:pt x="12254" y="7452"/>
                  <a:pt x="11948" y="7493"/>
                  <a:pt x="11656" y="7579"/>
                </a:cubicBezTo>
                <a:cubicBezTo>
                  <a:pt x="10621" y="7877"/>
                  <a:pt x="9811" y="8710"/>
                  <a:pt x="9347" y="9663"/>
                </a:cubicBezTo>
                <a:cubicBezTo>
                  <a:pt x="8882" y="10615"/>
                  <a:pt x="8751" y="11615"/>
                  <a:pt x="8870" y="12592"/>
                </a:cubicBezTo>
                <a:cubicBezTo>
                  <a:pt x="8561" y="12473"/>
                  <a:pt x="8263" y="12353"/>
                  <a:pt x="7977" y="12223"/>
                </a:cubicBezTo>
                <a:cubicBezTo>
                  <a:pt x="3512" y="10151"/>
                  <a:pt x="548" y="5198"/>
                  <a:pt x="1036" y="269"/>
                </a:cubicBezTo>
                <a:cubicBezTo>
                  <a:pt x="1054" y="90"/>
                  <a:pt x="926" y="1"/>
                  <a:pt x="78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89"/>
          </a:p>
        </p:txBody>
      </p:sp>
      <p:sp>
        <p:nvSpPr>
          <p:cNvPr id="443" name="Google Shape;443;p52"/>
          <p:cNvSpPr/>
          <p:nvPr/>
        </p:nvSpPr>
        <p:spPr>
          <a:xfrm rot="-8100000">
            <a:off x="-2054252" y="1707818"/>
            <a:ext cx="4022463" cy="2502101"/>
          </a:xfrm>
          <a:custGeom>
            <a:avLst/>
            <a:gdLst/>
            <a:ahLst/>
            <a:cxnLst/>
            <a:rect l="l" t="t" r="r" b="b"/>
            <a:pathLst>
              <a:path w="40604" h="25257" extrusionOk="0">
                <a:moveTo>
                  <a:pt x="12569" y="7999"/>
                </a:moveTo>
                <a:cubicBezTo>
                  <a:pt x="13334" y="7999"/>
                  <a:pt x="14124" y="8304"/>
                  <a:pt x="14681" y="8841"/>
                </a:cubicBezTo>
                <a:cubicBezTo>
                  <a:pt x="15490" y="9627"/>
                  <a:pt x="15538" y="10794"/>
                  <a:pt x="14883" y="11711"/>
                </a:cubicBezTo>
                <a:cubicBezTo>
                  <a:pt x="14131" y="12769"/>
                  <a:pt x="12977" y="13147"/>
                  <a:pt x="11752" y="13147"/>
                </a:cubicBezTo>
                <a:cubicBezTo>
                  <a:pt x="10978" y="13147"/>
                  <a:pt x="10177" y="12996"/>
                  <a:pt x="9430" y="12770"/>
                </a:cubicBezTo>
                <a:cubicBezTo>
                  <a:pt x="9168" y="10865"/>
                  <a:pt x="9989" y="8413"/>
                  <a:pt x="12073" y="8043"/>
                </a:cubicBezTo>
                <a:cubicBezTo>
                  <a:pt x="12235" y="8014"/>
                  <a:pt x="12402" y="7999"/>
                  <a:pt x="12569" y="7999"/>
                </a:cubicBezTo>
                <a:close/>
                <a:moveTo>
                  <a:pt x="787" y="1"/>
                </a:moveTo>
                <a:cubicBezTo>
                  <a:pt x="649" y="1"/>
                  <a:pt x="500" y="90"/>
                  <a:pt x="476" y="269"/>
                </a:cubicBezTo>
                <a:cubicBezTo>
                  <a:pt x="0" y="5031"/>
                  <a:pt x="2643" y="9817"/>
                  <a:pt x="6751" y="12223"/>
                </a:cubicBezTo>
                <a:cubicBezTo>
                  <a:pt x="7406" y="12604"/>
                  <a:pt x="8168" y="12961"/>
                  <a:pt x="8977" y="13235"/>
                </a:cubicBezTo>
                <a:cubicBezTo>
                  <a:pt x="9227" y="14389"/>
                  <a:pt x="9811" y="15497"/>
                  <a:pt x="10549" y="16461"/>
                </a:cubicBezTo>
                <a:cubicBezTo>
                  <a:pt x="12133" y="18521"/>
                  <a:pt x="14288" y="20188"/>
                  <a:pt x="16502" y="21509"/>
                </a:cubicBezTo>
                <a:cubicBezTo>
                  <a:pt x="18693" y="22795"/>
                  <a:pt x="21062" y="23783"/>
                  <a:pt x="23527" y="24403"/>
                </a:cubicBezTo>
                <a:cubicBezTo>
                  <a:pt x="25718" y="24967"/>
                  <a:pt x="27986" y="25256"/>
                  <a:pt x="30252" y="25256"/>
                </a:cubicBezTo>
                <a:cubicBezTo>
                  <a:pt x="33097" y="25256"/>
                  <a:pt x="35940" y="24801"/>
                  <a:pt x="38624" y="23867"/>
                </a:cubicBezTo>
                <a:cubicBezTo>
                  <a:pt x="39196" y="23676"/>
                  <a:pt x="39755" y="23450"/>
                  <a:pt x="40315" y="23200"/>
                </a:cubicBezTo>
                <a:cubicBezTo>
                  <a:pt x="40603" y="23056"/>
                  <a:pt x="40419" y="22670"/>
                  <a:pt x="40148" y="22670"/>
                </a:cubicBezTo>
                <a:cubicBezTo>
                  <a:pt x="40106" y="22670"/>
                  <a:pt x="40062" y="22679"/>
                  <a:pt x="40017" y="22700"/>
                </a:cubicBezTo>
                <a:cubicBezTo>
                  <a:pt x="36924" y="24027"/>
                  <a:pt x="33571" y="24670"/>
                  <a:pt x="30211" y="24670"/>
                </a:cubicBezTo>
                <a:cubicBezTo>
                  <a:pt x="24375" y="24670"/>
                  <a:pt x="18519" y="22729"/>
                  <a:pt x="13978" y="19057"/>
                </a:cubicBezTo>
                <a:cubicBezTo>
                  <a:pt x="12145" y="17580"/>
                  <a:pt x="10228" y="15747"/>
                  <a:pt x="9573" y="13413"/>
                </a:cubicBezTo>
                <a:lnTo>
                  <a:pt x="9573" y="13413"/>
                </a:lnTo>
                <a:cubicBezTo>
                  <a:pt x="10267" y="13604"/>
                  <a:pt x="10984" y="13719"/>
                  <a:pt x="11687" y="13719"/>
                </a:cubicBezTo>
                <a:cubicBezTo>
                  <a:pt x="12563" y="13719"/>
                  <a:pt x="13415" y="13540"/>
                  <a:pt x="14169" y="13104"/>
                </a:cubicBezTo>
                <a:cubicBezTo>
                  <a:pt x="15145" y="12532"/>
                  <a:pt x="15943" y="11472"/>
                  <a:pt x="15907" y="10306"/>
                </a:cubicBezTo>
                <a:cubicBezTo>
                  <a:pt x="15895" y="9329"/>
                  <a:pt x="15300" y="8496"/>
                  <a:pt x="14490" y="8008"/>
                </a:cubicBezTo>
                <a:cubicBezTo>
                  <a:pt x="13919" y="7649"/>
                  <a:pt x="13235" y="7452"/>
                  <a:pt x="12563" y="7452"/>
                </a:cubicBezTo>
                <a:cubicBezTo>
                  <a:pt x="12254" y="7452"/>
                  <a:pt x="11948" y="7493"/>
                  <a:pt x="11656" y="7579"/>
                </a:cubicBezTo>
                <a:cubicBezTo>
                  <a:pt x="10621" y="7877"/>
                  <a:pt x="9811" y="8710"/>
                  <a:pt x="9347" y="9663"/>
                </a:cubicBezTo>
                <a:cubicBezTo>
                  <a:pt x="8882" y="10615"/>
                  <a:pt x="8751" y="11615"/>
                  <a:pt x="8870" y="12592"/>
                </a:cubicBezTo>
                <a:cubicBezTo>
                  <a:pt x="8561" y="12473"/>
                  <a:pt x="8263" y="12353"/>
                  <a:pt x="7977" y="12223"/>
                </a:cubicBezTo>
                <a:cubicBezTo>
                  <a:pt x="3512" y="10151"/>
                  <a:pt x="548" y="5198"/>
                  <a:pt x="1036" y="269"/>
                </a:cubicBezTo>
                <a:cubicBezTo>
                  <a:pt x="1054" y="90"/>
                  <a:pt x="926" y="1"/>
                  <a:pt x="78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89"/>
          </a:p>
        </p:txBody>
      </p:sp>
      <p:sp>
        <p:nvSpPr>
          <p:cNvPr id="444" name="Google Shape;444;p52"/>
          <p:cNvSpPr/>
          <p:nvPr/>
        </p:nvSpPr>
        <p:spPr>
          <a:xfrm>
            <a:off x="11028033" y="1623567"/>
            <a:ext cx="426000" cy="426000"/>
          </a:xfrm>
          <a:prstGeom prst="star4">
            <a:avLst>
              <a:gd name="adj" fmla="val 0"/>
            </a:avLst>
          </a:prstGeom>
          <a:solidFill>
            <a:schemeClr val="accent1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89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D5F7FBD-1FB3-6899-100D-A51CD30833E8}"/>
              </a:ext>
            </a:extLst>
          </p:cNvPr>
          <p:cNvSpPr txBox="1"/>
          <p:nvPr/>
        </p:nvSpPr>
        <p:spPr>
          <a:xfrm>
            <a:off x="1825841" y="892244"/>
            <a:ext cx="85403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Thao </a:t>
            </a:r>
            <a:r>
              <a:rPr lang="en-US" sz="2000" dirty="0" err="1"/>
              <a:t>tác</a:t>
            </a:r>
            <a:r>
              <a:rPr lang="en-US" sz="2000" dirty="0"/>
              <a:t> insert </a:t>
            </a:r>
            <a:r>
              <a:rPr lang="en-US" sz="2000" dirty="0" err="1"/>
              <a:t>theo</a:t>
            </a:r>
            <a:r>
              <a:rPr lang="en-US" sz="2000" dirty="0"/>
              <a:t> </a:t>
            </a:r>
            <a:r>
              <a:rPr lang="en-US" sz="2000" dirty="0" err="1"/>
              <a:t>vị</a:t>
            </a:r>
            <a:r>
              <a:rPr lang="en-US" sz="2000" dirty="0"/>
              <a:t> trí: Chia </a:t>
            </a:r>
            <a:r>
              <a:rPr lang="en-US" sz="2000" dirty="0" err="1"/>
              <a:t>cây</a:t>
            </a:r>
            <a:r>
              <a:rPr lang="en-US" sz="2000" dirty="0"/>
              <a:t> </a:t>
            </a:r>
            <a:r>
              <a:rPr lang="en-US" sz="2000" dirty="0" err="1"/>
              <a:t>theo</a:t>
            </a:r>
            <a:r>
              <a:rPr lang="en-US" sz="2000" dirty="0"/>
              <a:t> tại </a:t>
            </a:r>
            <a:r>
              <a:rPr lang="en-US" sz="2000" dirty="0" err="1"/>
              <a:t>vị</a:t>
            </a:r>
            <a:r>
              <a:rPr lang="en-US" sz="2000" dirty="0"/>
              <a:t> trí cần chia</a:t>
            </a:r>
          </a:p>
          <a:p>
            <a:r>
              <a:rPr lang="en-US" sz="2000" dirty="0"/>
              <a:t> </a:t>
            </a:r>
            <a:r>
              <a:rPr lang="en-US" sz="2000" dirty="0" err="1"/>
              <a:t>Ví</a:t>
            </a:r>
            <a:r>
              <a:rPr lang="en-US" sz="2000" dirty="0"/>
              <a:t> </a:t>
            </a:r>
            <a:r>
              <a:rPr lang="en-US" sz="2000" dirty="0" err="1"/>
              <a:t>dụ</a:t>
            </a:r>
            <a:r>
              <a:rPr lang="en-US" sz="2000" dirty="0"/>
              <a:t> insert 2 vào </a:t>
            </a:r>
            <a:r>
              <a:rPr lang="en-US" sz="2000" dirty="0" err="1"/>
              <a:t>vị</a:t>
            </a:r>
            <a:r>
              <a:rPr lang="en-US" sz="2000" dirty="0"/>
              <a:t> trí 3(pos) trong array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BBF9E8F-054B-3181-DB49-190905CA900D}"/>
              </a:ext>
            </a:extLst>
          </p:cNvPr>
          <p:cNvSpPr txBox="1"/>
          <p:nvPr/>
        </p:nvSpPr>
        <p:spPr>
          <a:xfrm>
            <a:off x="6925901" y="1846278"/>
            <a:ext cx="4868508" cy="3416320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def split(T, </a:t>
            </a:r>
            <a:r>
              <a:rPr lang="en-US" dirty="0" err="1"/>
              <a:t>nLeft</a:t>
            </a:r>
            <a:r>
              <a:rPr lang="en-US" dirty="0"/>
              <a:t>, </a:t>
            </a:r>
            <a:r>
              <a:rPr lang="en-US" dirty="0" err="1"/>
              <a:t>nRight</a:t>
            </a:r>
            <a:r>
              <a:rPr lang="en-US" dirty="0"/>
              <a:t>, pos, </a:t>
            </a:r>
            <a:r>
              <a:rPr lang="en-US" dirty="0">
                <a:solidFill>
                  <a:srgbClr val="FF0000"/>
                </a:solidFill>
              </a:rPr>
              <a:t>add=0</a:t>
            </a:r>
            <a:r>
              <a:rPr lang="en-US" dirty="0"/>
              <a:t>):</a:t>
            </a:r>
          </a:p>
          <a:p>
            <a:r>
              <a:rPr lang="en-US" dirty="0"/>
              <a:t>   if  !T:</a:t>
            </a:r>
          </a:p>
          <a:p>
            <a:r>
              <a:rPr lang="en-US" dirty="0"/>
              <a:t>        </a:t>
            </a:r>
            <a:r>
              <a:rPr lang="en-US" dirty="0" err="1"/>
              <a:t>nLeft</a:t>
            </a:r>
            <a:r>
              <a:rPr lang="en-US" dirty="0"/>
              <a:t> = </a:t>
            </a:r>
            <a:r>
              <a:rPr lang="en-US" dirty="0" err="1"/>
              <a:t>nRight</a:t>
            </a:r>
            <a:r>
              <a:rPr lang="en-US" dirty="0"/>
              <a:t> = NULL;</a:t>
            </a:r>
          </a:p>
          <a:p>
            <a:endParaRPr lang="en-US" dirty="0"/>
          </a:p>
          <a:p>
            <a:r>
              <a:rPr lang="en-US" dirty="0"/>
              <a:t>   </a:t>
            </a:r>
            <a:r>
              <a:rPr lang="en-US" dirty="0" err="1">
                <a:solidFill>
                  <a:srgbClr val="FF0000"/>
                </a:solidFill>
              </a:rPr>
              <a:t>cur_node</a:t>
            </a:r>
            <a:r>
              <a:rPr lang="en-US" dirty="0">
                <a:solidFill>
                  <a:srgbClr val="FF0000"/>
                </a:solidFill>
              </a:rPr>
              <a:t> = add + </a:t>
            </a:r>
            <a:r>
              <a:rPr lang="en-US" dirty="0" err="1">
                <a:solidFill>
                  <a:srgbClr val="FF0000"/>
                </a:solidFill>
              </a:rPr>
              <a:t>cnt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 err="1">
                <a:solidFill>
                  <a:srgbClr val="FF0000"/>
                </a:solidFill>
              </a:rPr>
              <a:t>T.Left</a:t>
            </a:r>
            <a:r>
              <a:rPr lang="en-US" dirty="0">
                <a:solidFill>
                  <a:srgbClr val="FF0000"/>
                </a:solidFill>
              </a:rPr>
              <a:t>)+ 1;</a:t>
            </a:r>
          </a:p>
          <a:p>
            <a:r>
              <a:rPr lang="en-US" dirty="0"/>
              <a:t>   If </a:t>
            </a:r>
            <a:r>
              <a:rPr lang="en-US" dirty="0" err="1">
                <a:solidFill>
                  <a:srgbClr val="FF0000"/>
                </a:solidFill>
              </a:rPr>
              <a:t>cur_node</a:t>
            </a:r>
            <a:r>
              <a:rPr lang="en-US" dirty="0">
                <a:solidFill>
                  <a:srgbClr val="FF0000"/>
                </a:solidFill>
              </a:rPr>
              <a:t> &lt;= pos</a:t>
            </a:r>
            <a:r>
              <a:rPr lang="en-US" dirty="0"/>
              <a:t>:</a:t>
            </a:r>
          </a:p>
          <a:p>
            <a:r>
              <a:rPr lang="en-US" dirty="0"/>
              <a:t>        split( </a:t>
            </a:r>
            <a:r>
              <a:rPr lang="en-US" dirty="0" err="1"/>
              <a:t>T.Right</a:t>
            </a:r>
            <a:r>
              <a:rPr lang="en-US" dirty="0"/>
              <a:t>, </a:t>
            </a:r>
            <a:r>
              <a:rPr lang="en-US" dirty="0" err="1"/>
              <a:t>T.Right</a:t>
            </a:r>
            <a:r>
              <a:rPr lang="en-US" dirty="0"/>
              <a:t>, </a:t>
            </a:r>
            <a:r>
              <a:rPr lang="en-US" dirty="0" err="1"/>
              <a:t>nRight</a:t>
            </a:r>
            <a:r>
              <a:rPr lang="en-US" dirty="0"/>
              <a:t>, pos, </a:t>
            </a:r>
            <a:r>
              <a:rPr lang="en-US" dirty="0">
                <a:solidFill>
                  <a:srgbClr val="FF0000"/>
                </a:solidFill>
              </a:rPr>
              <a:t>add</a:t>
            </a:r>
            <a:r>
              <a:rPr lang="en-US" dirty="0"/>
              <a:t>);</a:t>
            </a:r>
          </a:p>
          <a:p>
            <a:r>
              <a:rPr lang="en-US" dirty="0"/>
              <a:t>        </a:t>
            </a:r>
            <a:r>
              <a:rPr lang="en-US" dirty="0" err="1"/>
              <a:t>nLeft</a:t>
            </a:r>
            <a:r>
              <a:rPr lang="en-US" dirty="0"/>
              <a:t> = T;</a:t>
            </a:r>
          </a:p>
          <a:p>
            <a:r>
              <a:rPr lang="en-US" dirty="0"/>
              <a:t>   else:</a:t>
            </a:r>
          </a:p>
          <a:p>
            <a:r>
              <a:rPr lang="en-US" dirty="0"/>
              <a:t>        split( </a:t>
            </a:r>
            <a:r>
              <a:rPr lang="en-US" dirty="0" err="1"/>
              <a:t>T.Left</a:t>
            </a:r>
            <a:r>
              <a:rPr lang="en-US" dirty="0"/>
              <a:t>, </a:t>
            </a:r>
            <a:r>
              <a:rPr lang="en-US" dirty="0" err="1"/>
              <a:t>nLeft</a:t>
            </a:r>
            <a:r>
              <a:rPr lang="en-US" dirty="0"/>
              <a:t>, </a:t>
            </a:r>
            <a:r>
              <a:rPr lang="en-US" dirty="0" err="1"/>
              <a:t>T.Left</a:t>
            </a:r>
            <a:r>
              <a:rPr lang="en-US" dirty="0"/>
              <a:t>, pos, </a:t>
            </a:r>
            <a:r>
              <a:rPr lang="en-US" dirty="0" err="1">
                <a:solidFill>
                  <a:srgbClr val="FF0000"/>
                </a:solidFill>
              </a:rPr>
              <a:t>cur_node</a:t>
            </a:r>
            <a:r>
              <a:rPr lang="en-US" dirty="0"/>
              <a:t>);</a:t>
            </a:r>
          </a:p>
          <a:p>
            <a:r>
              <a:rPr lang="en-US" dirty="0"/>
              <a:t>        </a:t>
            </a:r>
            <a:r>
              <a:rPr lang="en-US" dirty="0" err="1"/>
              <a:t>nRight</a:t>
            </a:r>
            <a:r>
              <a:rPr lang="en-US" dirty="0"/>
              <a:t> = T;</a:t>
            </a:r>
          </a:p>
          <a:p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86FA746-7313-010D-5F1C-C21E61DEF91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839" r="6372"/>
          <a:stretch/>
        </p:blipFill>
        <p:spPr>
          <a:xfrm>
            <a:off x="1328521" y="1744472"/>
            <a:ext cx="5142003" cy="30578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3BD084F-0A39-98C2-47C4-B8EF636AA1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3070" y="1738482"/>
            <a:ext cx="5572903" cy="300079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32D3D0B-E45B-AE2B-F11C-86075A8A29B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27465" y="1592349"/>
            <a:ext cx="4744112" cy="36295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AC48116-D84C-32E4-979D-9EBB6D3B5456}"/>
              </a:ext>
            </a:extLst>
          </p:cNvPr>
          <p:cNvSpPr txBox="1"/>
          <p:nvPr/>
        </p:nvSpPr>
        <p:spPr>
          <a:xfrm>
            <a:off x="3520566" y="5698156"/>
            <a:ext cx="588331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LNR: 4 7 1 2 8 5</a:t>
            </a:r>
          </a:p>
        </p:txBody>
      </p:sp>
    </p:spTree>
    <p:extLst>
      <p:ext uri="{BB962C8B-B14F-4D97-AF65-F5344CB8AC3E}">
        <p14:creationId xmlns:p14="http://schemas.microsoft.com/office/powerpoint/2010/main" val="2288321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5" name="Google Shape;435;p52"/>
          <p:cNvPicPr preferRelativeResize="0"/>
          <p:nvPr/>
        </p:nvPicPr>
        <p:blipFill rotWithShape="1">
          <a:blip r:embed="rId3">
            <a:alphaModFix/>
          </a:blip>
          <a:srcRect l="4363" t="17099" r="3180" b="16749"/>
          <a:stretch/>
        </p:blipFill>
        <p:spPr>
          <a:xfrm>
            <a:off x="-2422433" y="4462916"/>
            <a:ext cx="4335768" cy="3973297"/>
          </a:xfrm>
          <a:prstGeom prst="rect">
            <a:avLst/>
          </a:prstGeom>
          <a:noFill/>
          <a:ln>
            <a:noFill/>
          </a:ln>
        </p:spPr>
      </p:pic>
      <p:sp>
        <p:nvSpPr>
          <p:cNvPr id="436" name="Google Shape;436;p52"/>
          <p:cNvSpPr txBox="1">
            <a:spLocks noGrp="1"/>
          </p:cNvSpPr>
          <p:nvPr>
            <p:ph type="title"/>
          </p:nvPr>
        </p:nvSpPr>
        <p:spPr>
          <a:xfrm>
            <a:off x="2119000" y="-1504"/>
            <a:ext cx="7954000" cy="647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/>
              <a:t>Implicit </a:t>
            </a:r>
            <a:r>
              <a:rPr lang="en-US" sz="2800" b="1" dirty="0" err="1"/>
              <a:t>Treap</a:t>
            </a:r>
            <a:r>
              <a:rPr lang="en-US" sz="2800" b="1" dirty="0"/>
              <a:t>*</a:t>
            </a:r>
            <a:endParaRPr sz="2800" b="1" dirty="0"/>
          </a:p>
        </p:txBody>
      </p:sp>
      <p:sp>
        <p:nvSpPr>
          <p:cNvPr id="441" name="Google Shape;441;p52"/>
          <p:cNvSpPr/>
          <p:nvPr/>
        </p:nvSpPr>
        <p:spPr>
          <a:xfrm rot="-1940152">
            <a:off x="10681748" y="1449173"/>
            <a:ext cx="4675309" cy="4383520"/>
          </a:xfrm>
          <a:custGeom>
            <a:avLst/>
            <a:gdLst/>
            <a:ahLst/>
            <a:cxnLst/>
            <a:rect l="l" t="t" r="r" b="b"/>
            <a:pathLst>
              <a:path w="88334" h="82821" extrusionOk="0">
                <a:moveTo>
                  <a:pt x="55901" y="1"/>
                </a:moveTo>
                <a:cubicBezTo>
                  <a:pt x="48674" y="1"/>
                  <a:pt x="43483" y="524"/>
                  <a:pt x="35089" y="2858"/>
                </a:cubicBezTo>
                <a:cubicBezTo>
                  <a:pt x="33874" y="3215"/>
                  <a:pt x="33243" y="3430"/>
                  <a:pt x="31874" y="3811"/>
                </a:cubicBezTo>
                <a:cubicBezTo>
                  <a:pt x="15777" y="8454"/>
                  <a:pt x="1" y="20610"/>
                  <a:pt x="1" y="38517"/>
                </a:cubicBezTo>
                <a:cubicBezTo>
                  <a:pt x="1" y="50519"/>
                  <a:pt x="5776" y="59401"/>
                  <a:pt x="14717" y="68104"/>
                </a:cubicBezTo>
                <a:cubicBezTo>
                  <a:pt x="23028" y="76784"/>
                  <a:pt x="32315" y="82820"/>
                  <a:pt x="44328" y="82820"/>
                </a:cubicBezTo>
                <a:cubicBezTo>
                  <a:pt x="59627" y="82820"/>
                  <a:pt x="72022" y="70557"/>
                  <a:pt x="78916" y="57984"/>
                </a:cubicBezTo>
                <a:cubicBezTo>
                  <a:pt x="84595" y="48387"/>
                  <a:pt x="88333" y="42803"/>
                  <a:pt x="88333" y="32421"/>
                </a:cubicBezTo>
                <a:cubicBezTo>
                  <a:pt x="88333" y="14514"/>
                  <a:pt x="73808" y="1"/>
                  <a:pt x="5590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89"/>
          </a:p>
        </p:txBody>
      </p:sp>
      <p:sp>
        <p:nvSpPr>
          <p:cNvPr id="442" name="Google Shape;442;p52"/>
          <p:cNvSpPr/>
          <p:nvPr/>
        </p:nvSpPr>
        <p:spPr>
          <a:xfrm rot="10212671" flipH="1">
            <a:off x="10059427" y="4574143"/>
            <a:ext cx="4111736" cy="2557632"/>
          </a:xfrm>
          <a:custGeom>
            <a:avLst/>
            <a:gdLst/>
            <a:ahLst/>
            <a:cxnLst/>
            <a:rect l="l" t="t" r="r" b="b"/>
            <a:pathLst>
              <a:path w="40604" h="25257" extrusionOk="0">
                <a:moveTo>
                  <a:pt x="12569" y="7999"/>
                </a:moveTo>
                <a:cubicBezTo>
                  <a:pt x="13334" y="7999"/>
                  <a:pt x="14124" y="8304"/>
                  <a:pt x="14681" y="8841"/>
                </a:cubicBezTo>
                <a:cubicBezTo>
                  <a:pt x="15490" y="9627"/>
                  <a:pt x="15538" y="10794"/>
                  <a:pt x="14883" y="11711"/>
                </a:cubicBezTo>
                <a:cubicBezTo>
                  <a:pt x="14131" y="12769"/>
                  <a:pt x="12977" y="13147"/>
                  <a:pt x="11752" y="13147"/>
                </a:cubicBezTo>
                <a:cubicBezTo>
                  <a:pt x="10978" y="13147"/>
                  <a:pt x="10177" y="12996"/>
                  <a:pt x="9430" y="12770"/>
                </a:cubicBezTo>
                <a:cubicBezTo>
                  <a:pt x="9168" y="10865"/>
                  <a:pt x="9989" y="8413"/>
                  <a:pt x="12073" y="8043"/>
                </a:cubicBezTo>
                <a:cubicBezTo>
                  <a:pt x="12235" y="8014"/>
                  <a:pt x="12402" y="7999"/>
                  <a:pt x="12569" y="7999"/>
                </a:cubicBezTo>
                <a:close/>
                <a:moveTo>
                  <a:pt x="787" y="1"/>
                </a:moveTo>
                <a:cubicBezTo>
                  <a:pt x="649" y="1"/>
                  <a:pt x="500" y="90"/>
                  <a:pt x="476" y="269"/>
                </a:cubicBezTo>
                <a:cubicBezTo>
                  <a:pt x="0" y="5031"/>
                  <a:pt x="2643" y="9817"/>
                  <a:pt x="6751" y="12223"/>
                </a:cubicBezTo>
                <a:cubicBezTo>
                  <a:pt x="7406" y="12604"/>
                  <a:pt x="8168" y="12961"/>
                  <a:pt x="8977" y="13235"/>
                </a:cubicBezTo>
                <a:cubicBezTo>
                  <a:pt x="9227" y="14389"/>
                  <a:pt x="9811" y="15497"/>
                  <a:pt x="10549" y="16461"/>
                </a:cubicBezTo>
                <a:cubicBezTo>
                  <a:pt x="12133" y="18521"/>
                  <a:pt x="14288" y="20188"/>
                  <a:pt x="16502" y="21509"/>
                </a:cubicBezTo>
                <a:cubicBezTo>
                  <a:pt x="18693" y="22795"/>
                  <a:pt x="21062" y="23783"/>
                  <a:pt x="23527" y="24403"/>
                </a:cubicBezTo>
                <a:cubicBezTo>
                  <a:pt x="25718" y="24967"/>
                  <a:pt x="27986" y="25256"/>
                  <a:pt x="30252" y="25256"/>
                </a:cubicBezTo>
                <a:cubicBezTo>
                  <a:pt x="33097" y="25256"/>
                  <a:pt x="35940" y="24801"/>
                  <a:pt x="38624" y="23867"/>
                </a:cubicBezTo>
                <a:cubicBezTo>
                  <a:pt x="39196" y="23676"/>
                  <a:pt x="39755" y="23450"/>
                  <a:pt x="40315" y="23200"/>
                </a:cubicBezTo>
                <a:cubicBezTo>
                  <a:pt x="40603" y="23056"/>
                  <a:pt x="40419" y="22670"/>
                  <a:pt x="40148" y="22670"/>
                </a:cubicBezTo>
                <a:cubicBezTo>
                  <a:pt x="40106" y="22670"/>
                  <a:pt x="40062" y="22679"/>
                  <a:pt x="40017" y="22700"/>
                </a:cubicBezTo>
                <a:cubicBezTo>
                  <a:pt x="36924" y="24027"/>
                  <a:pt x="33571" y="24670"/>
                  <a:pt x="30211" y="24670"/>
                </a:cubicBezTo>
                <a:cubicBezTo>
                  <a:pt x="24375" y="24670"/>
                  <a:pt x="18519" y="22729"/>
                  <a:pt x="13978" y="19057"/>
                </a:cubicBezTo>
                <a:cubicBezTo>
                  <a:pt x="12145" y="17580"/>
                  <a:pt x="10228" y="15747"/>
                  <a:pt x="9573" y="13413"/>
                </a:cubicBezTo>
                <a:lnTo>
                  <a:pt x="9573" y="13413"/>
                </a:lnTo>
                <a:cubicBezTo>
                  <a:pt x="10267" y="13604"/>
                  <a:pt x="10984" y="13719"/>
                  <a:pt x="11687" y="13719"/>
                </a:cubicBezTo>
                <a:cubicBezTo>
                  <a:pt x="12563" y="13719"/>
                  <a:pt x="13415" y="13540"/>
                  <a:pt x="14169" y="13104"/>
                </a:cubicBezTo>
                <a:cubicBezTo>
                  <a:pt x="15145" y="12532"/>
                  <a:pt x="15943" y="11472"/>
                  <a:pt x="15907" y="10306"/>
                </a:cubicBezTo>
                <a:cubicBezTo>
                  <a:pt x="15895" y="9329"/>
                  <a:pt x="15300" y="8496"/>
                  <a:pt x="14490" y="8008"/>
                </a:cubicBezTo>
                <a:cubicBezTo>
                  <a:pt x="13919" y="7649"/>
                  <a:pt x="13235" y="7452"/>
                  <a:pt x="12563" y="7452"/>
                </a:cubicBezTo>
                <a:cubicBezTo>
                  <a:pt x="12254" y="7452"/>
                  <a:pt x="11948" y="7493"/>
                  <a:pt x="11656" y="7579"/>
                </a:cubicBezTo>
                <a:cubicBezTo>
                  <a:pt x="10621" y="7877"/>
                  <a:pt x="9811" y="8710"/>
                  <a:pt x="9347" y="9663"/>
                </a:cubicBezTo>
                <a:cubicBezTo>
                  <a:pt x="8882" y="10615"/>
                  <a:pt x="8751" y="11615"/>
                  <a:pt x="8870" y="12592"/>
                </a:cubicBezTo>
                <a:cubicBezTo>
                  <a:pt x="8561" y="12473"/>
                  <a:pt x="8263" y="12353"/>
                  <a:pt x="7977" y="12223"/>
                </a:cubicBezTo>
                <a:cubicBezTo>
                  <a:pt x="3512" y="10151"/>
                  <a:pt x="548" y="5198"/>
                  <a:pt x="1036" y="269"/>
                </a:cubicBezTo>
                <a:cubicBezTo>
                  <a:pt x="1054" y="90"/>
                  <a:pt x="926" y="1"/>
                  <a:pt x="78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89"/>
          </a:p>
        </p:txBody>
      </p:sp>
      <p:sp>
        <p:nvSpPr>
          <p:cNvPr id="443" name="Google Shape;443;p52"/>
          <p:cNvSpPr/>
          <p:nvPr/>
        </p:nvSpPr>
        <p:spPr>
          <a:xfrm rot="-8100000">
            <a:off x="-2054252" y="1707818"/>
            <a:ext cx="4022463" cy="2502101"/>
          </a:xfrm>
          <a:custGeom>
            <a:avLst/>
            <a:gdLst/>
            <a:ahLst/>
            <a:cxnLst/>
            <a:rect l="l" t="t" r="r" b="b"/>
            <a:pathLst>
              <a:path w="40604" h="25257" extrusionOk="0">
                <a:moveTo>
                  <a:pt x="12569" y="7999"/>
                </a:moveTo>
                <a:cubicBezTo>
                  <a:pt x="13334" y="7999"/>
                  <a:pt x="14124" y="8304"/>
                  <a:pt x="14681" y="8841"/>
                </a:cubicBezTo>
                <a:cubicBezTo>
                  <a:pt x="15490" y="9627"/>
                  <a:pt x="15538" y="10794"/>
                  <a:pt x="14883" y="11711"/>
                </a:cubicBezTo>
                <a:cubicBezTo>
                  <a:pt x="14131" y="12769"/>
                  <a:pt x="12977" y="13147"/>
                  <a:pt x="11752" y="13147"/>
                </a:cubicBezTo>
                <a:cubicBezTo>
                  <a:pt x="10978" y="13147"/>
                  <a:pt x="10177" y="12996"/>
                  <a:pt x="9430" y="12770"/>
                </a:cubicBezTo>
                <a:cubicBezTo>
                  <a:pt x="9168" y="10865"/>
                  <a:pt x="9989" y="8413"/>
                  <a:pt x="12073" y="8043"/>
                </a:cubicBezTo>
                <a:cubicBezTo>
                  <a:pt x="12235" y="8014"/>
                  <a:pt x="12402" y="7999"/>
                  <a:pt x="12569" y="7999"/>
                </a:cubicBezTo>
                <a:close/>
                <a:moveTo>
                  <a:pt x="787" y="1"/>
                </a:moveTo>
                <a:cubicBezTo>
                  <a:pt x="649" y="1"/>
                  <a:pt x="500" y="90"/>
                  <a:pt x="476" y="269"/>
                </a:cubicBezTo>
                <a:cubicBezTo>
                  <a:pt x="0" y="5031"/>
                  <a:pt x="2643" y="9817"/>
                  <a:pt x="6751" y="12223"/>
                </a:cubicBezTo>
                <a:cubicBezTo>
                  <a:pt x="7406" y="12604"/>
                  <a:pt x="8168" y="12961"/>
                  <a:pt x="8977" y="13235"/>
                </a:cubicBezTo>
                <a:cubicBezTo>
                  <a:pt x="9227" y="14389"/>
                  <a:pt x="9811" y="15497"/>
                  <a:pt x="10549" y="16461"/>
                </a:cubicBezTo>
                <a:cubicBezTo>
                  <a:pt x="12133" y="18521"/>
                  <a:pt x="14288" y="20188"/>
                  <a:pt x="16502" y="21509"/>
                </a:cubicBezTo>
                <a:cubicBezTo>
                  <a:pt x="18693" y="22795"/>
                  <a:pt x="21062" y="23783"/>
                  <a:pt x="23527" y="24403"/>
                </a:cubicBezTo>
                <a:cubicBezTo>
                  <a:pt x="25718" y="24967"/>
                  <a:pt x="27986" y="25256"/>
                  <a:pt x="30252" y="25256"/>
                </a:cubicBezTo>
                <a:cubicBezTo>
                  <a:pt x="33097" y="25256"/>
                  <a:pt x="35940" y="24801"/>
                  <a:pt x="38624" y="23867"/>
                </a:cubicBezTo>
                <a:cubicBezTo>
                  <a:pt x="39196" y="23676"/>
                  <a:pt x="39755" y="23450"/>
                  <a:pt x="40315" y="23200"/>
                </a:cubicBezTo>
                <a:cubicBezTo>
                  <a:pt x="40603" y="23056"/>
                  <a:pt x="40419" y="22670"/>
                  <a:pt x="40148" y="22670"/>
                </a:cubicBezTo>
                <a:cubicBezTo>
                  <a:pt x="40106" y="22670"/>
                  <a:pt x="40062" y="22679"/>
                  <a:pt x="40017" y="22700"/>
                </a:cubicBezTo>
                <a:cubicBezTo>
                  <a:pt x="36924" y="24027"/>
                  <a:pt x="33571" y="24670"/>
                  <a:pt x="30211" y="24670"/>
                </a:cubicBezTo>
                <a:cubicBezTo>
                  <a:pt x="24375" y="24670"/>
                  <a:pt x="18519" y="22729"/>
                  <a:pt x="13978" y="19057"/>
                </a:cubicBezTo>
                <a:cubicBezTo>
                  <a:pt x="12145" y="17580"/>
                  <a:pt x="10228" y="15747"/>
                  <a:pt x="9573" y="13413"/>
                </a:cubicBezTo>
                <a:lnTo>
                  <a:pt x="9573" y="13413"/>
                </a:lnTo>
                <a:cubicBezTo>
                  <a:pt x="10267" y="13604"/>
                  <a:pt x="10984" y="13719"/>
                  <a:pt x="11687" y="13719"/>
                </a:cubicBezTo>
                <a:cubicBezTo>
                  <a:pt x="12563" y="13719"/>
                  <a:pt x="13415" y="13540"/>
                  <a:pt x="14169" y="13104"/>
                </a:cubicBezTo>
                <a:cubicBezTo>
                  <a:pt x="15145" y="12532"/>
                  <a:pt x="15943" y="11472"/>
                  <a:pt x="15907" y="10306"/>
                </a:cubicBezTo>
                <a:cubicBezTo>
                  <a:pt x="15895" y="9329"/>
                  <a:pt x="15300" y="8496"/>
                  <a:pt x="14490" y="8008"/>
                </a:cubicBezTo>
                <a:cubicBezTo>
                  <a:pt x="13919" y="7649"/>
                  <a:pt x="13235" y="7452"/>
                  <a:pt x="12563" y="7452"/>
                </a:cubicBezTo>
                <a:cubicBezTo>
                  <a:pt x="12254" y="7452"/>
                  <a:pt x="11948" y="7493"/>
                  <a:pt x="11656" y="7579"/>
                </a:cubicBezTo>
                <a:cubicBezTo>
                  <a:pt x="10621" y="7877"/>
                  <a:pt x="9811" y="8710"/>
                  <a:pt x="9347" y="9663"/>
                </a:cubicBezTo>
                <a:cubicBezTo>
                  <a:pt x="8882" y="10615"/>
                  <a:pt x="8751" y="11615"/>
                  <a:pt x="8870" y="12592"/>
                </a:cubicBezTo>
                <a:cubicBezTo>
                  <a:pt x="8561" y="12473"/>
                  <a:pt x="8263" y="12353"/>
                  <a:pt x="7977" y="12223"/>
                </a:cubicBezTo>
                <a:cubicBezTo>
                  <a:pt x="3512" y="10151"/>
                  <a:pt x="548" y="5198"/>
                  <a:pt x="1036" y="269"/>
                </a:cubicBezTo>
                <a:cubicBezTo>
                  <a:pt x="1054" y="90"/>
                  <a:pt x="926" y="1"/>
                  <a:pt x="78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89"/>
          </a:p>
        </p:txBody>
      </p:sp>
      <p:sp>
        <p:nvSpPr>
          <p:cNvPr id="444" name="Google Shape;444;p52"/>
          <p:cNvSpPr/>
          <p:nvPr/>
        </p:nvSpPr>
        <p:spPr>
          <a:xfrm>
            <a:off x="11028033" y="1623567"/>
            <a:ext cx="426000" cy="426000"/>
          </a:xfrm>
          <a:prstGeom prst="star4">
            <a:avLst>
              <a:gd name="adj" fmla="val 0"/>
            </a:avLst>
          </a:prstGeom>
          <a:solidFill>
            <a:schemeClr val="accent1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89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D5F7FBD-1FB3-6899-100D-A51CD30833E8}"/>
              </a:ext>
            </a:extLst>
          </p:cNvPr>
          <p:cNvSpPr txBox="1"/>
          <p:nvPr/>
        </p:nvSpPr>
        <p:spPr>
          <a:xfrm>
            <a:off x="1825841" y="892244"/>
            <a:ext cx="85403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Thao </a:t>
            </a:r>
            <a:r>
              <a:rPr lang="en-US" sz="2000" dirty="0" err="1"/>
              <a:t>tác</a:t>
            </a:r>
            <a:r>
              <a:rPr lang="en-US" sz="2000" dirty="0"/>
              <a:t> delete: Gọi merge </a:t>
            </a:r>
            <a:r>
              <a:rPr lang="en-US" sz="2000" dirty="0" err="1"/>
              <a:t>cây</a:t>
            </a:r>
            <a:r>
              <a:rPr lang="en-US" sz="2000" dirty="0"/>
              <a:t> con bên </a:t>
            </a:r>
            <a:r>
              <a:rPr lang="en-US" sz="2000" dirty="0" err="1"/>
              <a:t>trái</a:t>
            </a:r>
            <a:r>
              <a:rPr lang="en-US" sz="2000" dirty="0"/>
              <a:t> và bên phải, và thay thế vào </a:t>
            </a:r>
            <a:r>
              <a:rPr lang="en-US" sz="2000" dirty="0" err="1"/>
              <a:t>vị</a:t>
            </a:r>
            <a:r>
              <a:rPr lang="en-US" sz="2000" dirty="0"/>
              <a:t> trí cần </a:t>
            </a:r>
            <a:r>
              <a:rPr lang="en-US" sz="2000" dirty="0" err="1"/>
              <a:t>xóa</a:t>
            </a:r>
            <a:r>
              <a:rPr lang="en-US" sz="2000" dirty="0"/>
              <a:t>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32D3D0B-E45B-AE2B-F11C-86075A8A29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6063" y="1773322"/>
            <a:ext cx="5479874" cy="41924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9E0694D-8723-874E-6DA7-F41BA37CE8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99748" y="1793921"/>
            <a:ext cx="5666169" cy="40590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8313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8" name="Google Shape;548;p59"/>
          <p:cNvPicPr preferRelativeResize="0"/>
          <p:nvPr/>
        </p:nvPicPr>
        <p:blipFill rotWithShape="1">
          <a:blip r:embed="rId3">
            <a:alphaModFix/>
          </a:blip>
          <a:srcRect l="4363" t="17099" r="3180" b="16749"/>
          <a:stretch/>
        </p:blipFill>
        <p:spPr>
          <a:xfrm flipH="1">
            <a:off x="2575316" y="5099700"/>
            <a:ext cx="4335768" cy="3973297"/>
          </a:xfrm>
          <a:prstGeom prst="rect">
            <a:avLst/>
          </a:prstGeom>
          <a:noFill/>
          <a:ln>
            <a:noFill/>
          </a:ln>
        </p:spPr>
      </p:pic>
      <p:sp>
        <p:nvSpPr>
          <p:cNvPr id="549" name="Google Shape;549;p59"/>
          <p:cNvSpPr/>
          <p:nvPr/>
        </p:nvSpPr>
        <p:spPr>
          <a:xfrm rot="-8280429">
            <a:off x="4862993" y="-3089296"/>
            <a:ext cx="4675232" cy="4383447"/>
          </a:xfrm>
          <a:custGeom>
            <a:avLst/>
            <a:gdLst/>
            <a:ahLst/>
            <a:cxnLst/>
            <a:rect l="l" t="t" r="r" b="b"/>
            <a:pathLst>
              <a:path w="88334" h="82821" extrusionOk="0">
                <a:moveTo>
                  <a:pt x="55901" y="1"/>
                </a:moveTo>
                <a:cubicBezTo>
                  <a:pt x="48674" y="1"/>
                  <a:pt x="43483" y="524"/>
                  <a:pt x="35089" y="2858"/>
                </a:cubicBezTo>
                <a:cubicBezTo>
                  <a:pt x="33874" y="3215"/>
                  <a:pt x="33243" y="3430"/>
                  <a:pt x="31874" y="3811"/>
                </a:cubicBezTo>
                <a:cubicBezTo>
                  <a:pt x="15777" y="8454"/>
                  <a:pt x="1" y="20610"/>
                  <a:pt x="1" y="38517"/>
                </a:cubicBezTo>
                <a:cubicBezTo>
                  <a:pt x="1" y="50519"/>
                  <a:pt x="5776" y="59401"/>
                  <a:pt x="14717" y="68104"/>
                </a:cubicBezTo>
                <a:cubicBezTo>
                  <a:pt x="23028" y="76784"/>
                  <a:pt x="32315" y="82820"/>
                  <a:pt x="44328" y="82820"/>
                </a:cubicBezTo>
                <a:cubicBezTo>
                  <a:pt x="59627" y="82820"/>
                  <a:pt x="72022" y="70557"/>
                  <a:pt x="78916" y="57984"/>
                </a:cubicBezTo>
                <a:cubicBezTo>
                  <a:pt x="84595" y="48387"/>
                  <a:pt x="88333" y="42803"/>
                  <a:pt x="88333" y="32421"/>
                </a:cubicBezTo>
                <a:cubicBezTo>
                  <a:pt x="88333" y="14514"/>
                  <a:pt x="73808" y="1"/>
                  <a:pt x="5590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89"/>
          </a:p>
        </p:txBody>
      </p:sp>
      <p:sp>
        <p:nvSpPr>
          <p:cNvPr id="550" name="Google Shape;550;p59"/>
          <p:cNvSpPr/>
          <p:nvPr/>
        </p:nvSpPr>
        <p:spPr>
          <a:xfrm>
            <a:off x="6348883" y="574315"/>
            <a:ext cx="1222000" cy="1074000"/>
          </a:xfrm>
          <a:prstGeom prst="wedgeEllipseCallout">
            <a:avLst>
              <a:gd name="adj1" fmla="val -56536"/>
              <a:gd name="adj2" fmla="val 64009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89"/>
          </a:p>
        </p:txBody>
      </p:sp>
      <p:sp>
        <p:nvSpPr>
          <p:cNvPr id="551" name="Google Shape;551;p59"/>
          <p:cNvSpPr/>
          <p:nvPr/>
        </p:nvSpPr>
        <p:spPr>
          <a:xfrm flipH="1">
            <a:off x="1809049" y="2470515"/>
            <a:ext cx="1222000" cy="1074000"/>
          </a:xfrm>
          <a:prstGeom prst="wedgeEllipseCallout">
            <a:avLst>
              <a:gd name="adj1" fmla="val -56536"/>
              <a:gd name="adj2" fmla="val 64009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89"/>
          </a:p>
        </p:txBody>
      </p:sp>
      <p:sp>
        <p:nvSpPr>
          <p:cNvPr id="554" name="Google Shape;554;p59"/>
          <p:cNvSpPr txBox="1">
            <a:spLocks noGrp="1"/>
          </p:cNvSpPr>
          <p:nvPr>
            <p:ph type="title" idx="2"/>
          </p:nvPr>
        </p:nvSpPr>
        <p:spPr>
          <a:xfrm flipH="1">
            <a:off x="8081517" y="2519815"/>
            <a:ext cx="2468400" cy="13532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03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555" name="Google Shape;555;p59"/>
          <p:cNvSpPr/>
          <p:nvPr/>
        </p:nvSpPr>
        <p:spPr>
          <a:xfrm rot="9399260">
            <a:off x="5642028" y="5646608"/>
            <a:ext cx="4022377" cy="2502049"/>
          </a:xfrm>
          <a:custGeom>
            <a:avLst/>
            <a:gdLst/>
            <a:ahLst/>
            <a:cxnLst/>
            <a:rect l="l" t="t" r="r" b="b"/>
            <a:pathLst>
              <a:path w="40604" h="25257" extrusionOk="0">
                <a:moveTo>
                  <a:pt x="12569" y="7999"/>
                </a:moveTo>
                <a:cubicBezTo>
                  <a:pt x="13334" y="7999"/>
                  <a:pt x="14124" y="8304"/>
                  <a:pt x="14681" y="8841"/>
                </a:cubicBezTo>
                <a:cubicBezTo>
                  <a:pt x="15490" y="9627"/>
                  <a:pt x="15538" y="10794"/>
                  <a:pt x="14883" y="11711"/>
                </a:cubicBezTo>
                <a:cubicBezTo>
                  <a:pt x="14131" y="12769"/>
                  <a:pt x="12977" y="13147"/>
                  <a:pt x="11752" y="13147"/>
                </a:cubicBezTo>
                <a:cubicBezTo>
                  <a:pt x="10978" y="13147"/>
                  <a:pt x="10177" y="12996"/>
                  <a:pt x="9430" y="12770"/>
                </a:cubicBezTo>
                <a:cubicBezTo>
                  <a:pt x="9168" y="10865"/>
                  <a:pt x="9989" y="8413"/>
                  <a:pt x="12073" y="8043"/>
                </a:cubicBezTo>
                <a:cubicBezTo>
                  <a:pt x="12235" y="8014"/>
                  <a:pt x="12402" y="7999"/>
                  <a:pt x="12569" y="7999"/>
                </a:cubicBezTo>
                <a:close/>
                <a:moveTo>
                  <a:pt x="787" y="1"/>
                </a:moveTo>
                <a:cubicBezTo>
                  <a:pt x="649" y="1"/>
                  <a:pt x="500" y="90"/>
                  <a:pt x="476" y="269"/>
                </a:cubicBezTo>
                <a:cubicBezTo>
                  <a:pt x="0" y="5031"/>
                  <a:pt x="2643" y="9817"/>
                  <a:pt x="6751" y="12223"/>
                </a:cubicBezTo>
                <a:cubicBezTo>
                  <a:pt x="7406" y="12604"/>
                  <a:pt x="8168" y="12961"/>
                  <a:pt x="8977" y="13235"/>
                </a:cubicBezTo>
                <a:cubicBezTo>
                  <a:pt x="9227" y="14389"/>
                  <a:pt x="9811" y="15497"/>
                  <a:pt x="10549" y="16461"/>
                </a:cubicBezTo>
                <a:cubicBezTo>
                  <a:pt x="12133" y="18521"/>
                  <a:pt x="14288" y="20188"/>
                  <a:pt x="16502" y="21509"/>
                </a:cubicBezTo>
                <a:cubicBezTo>
                  <a:pt x="18693" y="22795"/>
                  <a:pt x="21062" y="23783"/>
                  <a:pt x="23527" y="24403"/>
                </a:cubicBezTo>
                <a:cubicBezTo>
                  <a:pt x="25718" y="24967"/>
                  <a:pt x="27986" y="25256"/>
                  <a:pt x="30252" y="25256"/>
                </a:cubicBezTo>
                <a:cubicBezTo>
                  <a:pt x="33097" y="25256"/>
                  <a:pt x="35940" y="24801"/>
                  <a:pt x="38624" y="23867"/>
                </a:cubicBezTo>
                <a:cubicBezTo>
                  <a:pt x="39196" y="23676"/>
                  <a:pt x="39755" y="23450"/>
                  <a:pt x="40315" y="23200"/>
                </a:cubicBezTo>
                <a:cubicBezTo>
                  <a:pt x="40603" y="23056"/>
                  <a:pt x="40419" y="22670"/>
                  <a:pt x="40148" y="22670"/>
                </a:cubicBezTo>
                <a:cubicBezTo>
                  <a:pt x="40106" y="22670"/>
                  <a:pt x="40062" y="22679"/>
                  <a:pt x="40017" y="22700"/>
                </a:cubicBezTo>
                <a:cubicBezTo>
                  <a:pt x="36924" y="24027"/>
                  <a:pt x="33571" y="24670"/>
                  <a:pt x="30211" y="24670"/>
                </a:cubicBezTo>
                <a:cubicBezTo>
                  <a:pt x="24375" y="24670"/>
                  <a:pt x="18519" y="22729"/>
                  <a:pt x="13978" y="19057"/>
                </a:cubicBezTo>
                <a:cubicBezTo>
                  <a:pt x="12145" y="17580"/>
                  <a:pt x="10228" y="15747"/>
                  <a:pt x="9573" y="13413"/>
                </a:cubicBezTo>
                <a:lnTo>
                  <a:pt x="9573" y="13413"/>
                </a:lnTo>
                <a:cubicBezTo>
                  <a:pt x="10267" y="13604"/>
                  <a:pt x="10984" y="13719"/>
                  <a:pt x="11687" y="13719"/>
                </a:cubicBezTo>
                <a:cubicBezTo>
                  <a:pt x="12563" y="13719"/>
                  <a:pt x="13415" y="13540"/>
                  <a:pt x="14169" y="13104"/>
                </a:cubicBezTo>
                <a:cubicBezTo>
                  <a:pt x="15145" y="12532"/>
                  <a:pt x="15943" y="11472"/>
                  <a:pt x="15907" y="10306"/>
                </a:cubicBezTo>
                <a:cubicBezTo>
                  <a:pt x="15895" y="9329"/>
                  <a:pt x="15300" y="8496"/>
                  <a:pt x="14490" y="8008"/>
                </a:cubicBezTo>
                <a:cubicBezTo>
                  <a:pt x="13919" y="7649"/>
                  <a:pt x="13235" y="7452"/>
                  <a:pt x="12563" y="7452"/>
                </a:cubicBezTo>
                <a:cubicBezTo>
                  <a:pt x="12254" y="7452"/>
                  <a:pt x="11948" y="7493"/>
                  <a:pt x="11656" y="7579"/>
                </a:cubicBezTo>
                <a:cubicBezTo>
                  <a:pt x="10621" y="7877"/>
                  <a:pt x="9811" y="8710"/>
                  <a:pt x="9347" y="9663"/>
                </a:cubicBezTo>
                <a:cubicBezTo>
                  <a:pt x="8882" y="10615"/>
                  <a:pt x="8751" y="11615"/>
                  <a:pt x="8870" y="12592"/>
                </a:cubicBezTo>
                <a:cubicBezTo>
                  <a:pt x="8561" y="12473"/>
                  <a:pt x="8263" y="12353"/>
                  <a:pt x="7977" y="12223"/>
                </a:cubicBezTo>
                <a:cubicBezTo>
                  <a:pt x="3512" y="10151"/>
                  <a:pt x="548" y="5198"/>
                  <a:pt x="1036" y="269"/>
                </a:cubicBezTo>
                <a:cubicBezTo>
                  <a:pt x="1054" y="90"/>
                  <a:pt x="926" y="1"/>
                  <a:pt x="78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89"/>
          </a:p>
        </p:txBody>
      </p:sp>
      <p:sp>
        <p:nvSpPr>
          <p:cNvPr id="556" name="Google Shape;556;p59"/>
          <p:cNvSpPr/>
          <p:nvPr/>
        </p:nvSpPr>
        <p:spPr>
          <a:xfrm>
            <a:off x="1678500" y="5442033"/>
            <a:ext cx="426000" cy="426000"/>
          </a:xfrm>
          <a:prstGeom prst="star4">
            <a:avLst>
              <a:gd name="adj" fmla="val 0"/>
            </a:avLst>
          </a:prstGeom>
          <a:solidFill>
            <a:schemeClr val="accent1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89"/>
          </a:p>
        </p:txBody>
      </p:sp>
      <p:sp>
        <p:nvSpPr>
          <p:cNvPr id="557" name="Google Shape;557;p59"/>
          <p:cNvSpPr/>
          <p:nvPr/>
        </p:nvSpPr>
        <p:spPr>
          <a:xfrm>
            <a:off x="2159935" y="2763658"/>
            <a:ext cx="520192" cy="487689"/>
          </a:xfrm>
          <a:custGeom>
            <a:avLst/>
            <a:gdLst/>
            <a:ahLst/>
            <a:cxnLst/>
            <a:rect l="l" t="t" r="r" b="b"/>
            <a:pathLst>
              <a:path w="12666" h="12016" extrusionOk="0">
                <a:moveTo>
                  <a:pt x="3844" y="5105"/>
                </a:moveTo>
                <a:cubicBezTo>
                  <a:pt x="4096" y="5105"/>
                  <a:pt x="4285" y="5325"/>
                  <a:pt x="4285" y="5514"/>
                </a:cubicBezTo>
                <a:lnTo>
                  <a:pt x="4285" y="7153"/>
                </a:lnTo>
                <a:cubicBezTo>
                  <a:pt x="4285" y="7405"/>
                  <a:pt x="4096" y="7562"/>
                  <a:pt x="3844" y="7562"/>
                </a:cubicBezTo>
                <a:lnTo>
                  <a:pt x="2206" y="7562"/>
                </a:lnTo>
                <a:cubicBezTo>
                  <a:pt x="1954" y="7562"/>
                  <a:pt x="1765" y="7342"/>
                  <a:pt x="1765" y="7153"/>
                </a:cubicBezTo>
                <a:lnTo>
                  <a:pt x="1765" y="5514"/>
                </a:lnTo>
                <a:cubicBezTo>
                  <a:pt x="1765" y="5262"/>
                  <a:pt x="1954" y="5105"/>
                  <a:pt x="2206" y="5105"/>
                </a:cubicBezTo>
                <a:close/>
                <a:moveTo>
                  <a:pt x="7215" y="1765"/>
                </a:moveTo>
                <a:cubicBezTo>
                  <a:pt x="7436" y="1765"/>
                  <a:pt x="7593" y="1954"/>
                  <a:pt x="7593" y="2206"/>
                </a:cubicBezTo>
                <a:lnTo>
                  <a:pt x="7593" y="7153"/>
                </a:lnTo>
                <a:cubicBezTo>
                  <a:pt x="7593" y="7405"/>
                  <a:pt x="7404" y="7562"/>
                  <a:pt x="7215" y="7562"/>
                </a:cubicBezTo>
                <a:lnTo>
                  <a:pt x="5545" y="7562"/>
                </a:lnTo>
                <a:cubicBezTo>
                  <a:pt x="5325" y="7562"/>
                  <a:pt x="5167" y="7342"/>
                  <a:pt x="5167" y="7153"/>
                </a:cubicBezTo>
                <a:lnTo>
                  <a:pt x="5167" y="2206"/>
                </a:lnTo>
                <a:cubicBezTo>
                  <a:pt x="5167" y="1954"/>
                  <a:pt x="5356" y="1765"/>
                  <a:pt x="5545" y="1765"/>
                </a:cubicBezTo>
                <a:close/>
                <a:moveTo>
                  <a:pt x="10523" y="4286"/>
                </a:moveTo>
                <a:cubicBezTo>
                  <a:pt x="10744" y="4286"/>
                  <a:pt x="10901" y="4475"/>
                  <a:pt x="10901" y="4664"/>
                </a:cubicBezTo>
                <a:lnTo>
                  <a:pt x="10901" y="7153"/>
                </a:lnTo>
                <a:cubicBezTo>
                  <a:pt x="10901" y="7405"/>
                  <a:pt x="10712" y="7562"/>
                  <a:pt x="10523" y="7562"/>
                </a:cubicBezTo>
                <a:lnTo>
                  <a:pt x="8853" y="7562"/>
                </a:lnTo>
                <a:cubicBezTo>
                  <a:pt x="8633" y="7562"/>
                  <a:pt x="8475" y="7342"/>
                  <a:pt x="8475" y="7153"/>
                </a:cubicBezTo>
                <a:lnTo>
                  <a:pt x="8475" y="4664"/>
                </a:lnTo>
                <a:cubicBezTo>
                  <a:pt x="8475" y="4443"/>
                  <a:pt x="8664" y="4286"/>
                  <a:pt x="8853" y="4286"/>
                </a:cubicBezTo>
                <a:close/>
                <a:moveTo>
                  <a:pt x="6333" y="1"/>
                </a:moveTo>
                <a:cubicBezTo>
                  <a:pt x="2836" y="1"/>
                  <a:pt x="0" y="2490"/>
                  <a:pt x="0" y="5514"/>
                </a:cubicBezTo>
                <a:cubicBezTo>
                  <a:pt x="0" y="6900"/>
                  <a:pt x="599" y="8224"/>
                  <a:pt x="1639" y="9200"/>
                </a:cubicBezTo>
                <a:lnTo>
                  <a:pt x="1639" y="11626"/>
                </a:lnTo>
                <a:cubicBezTo>
                  <a:pt x="1639" y="11856"/>
                  <a:pt x="1832" y="12016"/>
                  <a:pt x="2045" y="12016"/>
                </a:cubicBezTo>
                <a:cubicBezTo>
                  <a:pt x="2153" y="12016"/>
                  <a:pt x="2267" y="11974"/>
                  <a:pt x="2363" y="11878"/>
                </a:cubicBezTo>
                <a:lnTo>
                  <a:pt x="3749" y="10492"/>
                </a:lnTo>
                <a:cubicBezTo>
                  <a:pt x="4569" y="10839"/>
                  <a:pt x="5419" y="10965"/>
                  <a:pt x="6333" y="10965"/>
                </a:cubicBezTo>
                <a:cubicBezTo>
                  <a:pt x="9830" y="10965"/>
                  <a:pt x="12665" y="8507"/>
                  <a:pt x="12665" y="5451"/>
                </a:cubicBezTo>
                <a:cubicBezTo>
                  <a:pt x="12665" y="2427"/>
                  <a:pt x="9830" y="1"/>
                  <a:pt x="633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89"/>
          </a:p>
        </p:txBody>
      </p:sp>
      <p:grpSp>
        <p:nvGrpSpPr>
          <p:cNvPr id="558" name="Google Shape;558;p59"/>
          <p:cNvGrpSpPr/>
          <p:nvPr/>
        </p:nvGrpSpPr>
        <p:grpSpPr>
          <a:xfrm>
            <a:off x="6716037" y="867474"/>
            <a:ext cx="487672" cy="487671"/>
            <a:chOff x="946175" y="3619500"/>
            <a:chExt cx="296975" cy="293825"/>
          </a:xfrm>
        </p:grpSpPr>
        <p:sp>
          <p:nvSpPr>
            <p:cNvPr id="559" name="Google Shape;559;p59"/>
            <p:cNvSpPr/>
            <p:nvPr/>
          </p:nvSpPr>
          <p:spPr>
            <a:xfrm>
              <a:off x="963525" y="3619500"/>
              <a:ext cx="207950" cy="293825"/>
            </a:xfrm>
            <a:custGeom>
              <a:avLst/>
              <a:gdLst/>
              <a:ahLst/>
              <a:cxnLst/>
              <a:rect l="l" t="t" r="r" b="b"/>
              <a:pathLst>
                <a:path w="8318" h="11753" extrusionOk="0">
                  <a:moveTo>
                    <a:pt x="3828" y="2742"/>
                  </a:moveTo>
                  <a:cubicBezTo>
                    <a:pt x="3915" y="2742"/>
                    <a:pt x="4001" y="2773"/>
                    <a:pt x="4064" y="2836"/>
                  </a:cubicBezTo>
                  <a:cubicBezTo>
                    <a:pt x="4253" y="2994"/>
                    <a:pt x="4253" y="3183"/>
                    <a:pt x="4096" y="3340"/>
                  </a:cubicBezTo>
                  <a:lnTo>
                    <a:pt x="2678" y="4695"/>
                  </a:lnTo>
                  <a:cubicBezTo>
                    <a:pt x="2615" y="4790"/>
                    <a:pt x="2520" y="4821"/>
                    <a:pt x="2457" y="4821"/>
                  </a:cubicBezTo>
                  <a:cubicBezTo>
                    <a:pt x="2363" y="4821"/>
                    <a:pt x="2268" y="4790"/>
                    <a:pt x="2205" y="4695"/>
                  </a:cubicBezTo>
                  <a:lnTo>
                    <a:pt x="1512" y="4002"/>
                  </a:lnTo>
                  <a:cubicBezTo>
                    <a:pt x="1386" y="3876"/>
                    <a:pt x="1386" y="3655"/>
                    <a:pt x="1512" y="3529"/>
                  </a:cubicBezTo>
                  <a:cubicBezTo>
                    <a:pt x="1575" y="3466"/>
                    <a:pt x="1662" y="3435"/>
                    <a:pt x="1749" y="3435"/>
                  </a:cubicBezTo>
                  <a:cubicBezTo>
                    <a:pt x="1835" y="3435"/>
                    <a:pt x="1922" y="3466"/>
                    <a:pt x="1985" y="3529"/>
                  </a:cubicBezTo>
                  <a:lnTo>
                    <a:pt x="2426" y="3971"/>
                  </a:lnTo>
                  <a:lnTo>
                    <a:pt x="3592" y="2836"/>
                  </a:lnTo>
                  <a:cubicBezTo>
                    <a:pt x="3655" y="2773"/>
                    <a:pt x="3741" y="2742"/>
                    <a:pt x="3828" y="2742"/>
                  </a:cubicBezTo>
                  <a:close/>
                  <a:moveTo>
                    <a:pt x="3828" y="4790"/>
                  </a:moveTo>
                  <a:cubicBezTo>
                    <a:pt x="3915" y="4790"/>
                    <a:pt x="4001" y="4821"/>
                    <a:pt x="4064" y="4884"/>
                  </a:cubicBezTo>
                  <a:cubicBezTo>
                    <a:pt x="4253" y="5042"/>
                    <a:pt x="4253" y="5262"/>
                    <a:pt x="4096" y="5388"/>
                  </a:cubicBezTo>
                  <a:lnTo>
                    <a:pt x="2678" y="6774"/>
                  </a:lnTo>
                  <a:cubicBezTo>
                    <a:pt x="2615" y="6837"/>
                    <a:pt x="2520" y="6869"/>
                    <a:pt x="2457" y="6869"/>
                  </a:cubicBezTo>
                  <a:cubicBezTo>
                    <a:pt x="2363" y="6869"/>
                    <a:pt x="2268" y="6837"/>
                    <a:pt x="2205" y="6774"/>
                  </a:cubicBezTo>
                  <a:lnTo>
                    <a:pt x="1512" y="6050"/>
                  </a:lnTo>
                  <a:cubicBezTo>
                    <a:pt x="1386" y="5924"/>
                    <a:pt x="1386" y="5703"/>
                    <a:pt x="1512" y="5577"/>
                  </a:cubicBezTo>
                  <a:cubicBezTo>
                    <a:pt x="1575" y="5514"/>
                    <a:pt x="1662" y="5483"/>
                    <a:pt x="1749" y="5483"/>
                  </a:cubicBezTo>
                  <a:cubicBezTo>
                    <a:pt x="1835" y="5483"/>
                    <a:pt x="1922" y="5514"/>
                    <a:pt x="1985" y="5577"/>
                  </a:cubicBezTo>
                  <a:lnTo>
                    <a:pt x="2426" y="6018"/>
                  </a:lnTo>
                  <a:lnTo>
                    <a:pt x="3592" y="4884"/>
                  </a:lnTo>
                  <a:cubicBezTo>
                    <a:pt x="3655" y="4821"/>
                    <a:pt x="3741" y="4790"/>
                    <a:pt x="3828" y="4790"/>
                  </a:cubicBezTo>
                  <a:close/>
                  <a:moveTo>
                    <a:pt x="3828" y="6869"/>
                  </a:moveTo>
                  <a:cubicBezTo>
                    <a:pt x="3915" y="6869"/>
                    <a:pt x="4001" y="6900"/>
                    <a:pt x="4064" y="6963"/>
                  </a:cubicBezTo>
                  <a:cubicBezTo>
                    <a:pt x="4253" y="7121"/>
                    <a:pt x="4253" y="7342"/>
                    <a:pt x="4096" y="7468"/>
                  </a:cubicBezTo>
                  <a:lnTo>
                    <a:pt x="2678" y="8854"/>
                  </a:lnTo>
                  <a:cubicBezTo>
                    <a:pt x="2615" y="8917"/>
                    <a:pt x="2520" y="8980"/>
                    <a:pt x="2457" y="8980"/>
                  </a:cubicBezTo>
                  <a:cubicBezTo>
                    <a:pt x="2363" y="8980"/>
                    <a:pt x="2268" y="8917"/>
                    <a:pt x="2205" y="8854"/>
                  </a:cubicBezTo>
                  <a:lnTo>
                    <a:pt x="1512" y="8129"/>
                  </a:lnTo>
                  <a:cubicBezTo>
                    <a:pt x="1386" y="8003"/>
                    <a:pt x="1386" y="7783"/>
                    <a:pt x="1512" y="7657"/>
                  </a:cubicBezTo>
                  <a:cubicBezTo>
                    <a:pt x="1575" y="7594"/>
                    <a:pt x="1662" y="7562"/>
                    <a:pt x="1749" y="7562"/>
                  </a:cubicBezTo>
                  <a:cubicBezTo>
                    <a:pt x="1835" y="7562"/>
                    <a:pt x="1922" y="7594"/>
                    <a:pt x="1985" y="7657"/>
                  </a:cubicBezTo>
                  <a:lnTo>
                    <a:pt x="2426" y="8098"/>
                  </a:lnTo>
                  <a:lnTo>
                    <a:pt x="3592" y="6963"/>
                  </a:lnTo>
                  <a:cubicBezTo>
                    <a:pt x="3655" y="6900"/>
                    <a:pt x="3741" y="6869"/>
                    <a:pt x="3828" y="6869"/>
                  </a:cubicBezTo>
                  <a:close/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lnTo>
                    <a:pt x="0" y="9673"/>
                  </a:lnTo>
                  <a:lnTo>
                    <a:pt x="6301" y="9673"/>
                  </a:lnTo>
                  <a:lnTo>
                    <a:pt x="6301" y="10397"/>
                  </a:lnTo>
                  <a:lnTo>
                    <a:pt x="6301" y="10744"/>
                  </a:lnTo>
                  <a:lnTo>
                    <a:pt x="6270" y="10744"/>
                  </a:lnTo>
                  <a:cubicBezTo>
                    <a:pt x="6270" y="11343"/>
                    <a:pt x="6742" y="11752"/>
                    <a:pt x="7278" y="11752"/>
                  </a:cubicBezTo>
                  <a:cubicBezTo>
                    <a:pt x="7876" y="11752"/>
                    <a:pt x="8317" y="11280"/>
                    <a:pt x="8317" y="10744"/>
                  </a:cubicBezTo>
                  <a:lnTo>
                    <a:pt x="8317" y="7972"/>
                  </a:lnTo>
                  <a:lnTo>
                    <a:pt x="7498" y="8822"/>
                  </a:lnTo>
                  <a:lnTo>
                    <a:pt x="5608" y="9547"/>
                  </a:lnTo>
                  <a:cubicBezTo>
                    <a:pt x="5497" y="9576"/>
                    <a:pt x="5390" y="9590"/>
                    <a:pt x="5288" y="9590"/>
                  </a:cubicBezTo>
                  <a:cubicBezTo>
                    <a:pt x="4954" y="9590"/>
                    <a:pt x="4674" y="9441"/>
                    <a:pt x="4505" y="9200"/>
                  </a:cubicBezTo>
                  <a:cubicBezTo>
                    <a:pt x="4316" y="8980"/>
                    <a:pt x="4222" y="8665"/>
                    <a:pt x="4316" y="8255"/>
                  </a:cubicBezTo>
                  <a:lnTo>
                    <a:pt x="5041" y="6365"/>
                  </a:lnTo>
                  <a:lnTo>
                    <a:pt x="8317" y="3088"/>
                  </a:lnTo>
                  <a:lnTo>
                    <a:pt x="8317" y="2773"/>
                  </a:lnTo>
                  <a:lnTo>
                    <a:pt x="5891" y="2773"/>
                  </a:lnTo>
                  <a:cubicBezTo>
                    <a:pt x="5671" y="2773"/>
                    <a:pt x="5513" y="2616"/>
                    <a:pt x="5513" y="2427"/>
                  </a:cubicBezTo>
                  <a:lnTo>
                    <a:pt x="551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sp>
          <p:nvSpPr>
            <p:cNvPr id="560" name="Google Shape;560;p59"/>
            <p:cNvSpPr/>
            <p:nvPr/>
          </p:nvSpPr>
          <p:spPr>
            <a:xfrm>
              <a:off x="1185625" y="3688025"/>
              <a:ext cx="57525" cy="55950"/>
            </a:xfrm>
            <a:custGeom>
              <a:avLst/>
              <a:gdLst/>
              <a:ahLst/>
              <a:cxnLst/>
              <a:rect l="l" t="t" r="r" b="b"/>
              <a:pathLst>
                <a:path w="2301" h="2238" extrusionOk="0">
                  <a:moveTo>
                    <a:pt x="1072" y="1"/>
                  </a:moveTo>
                  <a:cubicBezTo>
                    <a:pt x="890" y="1"/>
                    <a:pt x="709" y="64"/>
                    <a:pt x="568" y="190"/>
                  </a:cubicBezTo>
                  <a:lnTo>
                    <a:pt x="0" y="788"/>
                  </a:lnTo>
                  <a:lnTo>
                    <a:pt x="1450" y="2238"/>
                  </a:lnTo>
                  <a:lnTo>
                    <a:pt x="2048" y="1639"/>
                  </a:lnTo>
                  <a:cubicBezTo>
                    <a:pt x="2300" y="1387"/>
                    <a:pt x="2300" y="946"/>
                    <a:pt x="2048" y="662"/>
                  </a:cubicBezTo>
                  <a:lnTo>
                    <a:pt x="1576" y="190"/>
                  </a:lnTo>
                  <a:cubicBezTo>
                    <a:pt x="1434" y="64"/>
                    <a:pt x="1253" y="1"/>
                    <a:pt x="10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sp>
          <p:nvSpPr>
            <p:cNvPr id="561" name="Google Shape;561;p59"/>
            <p:cNvSpPr/>
            <p:nvPr/>
          </p:nvSpPr>
          <p:spPr>
            <a:xfrm>
              <a:off x="1088075" y="3795925"/>
              <a:ext cx="46375" cy="45025"/>
            </a:xfrm>
            <a:custGeom>
              <a:avLst/>
              <a:gdLst/>
              <a:ahLst/>
              <a:cxnLst/>
              <a:rect l="l" t="t" r="r" b="b"/>
              <a:pathLst>
                <a:path w="1855" h="1801" extrusionOk="0">
                  <a:moveTo>
                    <a:pt x="594" y="1"/>
                  </a:moveTo>
                  <a:lnTo>
                    <a:pt x="59" y="1387"/>
                  </a:lnTo>
                  <a:cubicBezTo>
                    <a:pt x="0" y="1621"/>
                    <a:pt x="186" y="1800"/>
                    <a:pt x="414" y="1800"/>
                  </a:cubicBezTo>
                  <a:cubicBezTo>
                    <a:pt x="432" y="1800"/>
                    <a:pt x="450" y="1799"/>
                    <a:pt x="468" y="1797"/>
                  </a:cubicBezTo>
                  <a:lnTo>
                    <a:pt x="1855" y="1261"/>
                  </a:lnTo>
                  <a:lnTo>
                    <a:pt x="59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sp>
          <p:nvSpPr>
            <p:cNvPr id="562" name="Google Shape;562;p59"/>
            <p:cNvSpPr/>
            <p:nvPr/>
          </p:nvSpPr>
          <p:spPr>
            <a:xfrm>
              <a:off x="1112375" y="3720325"/>
              <a:ext cx="97700" cy="97700"/>
            </a:xfrm>
            <a:custGeom>
              <a:avLst/>
              <a:gdLst/>
              <a:ahLst/>
              <a:cxnLst/>
              <a:rect l="l" t="t" r="r" b="b"/>
              <a:pathLst>
                <a:path w="3908" h="3908" extrusionOk="0">
                  <a:moveTo>
                    <a:pt x="2426" y="1"/>
                  </a:moveTo>
                  <a:lnTo>
                    <a:pt x="1" y="2458"/>
                  </a:lnTo>
                  <a:lnTo>
                    <a:pt x="1450" y="3907"/>
                  </a:lnTo>
                  <a:lnTo>
                    <a:pt x="3907" y="1481"/>
                  </a:lnTo>
                  <a:lnTo>
                    <a:pt x="242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sp>
          <p:nvSpPr>
            <p:cNvPr id="563" name="Google Shape;563;p59"/>
            <p:cNvSpPr/>
            <p:nvPr/>
          </p:nvSpPr>
          <p:spPr>
            <a:xfrm>
              <a:off x="1120250" y="3623450"/>
              <a:ext cx="47275" cy="47275"/>
            </a:xfrm>
            <a:custGeom>
              <a:avLst/>
              <a:gdLst/>
              <a:ahLst/>
              <a:cxnLst/>
              <a:rect l="l" t="t" r="r" b="b"/>
              <a:pathLst>
                <a:path w="1891" h="1891" extrusionOk="0">
                  <a:moveTo>
                    <a:pt x="1" y="0"/>
                  </a:moveTo>
                  <a:lnTo>
                    <a:pt x="1" y="1891"/>
                  </a:lnTo>
                  <a:lnTo>
                    <a:pt x="1891" y="189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sp>
          <p:nvSpPr>
            <p:cNvPr id="564" name="Google Shape;564;p59"/>
            <p:cNvSpPr/>
            <p:nvPr/>
          </p:nvSpPr>
          <p:spPr>
            <a:xfrm>
              <a:off x="946175" y="3879425"/>
              <a:ext cx="166225" cy="33900"/>
            </a:xfrm>
            <a:custGeom>
              <a:avLst/>
              <a:gdLst/>
              <a:ahLst/>
              <a:cxnLst/>
              <a:rect l="l" t="t" r="r" b="b"/>
              <a:pathLst>
                <a:path w="6649" h="1356" extrusionOk="0">
                  <a:moveTo>
                    <a:pt x="348" y="0"/>
                  </a:moveTo>
                  <a:cubicBezTo>
                    <a:pt x="158" y="0"/>
                    <a:pt x="1" y="190"/>
                    <a:pt x="1" y="347"/>
                  </a:cubicBezTo>
                  <a:lnTo>
                    <a:pt x="1" y="694"/>
                  </a:lnTo>
                  <a:cubicBezTo>
                    <a:pt x="1" y="1040"/>
                    <a:pt x="316" y="1355"/>
                    <a:pt x="694" y="1355"/>
                  </a:cubicBezTo>
                  <a:lnTo>
                    <a:pt x="6649" y="1355"/>
                  </a:lnTo>
                  <a:cubicBezTo>
                    <a:pt x="6428" y="1103"/>
                    <a:pt x="6302" y="725"/>
                    <a:pt x="6302" y="347"/>
                  </a:cubicBezTo>
                  <a:lnTo>
                    <a:pt x="63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</p:grpSp>
      <p:sp>
        <p:nvSpPr>
          <p:cNvPr id="6" name="Google Shape;390;p48">
            <a:extLst>
              <a:ext uri="{FF2B5EF4-FFF2-40B4-BE49-F238E27FC236}">
                <a16:creationId xmlns:a16="http://schemas.microsoft.com/office/drawing/2014/main" id="{B2A7AEAE-6604-8AE0-23CB-97C9061CBAC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55067" y="3426186"/>
            <a:ext cx="6861200" cy="12348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chemeClr val="tx2">
                    <a:lumMod val="50000"/>
                  </a:schemeClr>
                </a:solidFill>
              </a:rPr>
              <a:t>Các ứng </a:t>
            </a:r>
            <a:r>
              <a:rPr lang="en-US" sz="3600" b="1" dirty="0" err="1">
                <a:solidFill>
                  <a:schemeClr val="tx2">
                    <a:lumMod val="50000"/>
                  </a:schemeClr>
                </a:solidFill>
              </a:rPr>
              <a:t>dụng</a:t>
            </a:r>
            <a:r>
              <a:rPr lang="en-US" sz="3600" b="1" dirty="0">
                <a:solidFill>
                  <a:schemeClr val="tx2">
                    <a:lumMod val="50000"/>
                  </a:schemeClr>
                </a:solidFill>
              </a:rPr>
              <a:t> của Treap</a:t>
            </a:r>
            <a:endParaRPr sz="3600" b="1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56558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4" name="Google Shape;484;p55"/>
          <p:cNvPicPr preferRelativeResize="0"/>
          <p:nvPr/>
        </p:nvPicPr>
        <p:blipFill rotWithShape="1">
          <a:blip r:embed="rId3">
            <a:alphaModFix/>
          </a:blip>
          <a:srcRect l="4363" t="17099" r="3180" b="16749"/>
          <a:stretch/>
        </p:blipFill>
        <p:spPr>
          <a:xfrm rot="785328">
            <a:off x="-2771900" y="1808483"/>
            <a:ext cx="4335767" cy="3973296"/>
          </a:xfrm>
          <a:prstGeom prst="rect">
            <a:avLst/>
          </a:prstGeom>
          <a:noFill/>
          <a:ln>
            <a:noFill/>
          </a:ln>
        </p:spPr>
      </p:pic>
      <p:sp>
        <p:nvSpPr>
          <p:cNvPr id="494" name="Google Shape;494;p55"/>
          <p:cNvSpPr/>
          <p:nvPr/>
        </p:nvSpPr>
        <p:spPr>
          <a:xfrm rot="10404566">
            <a:off x="-2002764" y="4939191"/>
            <a:ext cx="4022421" cy="2502076"/>
          </a:xfrm>
          <a:custGeom>
            <a:avLst/>
            <a:gdLst/>
            <a:ahLst/>
            <a:cxnLst/>
            <a:rect l="l" t="t" r="r" b="b"/>
            <a:pathLst>
              <a:path w="40604" h="25257" extrusionOk="0">
                <a:moveTo>
                  <a:pt x="12569" y="7999"/>
                </a:moveTo>
                <a:cubicBezTo>
                  <a:pt x="13334" y="7999"/>
                  <a:pt x="14124" y="8304"/>
                  <a:pt x="14681" y="8841"/>
                </a:cubicBezTo>
                <a:cubicBezTo>
                  <a:pt x="15490" y="9627"/>
                  <a:pt x="15538" y="10794"/>
                  <a:pt x="14883" y="11711"/>
                </a:cubicBezTo>
                <a:cubicBezTo>
                  <a:pt x="14131" y="12769"/>
                  <a:pt x="12977" y="13147"/>
                  <a:pt x="11752" y="13147"/>
                </a:cubicBezTo>
                <a:cubicBezTo>
                  <a:pt x="10978" y="13147"/>
                  <a:pt x="10177" y="12996"/>
                  <a:pt x="9430" y="12770"/>
                </a:cubicBezTo>
                <a:cubicBezTo>
                  <a:pt x="9168" y="10865"/>
                  <a:pt x="9989" y="8413"/>
                  <a:pt x="12073" y="8043"/>
                </a:cubicBezTo>
                <a:cubicBezTo>
                  <a:pt x="12235" y="8014"/>
                  <a:pt x="12402" y="7999"/>
                  <a:pt x="12569" y="7999"/>
                </a:cubicBezTo>
                <a:close/>
                <a:moveTo>
                  <a:pt x="787" y="1"/>
                </a:moveTo>
                <a:cubicBezTo>
                  <a:pt x="649" y="1"/>
                  <a:pt x="500" y="90"/>
                  <a:pt x="476" y="269"/>
                </a:cubicBezTo>
                <a:cubicBezTo>
                  <a:pt x="0" y="5031"/>
                  <a:pt x="2643" y="9817"/>
                  <a:pt x="6751" y="12223"/>
                </a:cubicBezTo>
                <a:cubicBezTo>
                  <a:pt x="7406" y="12604"/>
                  <a:pt x="8168" y="12961"/>
                  <a:pt x="8977" y="13235"/>
                </a:cubicBezTo>
                <a:cubicBezTo>
                  <a:pt x="9227" y="14389"/>
                  <a:pt x="9811" y="15497"/>
                  <a:pt x="10549" y="16461"/>
                </a:cubicBezTo>
                <a:cubicBezTo>
                  <a:pt x="12133" y="18521"/>
                  <a:pt x="14288" y="20188"/>
                  <a:pt x="16502" y="21509"/>
                </a:cubicBezTo>
                <a:cubicBezTo>
                  <a:pt x="18693" y="22795"/>
                  <a:pt x="21062" y="23783"/>
                  <a:pt x="23527" y="24403"/>
                </a:cubicBezTo>
                <a:cubicBezTo>
                  <a:pt x="25718" y="24967"/>
                  <a:pt x="27986" y="25256"/>
                  <a:pt x="30252" y="25256"/>
                </a:cubicBezTo>
                <a:cubicBezTo>
                  <a:pt x="33097" y="25256"/>
                  <a:pt x="35940" y="24801"/>
                  <a:pt x="38624" y="23867"/>
                </a:cubicBezTo>
                <a:cubicBezTo>
                  <a:pt x="39196" y="23676"/>
                  <a:pt x="39755" y="23450"/>
                  <a:pt x="40315" y="23200"/>
                </a:cubicBezTo>
                <a:cubicBezTo>
                  <a:pt x="40603" y="23056"/>
                  <a:pt x="40419" y="22670"/>
                  <a:pt x="40148" y="22670"/>
                </a:cubicBezTo>
                <a:cubicBezTo>
                  <a:pt x="40106" y="22670"/>
                  <a:pt x="40062" y="22679"/>
                  <a:pt x="40017" y="22700"/>
                </a:cubicBezTo>
                <a:cubicBezTo>
                  <a:pt x="36924" y="24027"/>
                  <a:pt x="33571" y="24670"/>
                  <a:pt x="30211" y="24670"/>
                </a:cubicBezTo>
                <a:cubicBezTo>
                  <a:pt x="24375" y="24670"/>
                  <a:pt x="18519" y="22729"/>
                  <a:pt x="13978" y="19057"/>
                </a:cubicBezTo>
                <a:cubicBezTo>
                  <a:pt x="12145" y="17580"/>
                  <a:pt x="10228" y="15747"/>
                  <a:pt x="9573" y="13413"/>
                </a:cubicBezTo>
                <a:lnTo>
                  <a:pt x="9573" y="13413"/>
                </a:lnTo>
                <a:cubicBezTo>
                  <a:pt x="10267" y="13604"/>
                  <a:pt x="10984" y="13719"/>
                  <a:pt x="11687" y="13719"/>
                </a:cubicBezTo>
                <a:cubicBezTo>
                  <a:pt x="12563" y="13719"/>
                  <a:pt x="13415" y="13540"/>
                  <a:pt x="14169" y="13104"/>
                </a:cubicBezTo>
                <a:cubicBezTo>
                  <a:pt x="15145" y="12532"/>
                  <a:pt x="15943" y="11472"/>
                  <a:pt x="15907" y="10306"/>
                </a:cubicBezTo>
                <a:cubicBezTo>
                  <a:pt x="15895" y="9329"/>
                  <a:pt x="15300" y="8496"/>
                  <a:pt x="14490" y="8008"/>
                </a:cubicBezTo>
                <a:cubicBezTo>
                  <a:pt x="13919" y="7649"/>
                  <a:pt x="13235" y="7452"/>
                  <a:pt x="12563" y="7452"/>
                </a:cubicBezTo>
                <a:cubicBezTo>
                  <a:pt x="12254" y="7452"/>
                  <a:pt x="11948" y="7493"/>
                  <a:pt x="11656" y="7579"/>
                </a:cubicBezTo>
                <a:cubicBezTo>
                  <a:pt x="10621" y="7877"/>
                  <a:pt x="9811" y="8710"/>
                  <a:pt x="9347" y="9663"/>
                </a:cubicBezTo>
                <a:cubicBezTo>
                  <a:pt x="8882" y="10615"/>
                  <a:pt x="8751" y="11615"/>
                  <a:pt x="8870" y="12592"/>
                </a:cubicBezTo>
                <a:cubicBezTo>
                  <a:pt x="8561" y="12473"/>
                  <a:pt x="8263" y="12353"/>
                  <a:pt x="7977" y="12223"/>
                </a:cubicBezTo>
                <a:cubicBezTo>
                  <a:pt x="3512" y="10151"/>
                  <a:pt x="548" y="5198"/>
                  <a:pt x="1036" y="269"/>
                </a:cubicBezTo>
                <a:cubicBezTo>
                  <a:pt x="1054" y="90"/>
                  <a:pt x="926" y="1"/>
                  <a:pt x="78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89"/>
          </a:p>
        </p:txBody>
      </p:sp>
      <p:sp>
        <p:nvSpPr>
          <p:cNvPr id="20" name="Google Shape;436;p52">
            <a:extLst>
              <a:ext uri="{FF2B5EF4-FFF2-40B4-BE49-F238E27FC236}">
                <a16:creationId xmlns:a16="http://schemas.microsoft.com/office/drawing/2014/main" id="{91C27175-7E50-972F-FF15-62BEC75F455B}"/>
              </a:ext>
            </a:extLst>
          </p:cNvPr>
          <p:cNvSpPr txBox="1">
            <a:spLocks/>
          </p:cNvSpPr>
          <p:nvPr/>
        </p:nvSpPr>
        <p:spPr>
          <a:xfrm>
            <a:off x="1979633" y="148856"/>
            <a:ext cx="8232733" cy="6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800" b="1" kern="0" dirty="0" err="1"/>
              <a:t>Ưu</a:t>
            </a:r>
            <a:r>
              <a:rPr lang="en-US" sz="2800" b="1" kern="0" dirty="0"/>
              <a:t> điểm của Treap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4A16B5E-5F23-287D-9A00-6F70EC847EC6}"/>
              </a:ext>
            </a:extLst>
          </p:cNvPr>
          <p:cNvSpPr txBox="1"/>
          <p:nvPr/>
        </p:nvSpPr>
        <p:spPr>
          <a:xfrm>
            <a:off x="1979633" y="1520456"/>
            <a:ext cx="859976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Treap là của </a:t>
            </a:r>
            <a:r>
              <a:rPr lang="en-US" sz="2000" dirty="0" err="1"/>
              <a:t>cây</a:t>
            </a:r>
            <a:r>
              <a:rPr lang="en-US" sz="2000" dirty="0"/>
              <a:t> </a:t>
            </a:r>
            <a:r>
              <a:rPr lang="en-US" sz="2000" dirty="0" err="1"/>
              <a:t>nhị</a:t>
            </a:r>
            <a:r>
              <a:rPr lang="en-US" sz="2000" dirty="0"/>
              <a:t> phân tìm kiếm </a:t>
            </a:r>
            <a:r>
              <a:rPr lang="en-US" sz="2000" dirty="0" err="1"/>
              <a:t>cân</a:t>
            </a:r>
            <a:r>
              <a:rPr lang="en-US" sz="2000" dirty="0"/>
              <a:t> bằng. So với các </a:t>
            </a:r>
            <a:r>
              <a:rPr lang="en-US" sz="2000" dirty="0" err="1"/>
              <a:t>cây</a:t>
            </a:r>
            <a:r>
              <a:rPr lang="en-US" sz="2000" dirty="0"/>
              <a:t> tìm kiếm </a:t>
            </a:r>
            <a:r>
              <a:rPr lang="en-US" sz="2000" dirty="0" err="1"/>
              <a:t>cân</a:t>
            </a:r>
            <a:r>
              <a:rPr lang="en-US" sz="2000" dirty="0"/>
              <a:t> bằng khác như AVL, red-black tree… Treap có </a:t>
            </a:r>
            <a:r>
              <a:rPr lang="en-US" sz="2000" dirty="0" err="1"/>
              <a:t>cài</a:t>
            </a:r>
            <a:r>
              <a:rPr lang="en-US" sz="2000" dirty="0"/>
              <a:t> </a:t>
            </a:r>
            <a:r>
              <a:rPr lang="en-US" sz="2000" dirty="0" err="1"/>
              <a:t>đặt</a:t>
            </a:r>
            <a:r>
              <a:rPr lang="en-US" sz="2000" dirty="0"/>
              <a:t> </a:t>
            </a:r>
            <a:r>
              <a:rPr lang="en-US" sz="2000" dirty="0" err="1"/>
              <a:t>đơn</a:t>
            </a:r>
            <a:r>
              <a:rPr lang="en-US" sz="2000" dirty="0"/>
              <a:t> giản và dễ hiểu </a:t>
            </a:r>
            <a:r>
              <a:rPr lang="en-US" sz="2000" dirty="0" err="1"/>
              <a:t>hơn</a:t>
            </a:r>
            <a:r>
              <a:rPr lang="en-US" sz="2000" dirty="0"/>
              <a:t> </a:t>
            </a:r>
            <a:r>
              <a:rPr lang="en-US" sz="2000" dirty="0" err="1"/>
              <a:t>rất</a:t>
            </a:r>
            <a:r>
              <a:rPr lang="en-US" sz="2000" dirty="0"/>
              <a:t> nhiều.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Việc cập nhật </a:t>
            </a:r>
            <a:r>
              <a:rPr lang="en-US" sz="2000" dirty="0" err="1"/>
              <a:t>cho</a:t>
            </a:r>
            <a:r>
              <a:rPr lang="en-US" sz="2000" dirty="0"/>
              <a:t> </a:t>
            </a:r>
            <a:r>
              <a:rPr lang="en-US" sz="2000" dirty="0" err="1"/>
              <a:t>cây</a:t>
            </a:r>
            <a:r>
              <a:rPr lang="en-US" sz="2000" dirty="0"/>
              <a:t> Treap sẽ ít hao </a:t>
            </a:r>
            <a:r>
              <a:rPr lang="en-US" sz="2000" dirty="0" err="1"/>
              <a:t>phí</a:t>
            </a:r>
            <a:r>
              <a:rPr lang="en-US" sz="2000" dirty="0"/>
              <a:t> </a:t>
            </a:r>
            <a:r>
              <a:rPr lang="en-US" sz="2000" dirty="0" err="1"/>
              <a:t>thời</a:t>
            </a:r>
            <a:r>
              <a:rPr lang="en-US" sz="2000" dirty="0"/>
              <a:t> </a:t>
            </a:r>
            <a:r>
              <a:rPr lang="en-US" sz="2000" dirty="0" err="1"/>
              <a:t>gian</a:t>
            </a:r>
            <a:r>
              <a:rPr lang="en-US" sz="2000" dirty="0"/>
              <a:t> </a:t>
            </a:r>
            <a:r>
              <a:rPr lang="en-US" sz="2000" dirty="0" err="1"/>
              <a:t>hơn</a:t>
            </a:r>
            <a:r>
              <a:rPr lang="en-US" sz="2000" dirty="0"/>
              <a:t> so với các </a:t>
            </a:r>
            <a:r>
              <a:rPr lang="en-US" sz="2000" dirty="0" err="1"/>
              <a:t>cây</a:t>
            </a:r>
            <a:r>
              <a:rPr lang="en-US" sz="2000" dirty="0"/>
              <a:t> </a:t>
            </a:r>
            <a:r>
              <a:rPr lang="en-US" sz="2000" dirty="0" err="1"/>
              <a:t>cân</a:t>
            </a:r>
            <a:r>
              <a:rPr lang="en-US" sz="2000" dirty="0"/>
              <a:t> bằng khác do số lần điều </a:t>
            </a:r>
            <a:r>
              <a:rPr lang="en-US" sz="2000" dirty="0" err="1"/>
              <a:t>xoay</a:t>
            </a:r>
            <a:r>
              <a:rPr lang="en-US" sz="2000" dirty="0"/>
              <a:t> </a:t>
            </a:r>
            <a:r>
              <a:rPr lang="en-US" sz="2000" dirty="0" err="1"/>
              <a:t>cây</a:t>
            </a:r>
            <a:r>
              <a:rPr lang="en-US" sz="2000" dirty="0"/>
              <a:t> ít </a:t>
            </a:r>
            <a:r>
              <a:rPr lang="en-US" sz="2000" dirty="0" err="1"/>
              <a:t>hơn</a:t>
            </a:r>
            <a:r>
              <a:rPr lang="en-US" sz="20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Thứ </a:t>
            </a:r>
            <a:r>
              <a:rPr lang="en-US" sz="2000" dirty="0" err="1"/>
              <a:t>tự</a:t>
            </a:r>
            <a:r>
              <a:rPr lang="en-US" sz="2000" dirty="0"/>
              <a:t> thêm vào của các giá </a:t>
            </a:r>
            <a:r>
              <a:rPr lang="en-US" sz="2000" dirty="0" err="1"/>
              <a:t>trị</a:t>
            </a:r>
            <a:r>
              <a:rPr lang="en-US" sz="2000" dirty="0"/>
              <a:t> </a:t>
            </a:r>
            <a:r>
              <a:rPr lang="en-US" sz="2000" dirty="0" err="1"/>
              <a:t>không</a:t>
            </a:r>
            <a:r>
              <a:rPr lang="en-US" sz="2000" dirty="0"/>
              <a:t> ảnh </a:t>
            </a:r>
            <a:r>
              <a:rPr lang="en-US" sz="2000" dirty="0" err="1"/>
              <a:t>hưởng</a:t>
            </a:r>
            <a:r>
              <a:rPr lang="en-US" sz="2000" dirty="0"/>
              <a:t> đến </a:t>
            </a:r>
            <a:r>
              <a:rPr lang="en-US" sz="2000" dirty="0" err="1"/>
              <a:t>cấu</a:t>
            </a:r>
            <a:r>
              <a:rPr lang="en-US" sz="2000" dirty="0"/>
              <a:t> </a:t>
            </a:r>
            <a:r>
              <a:rPr lang="en-US" sz="2000" dirty="0" err="1"/>
              <a:t>trúc</a:t>
            </a:r>
            <a:r>
              <a:rPr lang="en-US" sz="2000" dirty="0"/>
              <a:t> của </a:t>
            </a:r>
            <a:r>
              <a:rPr lang="en-US" sz="2000" dirty="0" err="1"/>
              <a:t>cây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58991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50"/>
          <p:cNvSpPr/>
          <p:nvPr/>
        </p:nvSpPr>
        <p:spPr>
          <a:xfrm rot="-1940152">
            <a:off x="9435264" y="5560373"/>
            <a:ext cx="4675309" cy="4383520"/>
          </a:xfrm>
          <a:custGeom>
            <a:avLst/>
            <a:gdLst/>
            <a:ahLst/>
            <a:cxnLst/>
            <a:rect l="l" t="t" r="r" b="b"/>
            <a:pathLst>
              <a:path w="88334" h="82821" extrusionOk="0">
                <a:moveTo>
                  <a:pt x="55901" y="1"/>
                </a:moveTo>
                <a:cubicBezTo>
                  <a:pt x="48674" y="1"/>
                  <a:pt x="43483" y="524"/>
                  <a:pt x="35089" y="2858"/>
                </a:cubicBezTo>
                <a:cubicBezTo>
                  <a:pt x="33874" y="3215"/>
                  <a:pt x="33243" y="3430"/>
                  <a:pt x="31874" y="3811"/>
                </a:cubicBezTo>
                <a:cubicBezTo>
                  <a:pt x="15777" y="8454"/>
                  <a:pt x="1" y="20610"/>
                  <a:pt x="1" y="38517"/>
                </a:cubicBezTo>
                <a:cubicBezTo>
                  <a:pt x="1" y="50519"/>
                  <a:pt x="5776" y="59401"/>
                  <a:pt x="14717" y="68104"/>
                </a:cubicBezTo>
                <a:cubicBezTo>
                  <a:pt x="23028" y="76784"/>
                  <a:pt x="32315" y="82820"/>
                  <a:pt x="44328" y="82820"/>
                </a:cubicBezTo>
                <a:cubicBezTo>
                  <a:pt x="59627" y="82820"/>
                  <a:pt x="72022" y="70557"/>
                  <a:pt x="78916" y="57984"/>
                </a:cubicBezTo>
                <a:cubicBezTo>
                  <a:pt x="84595" y="48387"/>
                  <a:pt x="88333" y="42803"/>
                  <a:pt x="88333" y="32421"/>
                </a:cubicBezTo>
                <a:cubicBezTo>
                  <a:pt x="88333" y="14514"/>
                  <a:pt x="73808" y="1"/>
                  <a:pt x="5590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89"/>
          </a:p>
        </p:txBody>
      </p:sp>
      <p:sp>
        <p:nvSpPr>
          <p:cNvPr id="418" name="Google Shape;418;p50"/>
          <p:cNvSpPr/>
          <p:nvPr/>
        </p:nvSpPr>
        <p:spPr>
          <a:xfrm rot="8900236" flipH="1">
            <a:off x="10333142" y="3855813"/>
            <a:ext cx="4111828" cy="2557691"/>
          </a:xfrm>
          <a:custGeom>
            <a:avLst/>
            <a:gdLst/>
            <a:ahLst/>
            <a:cxnLst/>
            <a:rect l="l" t="t" r="r" b="b"/>
            <a:pathLst>
              <a:path w="40604" h="25257" extrusionOk="0">
                <a:moveTo>
                  <a:pt x="12569" y="7999"/>
                </a:moveTo>
                <a:cubicBezTo>
                  <a:pt x="13334" y="7999"/>
                  <a:pt x="14124" y="8304"/>
                  <a:pt x="14681" y="8841"/>
                </a:cubicBezTo>
                <a:cubicBezTo>
                  <a:pt x="15490" y="9627"/>
                  <a:pt x="15538" y="10794"/>
                  <a:pt x="14883" y="11711"/>
                </a:cubicBezTo>
                <a:cubicBezTo>
                  <a:pt x="14131" y="12769"/>
                  <a:pt x="12977" y="13147"/>
                  <a:pt x="11752" y="13147"/>
                </a:cubicBezTo>
                <a:cubicBezTo>
                  <a:pt x="10978" y="13147"/>
                  <a:pt x="10177" y="12996"/>
                  <a:pt x="9430" y="12770"/>
                </a:cubicBezTo>
                <a:cubicBezTo>
                  <a:pt x="9168" y="10865"/>
                  <a:pt x="9989" y="8413"/>
                  <a:pt x="12073" y="8043"/>
                </a:cubicBezTo>
                <a:cubicBezTo>
                  <a:pt x="12235" y="8014"/>
                  <a:pt x="12402" y="7999"/>
                  <a:pt x="12569" y="7999"/>
                </a:cubicBezTo>
                <a:close/>
                <a:moveTo>
                  <a:pt x="787" y="1"/>
                </a:moveTo>
                <a:cubicBezTo>
                  <a:pt x="649" y="1"/>
                  <a:pt x="500" y="90"/>
                  <a:pt x="476" y="269"/>
                </a:cubicBezTo>
                <a:cubicBezTo>
                  <a:pt x="0" y="5031"/>
                  <a:pt x="2643" y="9817"/>
                  <a:pt x="6751" y="12223"/>
                </a:cubicBezTo>
                <a:cubicBezTo>
                  <a:pt x="7406" y="12604"/>
                  <a:pt x="8168" y="12961"/>
                  <a:pt x="8977" y="13235"/>
                </a:cubicBezTo>
                <a:cubicBezTo>
                  <a:pt x="9227" y="14389"/>
                  <a:pt x="9811" y="15497"/>
                  <a:pt x="10549" y="16461"/>
                </a:cubicBezTo>
                <a:cubicBezTo>
                  <a:pt x="12133" y="18521"/>
                  <a:pt x="14288" y="20188"/>
                  <a:pt x="16502" y="21509"/>
                </a:cubicBezTo>
                <a:cubicBezTo>
                  <a:pt x="18693" y="22795"/>
                  <a:pt x="21062" y="23783"/>
                  <a:pt x="23527" y="24403"/>
                </a:cubicBezTo>
                <a:cubicBezTo>
                  <a:pt x="25718" y="24967"/>
                  <a:pt x="27986" y="25256"/>
                  <a:pt x="30252" y="25256"/>
                </a:cubicBezTo>
                <a:cubicBezTo>
                  <a:pt x="33097" y="25256"/>
                  <a:pt x="35940" y="24801"/>
                  <a:pt x="38624" y="23867"/>
                </a:cubicBezTo>
                <a:cubicBezTo>
                  <a:pt x="39196" y="23676"/>
                  <a:pt x="39755" y="23450"/>
                  <a:pt x="40315" y="23200"/>
                </a:cubicBezTo>
                <a:cubicBezTo>
                  <a:pt x="40603" y="23056"/>
                  <a:pt x="40419" y="22670"/>
                  <a:pt x="40148" y="22670"/>
                </a:cubicBezTo>
                <a:cubicBezTo>
                  <a:pt x="40106" y="22670"/>
                  <a:pt x="40062" y="22679"/>
                  <a:pt x="40017" y="22700"/>
                </a:cubicBezTo>
                <a:cubicBezTo>
                  <a:pt x="36924" y="24027"/>
                  <a:pt x="33571" y="24670"/>
                  <a:pt x="30211" y="24670"/>
                </a:cubicBezTo>
                <a:cubicBezTo>
                  <a:pt x="24375" y="24670"/>
                  <a:pt x="18519" y="22729"/>
                  <a:pt x="13978" y="19057"/>
                </a:cubicBezTo>
                <a:cubicBezTo>
                  <a:pt x="12145" y="17580"/>
                  <a:pt x="10228" y="15747"/>
                  <a:pt x="9573" y="13413"/>
                </a:cubicBezTo>
                <a:lnTo>
                  <a:pt x="9573" y="13413"/>
                </a:lnTo>
                <a:cubicBezTo>
                  <a:pt x="10267" y="13604"/>
                  <a:pt x="10984" y="13719"/>
                  <a:pt x="11687" y="13719"/>
                </a:cubicBezTo>
                <a:cubicBezTo>
                  <a:pt x="12563" y="13719"/>
                  <a:pt x="13415" y="13540"/>
                  <a:pt x="14169" y="13104"/>
                </a:cubicBezTo>
                <a:cubicBezTo>
                  <a:pt x="15145" y="12532"/>
                  <a:pt x="15943" y="11472"/>
                  <a:pt x="15907" y="10306"/>
                </a:cubicBezTo>
                <a:cubicBezTo>
                  <a:pt x="15895" y="9329"/>
                  <a:pt x="15300" y="8496"/>
                  <a:pt x="14490" y="8008"/>
                </a:cubicBezTo>
                <a:cubicBezTo>
                  <a:pt x="13919" y="7649"/>
                  <a:pt x="13235" y="7452"/>
                  <a:pt x="12563" y="7452"/>
                </a:cubicBezTo>
                <a:cubicBezTo>
                  <a:pt x="12254" y="7452"/>
                  <a:pt x="11948" y="7493"/>
                  <a:pt x="11656" y="7579"/>
                </a:cubicBezTo>
                <a:cubicBezTo>
                  <a:pt x="10621" y="7877"/>
                  <a:pt x="9811" y="8710"/>
                  <a:pt x="9347" y="9663"/>
                </a:cubicBezTo>
                <a:cubicBezTo>
                  <a:pt x="8882" y="10615"/>
                  <a:pt x="8751" y="11615"/>
                  <a:pt x="8870" y="12592"/>
                </a:cubicBezTo>
                <a:cubicBezTo>
                  <a:pt x="8561" y="12473"/>
                  <a:pt x="8263" y="12353"/>
                  <a:pt x="7977" y="12223"/>
                </a:cubicBezTo>
                <a:cubicBezTo>
                  <a:pt x="3512" y="10151"/>
                  <a:pt x="548" y="5198"/>
                  <a:pt x="1036" y="269"/>
                </a:cubicBezTo>
                <a:cubicBezTo>
                  <a:pt x="1054" y="90"/>
                  <a:pt x="926" y="1"/>
                  <a:pt x="78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89"/>
          </a:p>
        </p:txBody>
      </p:sp>
      <p:sp>
        <p:nvSpPr>
          <p:cNvPr id="19" name="Google Shape;407;p49">
            <a:extLst>
              <a:ext uri="{FF2B5EF4-FFF2-40B4-BE49-F238E27FC236}">
                <a16:creationId xmlns:a16="http://schemas.microsoft.com/office/drawing/2014/main" id="{E469A620-1ECE-744A-98B9-442C020A3E33}"/>
              </a:ext>
            </a:extLst>
          </p:cNvPr>
          <p:cNvSpPr txBox="1">
            <a:spLocks/>
          </p:cNvSpPr>
          <p:nvPr/>
        </p:nvSpPr>
        <p:spPr>
          <a:xfrm>
            <a:off x="2571120" y="75463"/>
            <a:ext cx="6693200" cy="634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>
              <a:buClr>
                <a:srgbClr val="4C2A19"/>
              </a:buClr>
              <a:buSzPts val="1100"/>
            </a:pPr>
            <a:r>
              <a:rPr lang="en-US" sz="2800" b="1" kern="0" err="1"/>
              <a:t>Nhắc</a:t>
            </a:r>
            <a:r>
              <a:rPr lang="en-US" sz="2800" b="1" kern="0"/>
              <a:t> lại về </a:t>
            </a:r>
            <a:r>
              <a:rPr lang="en-US" sz="2800" b="1" kern="0" err="1"/>
              <a:t>cây</a:t>
            </a:r>
            <a:r>
              <a:rPr lang="en-US" sz="2800" b="1" kern="0"/>
              <a:t> </a:t>
            </a:r>
            <a:r>
              <a:rPr lang="en-US" sz="2800" b="1" kern="0" err="1"/>
              <a:t>nhị</a:t>
            </a:r>
            <a:r>
              <a:rPr lang="en-US" sz="2800" b="1" kern="0"/>
              <a:t> phân tìm kiếm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3ADF3A6-CCBA-6CB8-8C85-BB9184DEEA96}"/>
              </a:ext>
            </a:extLst>
          </p:cNvPr>
          <p:cNvSpPr txBox="1"/>
          <p:nvPr/>
        </p:nvSpPr>
        <p:spPr>
          <a:xfrm>
            <a:off x="2928715" y="927415"/>
            <a:ext cx="70391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Xây</a:t>
            </a:r>
            <a:r>
              <a:rPr lang="en-US" sz="2000" dirty="0"/>
              <a:t> </a:t>
            </a:r>
            <a:r>
              <a:rPr lang="en-US" sz="2000" dirty="0" err="1"/>
              <a:t>dựng</a:t>
            </a:r>
            <a:r>
              <a:rPr lang="en-US" sz="2000" dirty="0"/>
              <a:t> </a:t>
            </a:r>
            <a:r>
              <a:rPr lang="en-US" sz="2000" dirty="0" err="1"/>
              <a:t>cây</a:t>
            </a:r>
            <a:r>
              <a:rPr lang="en-US" sz="2000" dirty="0"/>
              <a:t> </a:t>
            </a:r>
            <a:r>
              <a:rPr lang="en-US" sz="2000" dirty="0" err="1"/>
              <a:t>nhị</a:t>
            </a:r>
            <a:r>
              <a:rPr lang="en-US" sz="2000" dirty="0"/>
              <a:t> phân tìm kiếm </a:t>
            </a:r>
            <a:r>
              <a:rPr lang="en-US" sz="2000" dirty="0" err="1"/>
              <a:t>từ</a:t>
            </a:r>
            <a:r>
              <a:rPr lang="en-US" sz="2000" dirty="0"/>
              <a:t> </a:t>
            </a:r>
            <a:r>
              <a:rPr lang="en-US" sz="2000" dirty="0" err="1"/>
              <a:t>dãy</a:t>
            </a:r>
            <a:r>
              <a:rPr lang="en-US" sz="2000" dirty="0"/>
              <a:t> </a:t>
            </a:r>
            <a:r>
              <a:rPr lang="en-US" sz="2000" dirty="0" err="1"/>
              <a:t>sau</a:t>
            </a:r>
            <a:r>
              <a:rPr lang="en-US" sz="2000" dirty="0"/>
              <a:t>:</a:t>
            </a:r>
          </a:p>
          <a:p>
            <a:r>
              <a:rPr lang="en-US" sz="2000" dirty="0"/>
              <a:t>4 7 12 6 2 8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2282E1F-CDA7-0B24-C387-C452E95771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5434" y="2107698"/>
            <a:ext cx="3861131" cy="3985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1270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4" name="Google Shape;484;p55"/>
          <p:cNvPicPr preferRelativeResize="0"/>
          <p:nvPr/>
        </p:nvPicPr>
        <p:blipFill rotWithShape="1">
          <a:blip r:embed="rId3">
            <a:alphaModFix/>
          </a:blip>
          <a:srcRect l="4363" t="17099" r="3180" b="16749"/>
          <a:stretch/>
        </p:blipFill>
        <p:spPr>
          <a:xfrm rot="785328">
            <a:off x="-2771900" y="1808483"/>
            <a:ext cx="4335767" cy="3973296"/>
          </a:xfrm>
          <a:prstGeom prst="rect">
            <a:avLst/>
          </a:prstGeom>
          <a:noFill/>
          <a:ln>
            <a:noFill/>
          </a:ln>
        </p:spPr>
      </p:pic>
      <p:sp>
        <p:nvSpPr>
          <p:cNvPr id="494" name="Google Shape;494;p55"/>
          <p:cNvSpPr/>
          <p:nvPr/>
        </p:nvSpPr>
        <p:spPr>
          <a:xfrm rot="10404566">
            <a:off x="-2002764" y="4939191"/>
            <a:ext cx="4022421" cy="2502076"/>
          </a:xfrm>
          <a:custGeom>
            <a:avLst/>
            <a:gdLst/>
            <a:ahLst/>
            <a:cxnLst/>
            <a:rect l="l" t="t" r="r" b="b"/>
            <a:pathLst>
              <a:path w="40604" h="25257" extrusionOk="0">
                <a:moveTo>
                  <a:pt x="12569" y="7999"/>
                </a:moveTo>
                <a:cubicBezTo>
                  <a:pt x="13334" y="7999"/>
                  <a:pt x="14124" y="8304"/>
                  <a:pt x="14681" y="8841"/>
                </a:cubicBezTo>
                <a:cubicBezTo>
                  <a:pt x="15490" y="9627"/>
                  <a:pt x="15538" y="10794"/>
                  <a:pt x="14883" y="11711"/>
                </a:cubicBezTo>
                <a:cubicBezTo>
                  <a:pt x="14131" y="12769"/>
                  <a:pt x="12977" y="13147"/>
                  <a:pt x="11752" y="13147"/>
                </a:cubicBezTo>
                <a:cubicBezTo>
                  <a:pt x="10978" y="13147"/>
                  <a:pt x="10177" y="12996"/>
                  <a:pt x="9430" y="12770"/>
                </a:cubicBezTo>
                <a:cubicBezTo>
                  <a:pt x="9168" y="10865"/>
                  <a:pt x="9989" y="8413"/>
                  <a:pt x="12073" y="8043"/>
                </a:cubicBezTo>
                <a:cubicBezTo>
                  <a:pt x="12235" y="8014"/>
                  <a:pt x="12402" y="7999"/>
                  <a:pt x="12569" y="7999"/>
                </a:cubicBezTo>
                <a:close/>
                <a:moveTo>
                  <a:pt x="787" y="1"/>
                </a:moveTo>
                <a:cubicBezTo>
                  <a:pt x="649" y="1"/>
                  <a:pt x="500" y="90"/>
                  <a:pt x="476" y="269"/>
                </a:cubicBezTo>
                <a:cubicBezTo>
                  <a:pt x="0" y="5031"/>
                  <a:pt x="2643" y="9817"/>
                  <a:pt x="6751" y="12223"/>
                </a:cubicBezTo>
                <a:cubicBezTo>
                  <a:pt x="7406" y="12604"/>
                  <a:pt x="8168" y="12961"/>
                  <a:pt x="8977" y="13235"/>
                </a:cubicBezTo>
                <a:cubicBezTo>
                  <a:pt x="9227" y="14389"/>
                  <a:pt x="9811" y="15497"/>
                  <a:pt x="10549" y="16461"/>
                </a:cubicBezTo>
                <a:cubicBezTo>
                  <a:pt x="12133" y="18521"/>
                  <a:pt x="14288" y="20188"/>
                  <a:pt x="16502" y="21509"/>
                </a:cubicBezTo>
                <a:cubicBezTo>
                  <a:pt x="18693" y="22795"/>
                  <a:pt x="21062" y="23783"/>
                  <a:pt x="23527" y="24403"/>
                </a:cubicBezTo>
                <a:cubicBezTo>
                  <a:pt x="25718" y="24967"/>
                  <a:pt x="27986" y="25256"/>
                  <a:pt x="30252" y="25256"/>
                </a:cubicBezTo>
                <a:cubicBezTo>
                  <a:pt x="33097" y="25256"/>
                  <a:pt x="35940" y="24801"/>
                  <a:pt x="38624" y="23867"/>
                </a:cubicBezTo>
                <a:cubicBezTo>
                  <a:pt x="39196" y="23676"/>
                  <a:pt x="39755" y="23450"/>
                  <a:pt x="40315" y="23200"/>
                </a:cubicBezTo>
                <a:cubicBezTo>
                  <a:pt x="40603" y="23056"/>
                  <a:pt x="40419" y="22670"/>
                  <a:pt x="40148" y="22670"/>
                </a:cubicBezTo>
                <a:cubicBezTo>
                  <a:pt x="40106" y="22670"/>
                  <a:pt x="40062" y="22679"/>
                  <a:pt x="40017" y="22700"/>
                </a:cubicBezTo>
                <a:cubicBezTo>
                  <a:pt x="36924" y="24027"/>
                  <a:pt x="33571" y="24670"/>
                  <a:pt x="30211" y="24670"/>
                </a:cubicBezTo>
                <a:cubicBezTo>
                  <a:pt x="24375" y="24670"/>
                  <a:pt x="18519" y="22729"/>
                  <a:pt x="13978" y="19057"/>
                </a:cubicBezTo>
                <a:cubicBezTo>
                  <a:pt x="12145" y="17580"/>
                  <a:pt x="10228" y="15747"/>
                  <a:pt x="9573" y="13413"/>
                </a:cubicBezTo>
                <a:lnTo>
                  <a:pt x="9573" y="13413"/>
                </a:lnTo>
                <a:cubicBezTo>
                  <a:pt x="10267" y="13604"/>
                  <a:pt x="10984" y="13719"/>
                  <a:pt x="11687" y="13719"/>
                </a:cubicBezTo>
                <a:cubicBezTo>
                  <a:pt x="12563" y="13719"/>
                  <a:pt x="13415" y="13540"/>
                  <a:pt x="14169" y="13104"/>
                </a:cubicBezTo>
                <a:cubicBezTo>
                  <a:pt x="15145" y="12532"/>
                  <a:pt x="15943" y="11472"/>
                  <a:pt x="15907" y="10306"/>
                </a:cubicBezTo>
                <a:cubicBezTo>
                  <a:pt x="15895" y="9329"/>
                  <a:pt x="15300" y="8496"/>
                  <a:pt x="14490" y="8008"/>
                </a:cubicBezTo>
                <a:cubicBezTo>
                  <a:pt x="13919" y="7649"/>
                  <a:pt x="13235" y="7452"/>
                  <a:pt x="12563" y="7452"/>
                </a:cubicBezTo>
                <a:cubicBezTo>
                  <a:pt x="12254" y="7452"/>
                  <a:pt x="11948" y="7493"/>
                  <a:pt x="11656" y="7579"/>
                </a:cubicBezTo>
                <a:cubicBezTo>
                  <a:pt x="10621" y="7877"/>
                  <a:pt x="9811" y="8710"/>
                  <a:pt x="9347" y="9663"/>
                </a:cubicBezTo>
                <a:cubicBezTo>
                  <a:pt x="8882" y="10615"/>
                  <a:pt x="8751" y="11615"/>
                  <a:pt x="8870" y="12592"/>
                </a:cubicBezTo>
                <a:cubicBezTo>
                  <a:pt x="8561" y="12473"/>
                  <a:pt x="8263" y="12353"/>
                  <a:pt x="7977" y="12223"/>
                </a:cubicBezTo>
                <a:cubicBezTo>
                  <a:pt x="3512" y="10151"/>
                  <a:pt x="548" y="5198"/>
                  <a:pt x="1036" y="269"/>
                </a:cubicBezTo>
                <a:cubicBezTo>
                  <a:pt x="1054" y="90"/>
                  <a:pt x="926" y="1"/>
                  <a:pt x="78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89"/>
          </a:p>
        </p:txBody>
      </p:sp>
      <p:sp>
        <p:nvSpPr>
          <p:cNvPr id="20" name="Google Shape;436;p52">
            <a:extLst>
              <a:ext uri="{FF2B5EF4-FFF2-40B4-BE49-F238E27FC236}">
                <a16:creationId xmlns:a16="http://schemas.microsoft.com/office/drawing/2014/main" id="{91C27175-7E50-972F-FF15-62BEC75F455B}"/>
              </a:ext>
            </a:extLst>
          </p:cNvPr>
          <p:cNvSpPr txBox="1">
            <a:spLocks/>
          </p:cNvSpPr>
          <p:nvPr/>
        </p:nvSpPr>
        <p:spPr>
          <a:xfrm>
            <a:off x="1979633" y="148856"/>
            <a:ext cx="8232733" cy="6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800" b="1" kern="0" dirty="0" err="1"/>
              <a:t>Nhược</a:t>
            </a:r>
            <a:r>
              <a:rPr lang="en-US" sz="2800" b="1" kern="0" dirty="0"/>
              <a:t> điểm của Treap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4A16B5E-5F23-287D-9A00-6F70EC847EC6}"/>
              </a:ext>
            </a:extLst>
          </p:cNvPr>
          <p:cNvSpPr txBox="1"/>
          <p:nvPr/>
        </p:nvSpPr>
        <p:spPr>
          <a:xfrm>
            <a:off x="1979633" y="1520456"/>
            <a:ext cx="85997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Vì cách hoạt động </a:t>
            </a:r>
            <a:r>
              <a:rPr lang="en-US" sz="2000" dirty="0" err="1"/>
              <a:t>dựa</a:t>
            </a:r>
            <a:r>
              <a:rPr lang="en-US" sz="2000" dirty="0"/>
              <a:t> trên việc </a:t>
            </a:r>
            <a:r>
              <a:rPr lang="en-US" sz="2000" dirty="0" err="1"/>
              <a:t>xác</a:t>
            </a:r>
            <a:r>
              <a:rPr lang="en-US" sz="2000" dirty="0"/>
              <a:t> </a:t>
            </a:r>
            <a:r>
              <a:rPr lang="en-US" sz="2000" dirty="0" err="1"/>
              <a:t>suất</a:t>
            </a:r>
            <a:r>
              <a:rPr lang="en-US" sz="2000" dirty="0"/>
              <a:t> nên </a:t>
            </a:r>
            <a:r>
              <a:rPr lang="en-US" sz="2000" dirty="0" err="1"/>
              <a:t>không</a:t>
            </a:r>
            <a:r>
              <a:rPr lang="en-US" sz="2000" dirty="0"/>
              <a:t> thể </a:t>
            </a:r>
            <a:r>
              <a:rPr lang="en-US" sz="2000" dirty="0" err="1"/>
              <a:t>đảm</a:t>
            </a:r>
            <a:r>
              <a:rPr lang="en-US" sz="2000" dirty="0"/>
              <a:t> bảo </a:t>
            </a:r>
            <a:r>
              <a:rPr lang="en-US" sz="2000" dirty="0" err="1"/>
              <a:t>cây</a:t>
            </a:r>
            <a:r>
              <a:rPr lang="en-US" sz="2000" dirty="0"/>
              <a:t> sẽ luôn được </a:t>
            </a:r>
            <a:r>
              <a:rPr lang="en-US" sz="2000" dirty="0" err="1"/>
              <a:t>cân</a:t>
            </a:r>
            <a:r>
              <a:rPr lang="en-US" sz="2000" dirty="0"/>
              <a:t> bằng.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20BA3ED-5F4E-ECA8-BAC9-94C8899837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4842945"/>
              </p:ext>
            </p:extLst>
          </p:nvPr>
        </p:nvGraphicFramePr>
        <p:xfrm>
          <a:off x="1759307" y="4361684"/>
          <a:ext cx="8673384" cy="1217856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2168346">
                  <a:extLst>
                    <a:ext uri="{9D8B030D-6E8A-4147-A177-3AD203B41FA5}">
                      <a16:colId xmlns:a16="http://schemas.microsoft.com/office/drawing/2014/main" val="830851032"/>
                    </a:ext>
                  </a:extLst>
                </a:gridCol>
                <a:gridCol w="2168346">
                  <a:extLst>
                    <a:ext uri="{9D8B030D-6E8A-4147-A177-3AD203B41FA5}">
                      <a16:colId xmlns:a16="http://schemas.microsoft.com/office/drawing/2014/main" val="3348918295"/>
                    </a:ext>
                  </a:extLst>
                </a:gridCol>
                <a:gridCol w="2168346">
                  <a:extLst>
                    <a:ext uri="{9D8B030D-6E8A-4147-A177-3AD203B41FA5}">
                      <a16:colId xmlns:a16="http://schemas.microsoft.com/office/drawing/2014/main" val="2835243378"/>
                    </a:ext>
                  </a:extLst>
                </a:gridCol>
                <a:gridCol w="2168346">
                  <a:extLst>
                    <a:ext uri="{9D8B030D-6E8A-4147-A177-3AD203B41FA5}">
                      <a16:colId xmlns:a16="http://schemas.microsoft.com/office/drawing/2014/main" val="3952305786"/>
                    </a:ext>
                  </a:extLst>
                </a:gridCol>
              </a:tblGrid>
              <a:tr h="405952">
                <a:tc>
                  <a:txBody>
                    <a:bodyPr/>
                    <a:lstStyle/>
                    <a:p>
                      <a:pPr algn="ctr"/>
                      <a:endParaRPr lang="en-US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Search/ Access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ysClr val="windowText" lastClr="000000"/>
                          </a:solidFill>
                        </a:rPr>
                        <a:t>Insert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ysClr val="windowText" lastClr="000000"/>
                          </a:solidFill>
                        </a:rPr>
                        <a:t>Delete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860150"/>
                  </a:ext>
                </a:extLst>
              </a:tr>
              <a:tr h="405952">
                <a:tc>
                  <a:txBody>
                    <a:bodyPr/>
                    <a:lstStyle/>
                    <a:p>
                      <a:r>
                        <a:rPr lang="en-US"/>
                        <a:t>Average Case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38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O(log 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/>
                        <a:t>O(log 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/>
                        <a:t>O(log 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5523144"/>
                  </a:ext>
                </a:extLst>
              </a:tr>
              <a:tr h="405952">
                <a:tc>
                  <a:txBody>
                    <a:bodyPr/>
                    <a:lstStyle/>
                    <a:p>
                      <a:r>
                        <a:rPr lang="en-US"/>
                        <a:t>Worst Case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38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O(N)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/>
                        <a:t>O(N)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O(N)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556378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60B5D799-9F84-4638-09B9-90C2821999A7}"/>
              </a:ext>
            </a:extLst>
          </p:cNvPr>
          <p:cNvSpPr txBox="1"/>
          <p:nvPr/>
        </p:nvSpPr>
        <p:spPr>
          <a:xfrm>
            <a:off x="2612159" y="3693697"/>
            <a:ext cx="70391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phức</a:t>
            </a:r>
            <a:r>
              <a:rPr lang="en-US" dirty="0"/>
              <a:t> </a:t>
            </a:r>
            <a:r>
              <a:rPr lang="en-US" dirty="0" err="1"/>
              <a:t>tạp</a:t>
            </a:r>
            <a:r>
              <a:rPr lang="en-US" dirty="0"/>
              <a:t> của các </a:t>
            </a:r>
            <a:r>
              <a:rPr lang="en-US" dirty="0" err="1"/>
              <a:t>thao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với </a:t>
            </a:r>
            <a:r>
              <a:rPr lang="en-US" dirty="0" err="1"/>
              <a:t>cây</a:t>
            </a:r>
            <a:r>
              <a:rPr lang="en-US" dirty="0"/>
              <a:t> Treap: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1417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4" name="Google Shape;484;p55"/>
          <p:cNvPicPr preferRelativeResize="0"/>
          <p:nvPr/>
        </p:nvPicPr>
        <p:blipFill rotWithShape="1">
          <a:blip r:embed="rId3">
            <a:alphaModFix/>
          </a:blip>
          <a:srcRect l="4363" t="17099" r="3180" b="16749"/>
          <a:stretch/>
        </p:blipFill>
        <p:spPr>
          <a:xfrm rot="785328">
            <a:off x="-2771900" y="1808483"/>
            <a:ext cx="4335767" cy="3973296"/>
          </a:xfrm>
          <a:prstGeom prst="rect">
            <a:avLst/>
          </a:prstGeom>
          <a:noFill/>
          <a:ln>
            <a:noFill/>
          </a:ln>
        </p:spPr>
      </p:pic>
      <p:sp>
        <p:nvSpPr>
          <p:cNvPr id="494" name="Google Shape;494;p55"/>
          <p:cNvSpPr/>
          <p:nvPr/>
        </p:nvSpPr>
        <p:spPr>
          <a:xfrm rot="10404566">
            <a:off x="-2002764" y="4939191"/>
            <a:ext cx="4022421" cy="2502076"/>
          </a:xfrm>
          <a:custGeom>
            <a:avLst/>
            <a:gdLst/>
            <a:ahLst/>
            <a:cxnLst/>
            <a:rect l="l" t="t" r="r" b="b"/>
            <a:pathLst>
              <a:path w="40604" h="25257" extrusionOk="0">
                <a:moveTo>
                  <a:pt x="12569" y="7999"/>
                </a:moveTo>
                <a:cubicBezTo>
                  <a:pt x="13334" y="7999"/>
                  <a:pt x="14124" y="8304"/>
                  <a:pt x="14681" y="8841"/>
                </a:cubicBezTo>
                <a:cubicBezTo>
                  <a:pt x="15490" y="9627"/>
                  <a:pt x="15538" y="10794"/>
                  <a:pt x="14883" y="11711"/>
                </a:cubicBezTo>
                <a:cubicBezTo>
                  <a:pt x="14131" y="12769"/>
                  <a:pt x="12977" y="13147"/>
                  <a:pt x="11752" y="13147"/>
                </a:cubicBezTo>
                <a:cubicBezTo>
                  <a:pt x="10978" y="13147"/>
                  <a:pt x="10177" y="12996"/>
                  <a:pt x="9430" y="12770"/>
                </a:cubicBezTo>
                <a:cubicBezTo>
                  <a:pt x="9168" y="10865"/>
                  <a:pt x="9989" y="8413"/>
                  <a:pt x="12073" y="8043"/>
                </a:cubicBezTo>
                <a:cubicBezTo>
                  <a:pt x="12235" y="8014"/>
                  <a:pt x="12402" y="7999"/>
                  <a:pt x="12569" y="7999"/>
                </a:cubicBezTo>
                <a:close/>
                <a:moveTo>
                  <a:pt x="787" y="1"/>
                </a:moveTo>
                <a:cubicBezTo>
                  <a:pt x="649" y="1"/>
                  <a:pt x="500" y="90"/>
                  <a:pt x="476" y="269"/>
                </a:cubicBezTo>
                <a:cubicBezTo>
                  <a:pt x="0" y="5031"/>
                  <a:pt x="2643" y="9817"/>
                  <a:pt x="6751" y="12223"/>
                </a:cubicBezTo>
                <a:cubicBezTo>
                  <a:pt x="7406" y="12604"/>
                  <a:pt x="8168" y="12961"/>
                  <a:pt x="8977" y="13235"/>
                </a:cubicBezTo>
                <a:cubicBezTo>
                  <a:pt x="9227" y="14389"/>
                  <a:pt x="9811" y="15497"/>
                  <a:pt x="10549" y="16461"/>
                </a:cubicBezTo>
                <a:cubicBezTo>
                  <a:pt x="12133" y="18521"/>
                  <a:pt x="14288" y="20188"/>
                  <a:pt x="16502" y="21509"/>
                </a:cubicBezTo>
                <a:cubicBezTo>
                  <a:pt x="18693" y="22795"/>
                  <a:pt x="21062" y="23783"/>
                  <a:pt x="23527" y="24403"/>
                </a:cubicBezTo>
                <a:cubicBezTo>
                  <a:pt x="25718" y="24967"/>
                  <a:pt x="27986" y="25256"/>
                  <a:pt x="30252" y="25256"/>
                </a:cubicBezTo>
                <a:cubicBezTo>
                  <a:pt x="33097" y="25256"/>
                  <a:pt x="35940" y="24801"/>
                  <a:pt x="38624" y="23867"/>
                </a:cubicBezTo>
                <a:cubicBezTo>
                  <a:pt x="39196" y="23676"/>
                  <a:pt x="39755" y="23450"/>
                  <a:pt x="40315" y="23200"/>
                </a:cubicBezTo>
                <a:cubicBezTo>
                  <a:pt x="40603" y="23056"/>
                  <a:pt x="40419" y="22670"/>
                  <a:pt x="40148" y="22670"/>
                </a:cubicBezTo>
                <a:cubicBezTo>
                  <a:pt x="40106" y="22670"/>
                  <a:pt x="40062" y="22679"/>
                  <a:pt x="40017" y="22700"/>
                </a:cubicBezTo>
                <a:cubicBezTo>
                  <a:pt x="36924" y="24027"/>
                  <a:pt x="33571" y="24670"/>
                  <a:pt x="30211" y="24670"/>
                </a:cubicBezTo>
                <a:cubicBezTo>
                  <a:pt x="24375" y="24670"/>
                  <a:pt x="18519" y="22729"/>
                  <a:pt x="13978" y="19057"/>
                </a:cubicBezTo>
                <a:cubicBezTo>
                  <a:pt x="12145" y="17580"/>
                  <a:pt x="10228" y="15747"/>
                  <a:pt x="9573" y="13413"/>
                </a:cubicBezTo>
                <a:lnTo>
                  <a:pt x="9573" y="13413"/>
                </a:lnTo>
                <a:cubicBezTo>
                  <a:pt x="10267" y="13604"/>
                  <a:pt x="10984" y="13719"/>
                  <a:pt x="11687" y="13719"/>
                </a:cubicBezTo>
                <a:cubicBezTo>
                  <a:pt x="12563" y="13719"/>
                  <a:pt x="13415" y="13540"/>
                  <a:pt x="14169" y="13104"/>
                </a:cubicBezTo>
                <a:cubicBezTo>
                  <a:pt x="15145" y="12532"/>
                  <a:pt x="15943" y="11472"/>
                  <a:pt x="15907" y="10306"/>
                </a:cubicBezTo>
                <a:cubicBezTo>
                  <a:pt x="15895" y="9329"/>
                  <a:pt x="15300" y="8496"/>
                  <a:pt x="14490" y="8008"/>
                </a:cubicBezTo>
                <a:cubicBezTo>
                  <a:pt x="13919" y="7649"/>
                  <a:pt x="13235" y="7452"/>
                  <a:pt x="12563" y="7452"/>
                </a:cubicBezTo>
                <a:cubicBezTo>
                  <a:pt x="12254" y="7452"/>
                  <a:pt x="11948" y="7493"/>
                  <a:pt x="11656" y="7579"/>
                </a:cubicBezTo>
                <a:cubicBezTo>
                  <a:pt x="10621" y="7877"/>
                  <a:pt x="9811" y="8710"/>
                  <a:pt x="9347" y="9663"/>
                </a:cubicBezTo>
                <a:cubicBezTo>
                  <a:pt x="8882" y="10615"/>
                  <a:pt x="8751" y="11615"/>
                  <a:pt x="8870" y="12592"/>
                </a:cubicBezTo>
                <a:cubicBezTo>
                  <a:pt x="8561" y="12473"/>
                  <a:pt x="8263" y="12353"/>
                  <a:pt x="7977" y="12223"/>
                </a:cubicBezTo>
                <a:cubicBezTo>
                  <a:pt x="3512" y="10151"/>
                  <a:pt x="548" y="5198"/>
                  <a:pt x="1036" y="269"/>
                </a:cubicBezTo>
                <a:cubicBezTo>
                  <a:pt x="1054" y="90"/>
                  <a:pt x="926" y="1"/>
                  <a:pt x="78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89"/>
          </a:p>
        </p:txBody>
      </p:sp>
      <p:sp>
        <p:nvSpPr>
          <p:cNvPr id="20" name="Google Shape;436;p52">
            <a:extLst>
              <a:ext uri="{FF2B5EF4-FFF2-40B4-BE49-F238E27FC236}">
                <a16:creationId xmlns:a16="http://schemas.microsoft.com/office/drawing/2014/main" id="{91C27175-7E50-972F-FF15-62BEC75F455B}"/>
              </a:ext>
            </a:extLst>
          </p:cNvPr>
          <p:cNvSpPr txBox="1">
            <a:spLocks/>
          </p:cNvSpPr>
          <p:nvPr/>
        </p:nvSpPr>
        <p:spPr>
          <a:xfrm>
            <a:off x="1979633" y="148856"/>
            <a:ext cx="8232733" cy="6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800" b="1" kern="0" dirty="0" err="1"/>
              <a:t>Nhược</a:t>
            </a:r>
            <a:r>
              <a:rPr lang="en-US" sz="2800" b="1" kern="0" dirty="0"/>
              <a:t> điểm của Treap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8AC8277-B07A-077D-CC58-1DD88EB8498E}"/>
              </a:ext>
            </a:extLst>
          </p:cNvPr>
          <p:cNvGrpSpPr/>
          <p:nvPr/>
        </p:nvGrpSpPr>
        <p:grpSpPr>
          <a:xfrm>
            <a:off x="1762407" y="933191"/>
            <a:ext cx="8928369" cy="4980356"/>
            <a:chOff x="1762407" y="933191"/>
            <a:chExt cx="8928369" cy="4980356"/>
          </a:xfrm>
        </p:grpSpPr>
        <p:pic>
          <p:nvPicPr>
            <p:cNvPr id="1026" name="Picture 2" descr="r/csharp - Is there a time complexity / data structure cheat sheet like this, but for C# types instead (e.g: &quot;List&quot; and &quot;Dictionary&quot;) ?">
              <a:extLst>
                <a:ext uri="{FF2B5EF4-FFF2-40B4-BE49-F238E27FC236}">
                  <a16:creationId xmlns:a16="http://schemas.microsoft.com/office/drawing/2014/main" id="{24E234AD-3EF4-822D-C50E-C9108C347FB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2407" y="933191"/>
              <a:ext cx="8928369" cy="49803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CC6E68E-14D4-F7CD-B964-005B6B28AE2A}"/>
                </a:ext>
              </a:extLst>
            </p:cNvPr>
            <p:cNvSpPr/>
            <p:nvPr/>
          </p:nvSpPr>
          <p:spPr>
            <a:xfrm>
              <a:off x="1880045" y="4214273"/>
              <a:ext cx="8232733" cy="353085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335FAEC1-6FD2-38E8-0A8B-D3CB904714BA}"/>
              </a:ext>
            </a:extLst>
          </p:cNvPr>
          <p:cNvSpPr txBox="1"/>
          <p:nvPr/>
        </p:nvSpPr>
        <p:spPr>
          <a:xfrm>
            <a:off x="2900787" y="6062813"/>
            <a:ext cx="7039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err="1"/>
              <a:t>Độ</a:t>
            </a:r>
            <a:r>
              <a:rPr lang="en-US" i="1" dirty="0"/>
              <a:t> </a:t>
            </a:r>
            <a:r>
              <a:rPr lang="en-US" i="1" dirty="0" err="1"/>
              <a:t>phức</a:t>
            </a:r>
            <a:r>
              <a:rPr lang="en-US" i="1" dirty="0"/>
              <a:t> </a:t>
            </a:r>
            <a:r>
              <a:rPr lang="en-US" i="1" dirty="0" err="1"/>
              <a:t>tạp</a:t>
            </a:r>
            <a:r>
              <a:rPr lang="en-US" i="1" dirty="0"/>
              <a:t> của các </a:t>
            </a:r>
            <a:r>
              <a:rPr lang="en-US" i="1" dirty="0" err="1"/>
              <a:t>cấu</a:t>
            </a:r>
            <a:r>
              <a:rPr lang="en-US" i="1" dirty="0"/>
              <a:t> </a:t>
            </a:r>
            <a:r>
              <a:rPr lang="en-US" i="1" dirty="0" err="1"/>
              <a:t>trúc</a:t>
            </a:r>
            <a:r>
              <a:rPr lang="en-US" i="1" dirty="0"/>
              <a:t> dữ liệu</a:t>
            </a:r>
          </a:p>
        </p:txBody>
      </p:sp>
    </p:spTree>
    <p:extLst>
      <p:ext uri="{BB962C8B-B14F-4D97-AF65-F5344CB8AC3E}">
        <p14:creationId xmlns:p14="http://schemas.microsoft.com/office/powerpoint/2010/main" val="36401318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4" name="Google Shape;484;p55"/>
          <p:cNvPicPr preferRelativeResize="0"/>
          <p:nvPr/>
        </p:nvPicPr>
        <p:blipFill rotWithShape="1">
          <a:blip r:embed="rId3">
            <a:alphaModFix/>
          </a:blip>
          <a:srcRect l="4363" t="17099" r="3180" b="16749"/>
          <a:stretch/>
        </p:blipFill>
        <p:spPr>
          <a:xfrm rot="785328">
            <a:off x="-2771900" y="1808483"/>
            <a:ext cx="4335767" cy="3973296"/>
          </a:xfrm>
          <a:prstGeom prst="rect">
            <a:avLst/>
          </a:prstGeom>
          <a:noFill/>
          <a:ln>
            <a:noFill/>
          </a:ln>
        </p:spPr>
      </p:pic>
      <p:sp>
        <p:nvSpPr>
          <p:cNvPr id="494" name="Google Shape;494;p55"/>
          <p:cNvSpPr/>
          <p:nvPr/>
        </p:nvSpPr>
        <p:spPr>
          <a:xfrm rot="10404566">
            <a:off x="-2002764" y="4939191"/>
            <a:ext cx="4022421" cy="2502076"/>
          </a:xfrm>
          <a:custGeom>
            <a:avLst/>
            <a:gdLst/>
            <a:ahLst/>
            <a:cxnLst/>
            <a:rect l="l" t="t" r="r" b="b"/>
            <a:pathLst>
              <a:path w="40604" h="25257" extrusionOk="0">
                <a:moveTo>
                  <a:pt x="12569" y="7999"/>
                </a:moveTo>
                <a:cubicBezTo>
                  <a:pt x="13334" y="7999"/>
                  <a:pt x="14124" y="8304"/>
                  <a:pt x="14681" y="8841"/>
                </a:cubicBezTo>
                <a:cubicBezTo>
                  <a:pt x="15490" y="9627"/>
                  <a:pt x="15538" y="10794"/>
                  <a:pt x="14883" y="11711"/>
                </a:cubicBezTo>
                <a:cubicBezTo>
                  <a:pt x="14131" y="12769"/>
                  <a:pt x="12977" y="13147"/>
                  <a:pt x="11752" y="13147"/>
                </a:cubicBezTo>
                <a:cubicBezTo>
                  <a:pt x="10978" y="13147"/>
                  <a:pt x="10177" y="12996"/>
                  <a:pt x="9430" y="12770"/>
                </a:cubicBezTo>
                <a:cubicBezTo>
                  <a:pt x="9168" y="10865"/>
                  <a:pt x="9989" y="8413"/>
                  <a:pt x="12073" y="8043"/>
                </a:cubicBezTo>
                <a:cubicBezTo>
                  <a:pt x="12235" y="8014"/>
                  <a:pt x="12402" y="7999"/>
                  <a:pt x="12569" y="7999"/>
                </a:cubicBezTo>
                <a:close/>
                <a:moveTo>
                  <a:pt x="787" y="1"/>
                </a:moveTo>
                <a:cubicBezTo>
                  <a:pt x="649" y="1"/>
                  <a:pt x="500" y="90"/>
                  <a:pt x="476" y="269"/>
                </a:cubicBezTo>
                <a:cubicBezTo>
                  <a:pt x="0" y="5031"/>
                  <a:pt x="2643" y="9817"/>
                  <a:pt x="6751" y="12223"/>
                </a:cubicBezTo>
                <a:cubicBezTo>
                  <a:pt x="7406" y="12604"/>
                  <a:pt x="8168" y="12961"/>
                  <a:pt x="8977" y="13235"/>
                </a:cubicBezTo>
                <a:cubicBezTo>
                  <a:pt x="9227" y="14389"/>
                  <a:pt x="9811" y="15497"/>
                  <a:pt x="10549" y="16461"/>
                </a:cubicBezTo>
                <a:cubicBezTo>
                  <a:pt x="12133" y="18521"/>
                  <a:pt x="14288" y="20188"/>
                  <a:pt x="16502" y="21509"/>
                </a:cubicBezTo>
                <a:cubicBezTo>
                  <a:pt x="18693" y="22795"/>
                  <a:pt x="21062" y="23783"/>
                  <a:pt x="23527" y="24403"/>
                </a:cubicBezTo>
                <a:cubicBezTo>
                  <a:pt x="25718" y="24967"/>
                  <a:pt x="27986" y="25256"/>
                  <a:pt x="30252" y="25256"/>
                </a:cubicBezTo>
                <a:cubicBezTo>
                  <a:pt x="33097" y="25256"/>
                  <a:pt x="35940" y="24801"/>
                  <a:pt x="38624" y="23867"/>
                </a:cubicBezTo>
                <a:cubicBezTo>
                  <a:pt x="39196" y="23676"/>
                  <a:pt x="39755" y="23450"/>
                  <a:pt x="40315" y="23200"/>
                </a:cubicBezTo>
                <a:cubicBezTo>
                  <a:pt x="40603" y="23056"/>
                  <a:pt x="40419" y="22670"/>
                  <a:pt x="40148" y="22670"/>
                </a:cubicBezTo>
                <a:cubicBezTo>
                  <a:pt x="40106" y="22670"/>
                  <a:pt x="40062" y="22679"/>
                  <a:pt x="40017" y="22700"/>
                </a:cubicBezTo>
                <a:cubicBezTo>
                  <a:pt x="36924" y="24027"/>
                  <a:pt x="33571" y="24670"/>
                  <a:pt x="30211" y="24670"/>
                </a:cubicBezTo>
                <a:cubicBezTo>
                  <a:pt x="24375" y="24670"/>
                  <a:pt x="18519" y="22729"/>
                  <a:pt x="13978" y="19057"/>
                </a:cubicBezTo>
                <a:cubicBezTo>
                  <a:pt x="12145" y="17580"/>
                  <a:pt x="10228" y="15747"/>
                  <a:pt x="9573" y="13413"/>
                </a:cubicBezTo>
                <a:lnTo>
                  <a:pt x="9573" y="13413"/>
                </a:lnTo>
                <a:cubicBezTo>
                  <a:pt x="10267" y="13604"/>
                  <a:pt x="10984" y="13719"/>
                  <a:pt x="11687" y="13719"/>
                </a:cubicBezTo>
                <a:cubicBezTo>
                  <a:pt x="12563" y="13719"/>
                  <a:pt x="13415" y="13540"/>
                  <a:pt x="14169" y="13104"/>
                </a:cubicBezTo>
                <a:cubicBezTo>
                  <a:pt x="15145" y="12532"/>
                  <a:pt x="15943" y="11472"/>
                  <a:pt x="15907" y="10306"/>
                </a:cubicBezTo>
                <a:cubicBezTo>
                  <a:pt x="15895" y="9329"/>
                  <a:pt x="15300" y="8496"/>
                  <a:pt x="14490" y="8008"/>
                </a:cubicBezTo>
                <a:cubicBezTo>
                  <a:pt x="13919" y="7649"/>
                  <a:pt x="13235" y="7452"/>
                  <a:pt x="12563" y="7452"/>
                </a:cubicBezTo>
                <a:cubicBezTo>
                  <a:pt x="12254" y="7452"/>
                  <a:pt x="11948" y="7493"/>
                  <a:pt x="11656" y="7579"/>
                </a:cubicBezTo>
                <a:cubicBezTo>
                  <a:pt x="10621" y="7877"/>
                  <a:pt x="9811" y="8710"/>
                  <a:pt x="9347" y="9663"/>
                </a:cubicBezTo>
                <a:cubicBezTo>
                  <a:pt x="8882" y="10615"/>
                  <a:pt x="8751" y="11615"/>
                  <a:pt x="8870" y="12592"/>
                </a:cubicBezTo>
                <a:cubicBezTo>
                  <a:pt x="8561" y="12473"/>
                  <a:pt x="8263" y="12353"/>
                  <a:pt x="7977" y="12223"/>
                </a:cubicBezTo>
                <a:cubicBezTo>
                  <a:pt x="3512" y="10151"/>
                  <a:pt x="548" y="5198"/>
                  <a:pt x="1036" y="269"/>
                </a:cubicBezTo>
                <a:cubicBezTo>
                  <a:pt x="1054" y="90"/>
                  <a:pt x="926" y="1"/>
                  <a:pt x="78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89"/>
          </a:p>
        </p:txBody>
      </p:sp>
      <p:sp>
        <p:nvSpPr>
          <p:cNvPr id="20" name="Google Shape;436;p52">
            <a:extLst>
              <a:ext uri="{FF2B5EF4-FFF2-40B4-BE49-F238E27FC236}">
                <a16:creationId xmlns:a16="http://schemas.microsoft.com/office/drawing/2014/main" id="{91C27175-7E50-972F-FF15-62BEC75F455B}"/>
              </a:ext>
            </a:extLst>
          </p:cNvPr>
          <p:cNvSpPr txBox="1">
            <a:spLocks/>
          </p:cNvSpPr>
          <p:nvPr/>
        </p:nvSpPr>
        <p:spPr>
          <a:xfrm>
            <a:off x="1979633" y="148856"/>
            <a:ext cx="8232733" cy="6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800" b="1" kern="0" dirty="0"/>
              <a:t>Ứng </a:t>
            </a:r>
            <a:r>
              <a:rPr lang="en-US" sz="2800" b="1" kern="0" dirty="0" err="1"/>
              <a:t>dụng</a:t>
            </a:r>
            <a:r>
              <a:rPr lang="en-US" sz="2800" b="1" kern="0" dirty="0"/>
              <a:t> của Treap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EED07CA-F470-3792-A9D3-5D5B0AEDB5EA}"/>
              </a:ext>
            </a:extLst>
          </p:cNvPr>
          <p:cNvSpPr txBox="1"/>
          <p:nvPr/>
        </p:nvSpPr>
        <p:spPr>
          <a:xfrm>
            <a:off x="2077375" y="1305017"/>
            <a:ext cx="85403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Sử</a:t>
            </a:r>
            <a:r>
              <a:rPr lang="en-US" sz="2000" dirty="0"/>
              <a:t> </a:t>
            </a:r>
            <a:r>
              <a:rPr lang="en-US" sz="2000" dirty="0" err="1"/>
              <a:t>dụng</a:t>
            </a:r>
            <a:r>
              <a:rPr lang="en-US" sz="2000" dirty="0"/>
              <a:t> </a:t>
            </a:r>
            <a:r>
              <a:rPr lang="en-US" sz="2000" dirty="0" err="1"/>
              <a:t>cho</a:t>
            </a:r>
            <a:r>
              <a:rPr lang="en-US" sz="2000" dirty="0"/>
              <a:t> page cache của Linux kernel</a:t>
            </a:r>
          </a:p>
          <a:p>
            <a:endParaRPr lang="en-US" sz="2000" dirty="0"/>
          </a:p>
          <a:p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44DB4E-50C5-20DC-272F-9668DD5F74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9863" y="2256708"/>
            <a:ext cx="6780026" cy="393352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25FA719-4A6B-1D55-133E-F24F22F29C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83355" y="2320680"/>
            <a:ext cx="7087589" cy="449642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C978840-7B2F-0D3A-D595-4FEFE337A16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83355" y="2325442"/>
            <a:ext cx="7030431" cy="448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962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4" name="Google Shape;484;p55"/>
          <p:cNvPicPr preferRelativeResize="0"/>
          <p:nvPr/>
        </p:nvPicPr>
        <p:blipFill rotWithShape="1">
          <a:blip r:embed="rId3">
            <a:alphaModFix/>
          </a:blip>
          <a:srcRect l="4363" t="17099" r="3180" b="16749"/>
          <a:stretch/>
        </p:blipFill>
        <p:spPr>
          <a:xfrm rot="785328">
            <a:off x="-2771900" y="1808483"/>
            <a:ext cx="4335767" cy="3973296"/>
          </a:xfrm>
          <a:prstGeom prst="rect">
            <a:avLst/>
          </a:prstGeom>
          <a:noFill/>
          <a:ln>
            <a:noFill/>
          </a:ln>
        </p:spPr>
      </p:pic>
      <p:sp>
        <p:nvSpPr>
          <p:cNvPr id="494" name="Google Shape;494;p55"/>
          <p:cNvSpPr/>
          <p:nvPr/>
        </p:nvSpPr>
        <p:spPr>
          <a:xfrm rot="10404566">
            <a:off x="-2002764" y="4939191"/>
            <a:ext cx="4022421" cy="2502076"/>
          </a:xfrm>
          <a:custGeom>
            <a:avLst/>
            <a:gdLst/>
            <a:ahLst/>
            <a:cxnLst/>
            <a:rect l="l" t="t" r="r" b="b"/>
            <a:pathLst>
              <a:path w="40604" h="25257" extrusionOk="0">
                <a:moveTo>
                  <a:pt x="12569" y="7999"/>
                </a:moveTo>
                <a:cubicBezTo>
                  <a:pt x="13334" y="7999"/>
                  <a:pt x="14124" y="8304"/>
                  <a:pt x="14681" y="8841"/>
                </a:cubicBezTo>
                <a:cubicBezTo>
                  <a:pt x="15490" y="9627"/>
                  <a:pt x="15538" y="10794"/>
                  <a:pt x="14883" y="11711"/>
                </a:cubicBezTo>
                <a:cubicBezTo>
                  <a:pt x="14131" y="12769"/>
                  <a:pt x="12977" y="13147"/>
                  <a:pt x="11752" y="13147"/>
                </a:cubicBezTo>
                <a:cubicBezTo>
                  <a:pt x="10978" y="13147"/>
                  <a:pt x="10177" y="12996"/>
                  <a:pt x="9430" y="12770"/>
                </a:cubicBezTo>
                <a:cubicBezTo>
                  <a:pt x="9168" y="10865"/>
                  <a:pt x="9989" y="8413"/>
                  <a:pt x="12073" y="8043"/>
                </a:cubicBezTo>
                <a:cubicBezTo>
                  <a:pt x="12235" y="8014"/>
                  <a:pt x="12402" y="7999"/>
                  <a:pt x="12569" y="7999"/>
                </a:cubicBezTo>
                <a:close/>
                <a:moveTo>
                  <a:pt x="787" y="1"/>
                </a:moveTo>
                <a:cubicBezTo>
                  <a:pt x="649" y="1"/>
                  <a:pt x="500" y="90"/>
                  <a:pt x="476" y="269"/>
                </a:cubicBezTo>
                <a:cubicBezTo>
                  <a:pt x="0" y="5031"/>
                  <a:pt x="2643" y="9817"/>
                  <a:pt x="6751" y="12223"/>
                </a:cubicBezTo>
                <a:cubicBezTo>
                  <a:pt x="7406" y="12604"/>
                  <a:pt x="8168" y="12961"/>
                  <a:pt x="8977" y="13235"/>
                </a:cubicBezTo>
                <a:cubicBezTo>
                  <a:pt x="9227" y="14389"/>
                  <a:pt x="9811" y="15497"/>
                  <a:pt x="10549" y="16461"/>
                </a:cubicBezTo>
                <a:cubicBezTo>
                  <a:pt x="12133" y="18521"/>
                  <a:pt x="14288" y="20188"/>
                  <a:pt x="16502" y="21509"/>
                </a:cubicBezTo>
                <a:cubicBezTo>
                  <a:pt x="18693" y="22795"/>
                  <a:pt x="21062" y="23783"/>
                  <a:pt x="23527" y="24403"/>
                </a:cubicBezTo>
                <a:cubicBezTo>
                  <a:pt x="25718" y="24967"/>
                  <a:pt x="27986" y="25256"/>
                  <a:pt x="30252" y="25256"/>
                </a:cubicBezTo>
                <a:cubicBezTo>
                  <a:pt x="33097" y="25256"/>
                  <a:pt x="35940" y="24801"/>
                  <a:pt x="38624" y="23867"/>
                </a:cubicBezTo>
                <a:cubicBezTo>
                  <a:pt x="39196" y="23676"/>
                  <a:pt x="39755" y="23450"/>
                  <a:pt x="40315" y="23200"/>
                </a:cubicBezTo>
                <a:cubicBezTo>
                  <a:pt x="40603" y="23056"/>
                  <a:pt x="40419" y="22670"/>
                  <a:pt x="40148" y="22670"/>
                </a:cubicBezTo>
                <a:cubicBezTo>
                  <a:pt x="40106" y="22670"/>
                  <a:pt x="40062" y="22679"/>
                  <a:pt x="40017" y="22700"/>
                </a:cubicBezTo>
                <a:cubicBezTo>
                  <a:pt x="36924" y="24027"/>
                  <a:pt x="33571" y="24670"/>
                  <a:pt x="30211" y="24670"/>
                </a:cubicBezTo>
                <a:cubicBezTo>
                  <a:pt x="24375" y="24670"/>
                  <a:pt x="18519" y="22729"/>
                  <a:pt x="13978" y="19057"/>
                </a:cubicBezTo>
                <a:cubicBezTo>
                  <a:pt x="12145" y="17580"/>
                  <a:pt x="10228" y="15747"/>
                  <a:pt x="9573" y="13413"/>
                </a:cubicBezTo>
                <a:lnTo>
                  <a:pt x="9573" y="13413"/>
                </a:lnTo>
                <a:cubicBezTo>
                  <a:pt x="10267" y="13604"/>
                  <a:pt x="10984" y="13719"/>
                  <a:pt x="11687" y="13719"/>
                </a:cubicBezTo>
                <a:cubicBezTo>
                  <a:pt x="12563" y="13719"/>
                  <a:pt x="13415" y="13540"/>
                  <a:pt x="14169" y="13104"/>
                </a:cubicBezTo>
                <a:cubicBezTo>
                  <a:pt x="15145" y="12532"/>
                  <a:pt x="15943" y="11472"/>
                  <a:pt x="15907" y="10306"/>
                </a:cubicBezTo>
                <a:cubicBezTo>
                  <a:pt x="15895" y="9329"/>
                  <a:pt x="15300" y="8496"/>
                  <a:pt x="14490" y="8008"/>
                </a:cubicBezTo>
                <a:cubicBezTo>
                  <a:pt x="13919" y="7649"/>
                  <a:pt x="13235" y="7452"/>
                  <a:pt x="12563" y="7452"/>
                </a:cubicBezTo>
                <a:cubicBezTo>
                  <a:pt x="12254" y="7452"/>
                  <a:pt x="11948" y="7493"/>
                  <a:pt x="11656" y="7579"/>
                </a:cubicBezTo>
                <a:cubicBezTo>
                  <a:pt x="10621" y="7877"/>
                  <a:pt x="9811" y="8710"/>
                  <a:pt x="9347" y="9663"/>
                </a:cubicBezTo>
                <a:cubicBezTo>
                  <a:pt x="8882" y="10615"/>
                  <a:pt x="8751" y="11615"/>
                  <a:pt x="8870" y="12592"/>
                </a:cubicBezTo>
                <a:cubicBezTo>
                  <a:pt x="8561" y="12473"/>
                  <a:pt x="8263" y="12353"/>
                  <a:pt x="7977" y="12223"/>
                </a:cubicBezTo>
                <a:cubicBezTo>
                  <a:pt x="3512" y="10151"/>
                  <a:pt x="548" y="5198"/>
                  <a:pt x="1036" y="269"/>
                </a:cubicBezTo>
                <a:cubicBezTo>
                  <a:pt x="1054" y="90"/>
                  <a:pt x="926" y="1"/>
                  <a:pt x="78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89"/>
          </a:p>
        </p:txBody>
      </p:sp>
      <p:sp>
        <p:nvSpPr>
          <p:cNvPr id="20" name="Google Shape;436;p52">
            <a:extLst>
              <a:ext uri="{FF2B5EF4-FFF2-40B4-BE49-F238E27FC236}">
                <a16:creationId xmlns:a16="http://schemas.microsoft.com/office/drawing/2014/main" id="{91C27175-7E50-972F-FF15-62BEC75F455B}"/>
              </a:ext>
            </a:extLst>
          </p:cNvPr>
          <p:cNvSpPr txBox="1">
            <a:spLocks/>
          </p:cNvSpPr>
          <p:nvPr/>
        </p:nvSpPr>
        <p:spPr>
          <a:xfrm>
            <a:off x="1979633" y="148856"/>
            <a:ext cx="8232733" cy="6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800" b="1" kern="0" dirty="0"/>
              <a:t>Ứng </a:t>
            </a:r>
            <a:r>
              <a:rPr lang="en-US" sz="2800" b="1" kern="0" dirty="0" err="1"/>
              <a:t>dụng</a:t>
            </a:r>
            <a:r>
              <a:rPr lang="en-US" sz="2800" b="1" kern="0" dirty="0"/>
              <a:t> của Treap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8DF868-AE0B-2030-E33F-26395F4A0568}"/>
              </a:ext>
            </a:extLst>
          </p:cNvPr>
          <p:cNvSpPr txBox="1"/>
          <p:nvPr/>
        </p:nvSpPr>
        <p:spPr>
          <a:xfrm>
            <a:off x="2149953" y="1484768"/>
            <a:ext cx="823273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Vì </a:t>
            </a:r>
            <a:r>
              <a:rPr lang="en-US" sz="2000" dirty="0" err="1"/>
              <a:t>khả</a:t>
            </a:r>
            <a:r>
              <a:rPr lang="en-US" sz="2000" dirty="0"/>
              <a:t> năng dễ </a:t>
            </a:r>
            <a:r>
              <a:rPr lang="en-US" sz="2000" dirty="0" err="1"/>
              <a:t>cài</a:t>
            </a:r>
            <a:r>
              <a:rPr lang="en-US" sz="2000" dirty="0"/>
              <a:t> </a:t>
            </a:r>
            <a:r>
              <a:rPr lang="en-US" sz="2000" dirty="0" err="1"/>
              <a:t>đặt</a:t>
            </a:r>
            <a:r>
              <a:rPr lang="en-US" sz="2000" dirty="0"/>
              <a:t>, </a:t>
            </a:r>
            <a:r>
              <a:rPr lang="en-US" sz="2000" dirty="0" err="1"/>
              <a:t>Treap</a:t>
            </a:r>
            <a:r>
              <a:rPr lang="en-US" sz="2000" dirty="0"/>
              <a:t> là </a:t>
            </a:r>
            <a:r>
              <a:rPr lang="en-US" sz="2000" dirty="0" err="1"/>
              <a:t>cấu</a:t>
            </a:r>
            <a:r>
              <a:rPr lang="en-US" sz="2000" dirty="0"/>
              <a:t> </a:t>
            </a:r>
            <a:r>
              <a:rPr lang="en-US" sz="2000" dirty="0" err="1"/>
              <a:t>trúc</a:t>
            </a:r>
            <a:r>
              <a:rPr lang="en-US" sz="2000" dirty="0"/>
              <a:t> dữ liệu thường được </a:t>
            </a:r>
            <a:r>
              <a:rPr lang="en-US" sz="2000" dirty="0" err="1"/>
              <a:t>sử</a:t>
            </a:r>
            <a:r>
              <a:rPr lang="en-US" sz="2000" dirty="0"/>
              <a:t> </a:t>
            </a:r>
            <a:r>
              <a:rPr lang="en-US" sz="2000" dirty="0" err="1"/>
              <a:t>dụng</a:t>
            </a:r>
            <a:r>
              <a:rPr lang="en-US" sz="2000" dirty="0"/>
              <a:t> trong các </a:t>
            </a:r>
            <a:r>
              <a:rPr lang="en-US" sz="2000" dirty="0" err="1"/>
              <a:t>cuộc</a:t>
            </a:r>
            <a:r>
              <a:rPr lang="en-US" sz="2000" dirty="0"/>
              <a:t> thi </a:t>
            </a:r>
            <a:r>
              <a:rPr lang="en-US" sz="2000" dirty="0" err="1"/>
              <a:t>lập</a:t>
            </a:r>
            <a:r>
              <a:rPr lang="en-US" sz="2000" dirty="0"/>
              <a:t> </a:t>
            </a:r>
            <a:r>
              <a:rPr lang="en-US" sz="2000" dirty="0" err="1"/>
              <a:t>trình</a:t>
            </a:r>
            <a:r>
              <a:rPr lang="en-US" sz="2000" dirty="0"/>
              <a:t> khi </a:t>
            </a:r>
            <a:r>
              <a:rPr lang="en-US" sz="2000" dirty="0" err="1"/>
              <a:t>không</a:t>
            </a:r>
            <a:r>
              <a:rPr lang="en-US" sz="2000" dirty="0"/>
              <a:t> có </a:t>
            </a:r>
            <a:r>
              <a:rPr lang="en-US" sz="2000" dirty="0" err="1"/>
              <a:t>khả</a:t>
            </a:r>
            <a:r>
              <a:rPr lang="en-US" sz="2000" dirty="0"/>
              <a:t> năng tiếp </a:t>
            </a:r>
            <a:r>
              <a:rPr lang="en-US" sz="2000" dirty="0" err="1"/>
              <a:t>cận</a:t>
            </a:r>
            <a:r>
              <a:rPr lang="en-US" sz="2000" dirty="0"/>
              <a:t> với các </a:t>
            </a:r>
            <a:r>
              <a:rPr lang="en-US" sz="2000" dirty="0" err="1"/>
              <a:t>thư</a:t>
            </a:r>
            <a:r>
              <a:rPr lang="en-US" sz="2000" dirty="0"/>
              <a:t> </a:t>
            </a:r>
            <a:r>
              <a:rPr lang="en-US" sz="2000" dirty="0" err="1"/>
              <a:t>viện</a:t>
            </a:r>
            <a:r>
              <a:rPr lang="en-US" sz="2000" dirty="0"/>
              <a:t> </a:t>
            </a:r>
            <a:r>
              <a:rPr lang="en-US" sz="2000" dirty="0" err="1"/>
              <a:t>cấu</a:t>
            </a:r>
            <a:r>
              <a:rPr lang="en-US" sz="2000" dirty="0"/>
              <a:t> </a:t>
            </a:r>
            <a:r>
              <a:rPr lang="en-US" sz="2000" dirty="0" err="1"/>
              <a:t>trúc</a:t>
            </a:r>
            <a:r>
              <a:rPr lang="en-US" sz="2000" dirty="0"/>
              <a:t> dữ liệu</a:t>
            </a:r>
          </a:p>
        </p:txBody>
      </p:sp>
    </p:spTree>
    <p:extLst>
      <p:ext uri="{BB962C8B-B14F-4D97-AF65-F5344CB8AC3E}">
        <p14:creationId xmlns:p14="http://schemas.microsoft.com/office/powerpoint/2010/main" val="34084740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436;p52">
            <a:extLst>
              <a:ext uri="{FF2B5EF4-FFF2-40B4-BE49-F238E27FC236}">
                <a16:creationId xmlns:a16="http://schemas.microsoft.com/office/drawing/2014/main" id="{2F39D1A4-C32B-91F6-C763-2787D08B1CE1}"/>
              </a:ext>
            </a:extLst>
          </p:cNvPr>
          <p:cNvSpPr txBox="1">
            <a:spLocks/>
          </p:cNvSpPr>
          <p:nvPr/>
        </p:nvSpPr>
        <p:spPr>
          <a:xfrm>
            <a:off x="1979633" y="148856"/>
            <a:ext cx="8232733" cy="6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800" b="1" kern="0" dirty="0"/>
              <a:t>Demo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82A0925-AD4A-D012-B779-FD45DB20D3AE}"/>
              </a:ext>
            </a:extLst>
          </p:cNvPr>
          <p:cNvSpPr txBox="1"/>
          <p:nvPr/>
        </p:nvSpPr>
        <p:spPr>
          <a:xfrm>
            <a:off x="3434280" y="2607398"/>
            <a:ext cx="53234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hlinkClick r:id="rId3"/>
              </a:rPr>
              <a:t>Demo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5955767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436;p52">
            <a:extLst>
              <a:ext uri="{FF2B5EF4-FFF2-40B4-BE49-F238E27FC236}">
                <a16:creationId xmlns:a16="http://schemas.microsoft.com/office/drawing/2014/main" id="{2F39D1A4-C32B-91F6-C763-2787D08B1CE1}"/>
              </a:ext>
            </a:extLst>
          </p:cNvPr>
          <p:cNvSpPr txBox="1">
            <a:spLocks/>
          </p:cNvSpPr>
          <p:nvPr/>
        </p:nvSpPr>
        <p:spPr>
          <a:xfrm>
            <a:off x="1979633" y="148856"/>
            <a:ext cx="8232733" cy="6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800" b="1" kern="0" dirty="0" err="1"/>
              <a:t>Quizz</a:t>
            </a:r>
            <a:endParaRPr lang="en-US" sz="2800" b="1" kern="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035B523-7A65-0A1E-3B8B-3D082BA770C7}"/>
              </a:ext>
            </a:extLst>
          </p:cNvPr>
          <p:cNvSpPr txBox="1"/>
          <p:nvPr/>
        </p:nvSpPr>
        <p:spPr>
          <a:xfrm>
            <a:off x="3938258" y="2480650"/>
            <a:ext cx="44543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hlinkClick r:id="rId3"/>
              </a:rPr>
              <a:t>Start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68628433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436;p52">
            <a:extLst>
              <a:ext uri="{FF2B5EF4-FFF2-40B4-BE49-F238E27FC236}">
                <a16:creationId xmlns:a16="http://schemas.microsoft.com/office/drawing/2014/main" id="{2F39D1A4-C32B-91F6-C763-2787D08B1CE1}"/>
              </a:ext>
            </a:extLst>
          </p:cNvPr>
          <p:cNvSpPr txBox="1">
            <a:spLocks/>
          </p:cNvSpPr>
          <p:nvPr/>
        </p:nvSpPr>
        <p:spPr>
          <a:xfrm>
            <a:off x="1979633" y="148856"/>
            <a:ext cx="8232733" cy="6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800" b="1" kern="0" dirty="0" err="1"/>
              <a:t>Tài</a:t>
            </a:r>
            <a:r>
              <a:rPr lang="en-US" sz="2800" b="1" kern="0" dirty="0"/>
              <a:t> liệu tham </a:t>
            </a:r>
            <a:r>
              <a:rPr lang="en-US" sz="2800" b="1" kern="0" dirty="0" err="1"/>
              <a:t>khảo</a:t>
            </a:r>
            <a:endParaRPr lang="en-US" sz="2800" b="1" kern="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136EAF-F175-8F2A-0E4B-546CB3593B56}"/>
              </a:ext>
            </a:extLst>
          </p:cNvPr>
          <p:cNvSpPr txBox="1"/>
          <p:nvPr/>
        </p:nvSpPr>
        <p:spPr>
          <a:xfrm>
            <a:off x="1373109" y="1176950"/>
            <a:ext cx="943371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effectLst/>
                <a:latin typeface="Roboto" panose="02000000000000000000" pitchFamily="2" charset="0"/>
                <a:hlinkClick r:id="rId3"/>
              </a:rPr>
              <a:t>Treap (Cartesian tree)</a:t>
            </a:r>
            <a:r>
              <a:rPr lang="en-US" b="1" dirty="0">
                <a:latin typeface="Roboto" panose="02000000000000000000" pitchFamily="2" charset="0"/>
              </a:rPr>
              <a:t>-</a:t>
            </a:r>
            <a:r>
              <a:rPr lang="en-US" i="0" u="sng" strike="noStrike" dirty="0">
                <a:effectLst/>
                <a:latin typeface="Roboto" panose="02000000000000000000" pitchFamily="2" charset="0"/>
                <a:hlinkClick r:id="rId4" tooltip="Algorithms for Competitive Programming"/>
              </a:rPr>
              <a:t>Algorithms for Competitive Programming</a:t>
            </a:r>
            <a:endParaRPr lang="en-US" i="0" u="sng" strike="noStrike" dirty="0">
              <a:effectLst/>
              <a:latin typeface="Roboto" panose="02000000000000000000" pitchFamily="2" charset="0"/>
            </a:endParaRPr>
          </a:p>
          <a:p>
            <a:endParaRPr lang="en-US" u="sng" dirty="0">
              <a:latin typeface="Roboto" panose="02000000000000000000" pitchFamily="2" charset="0"/>
            </a:endParaRPr>
          </a:p>
          <a:p>
            <a:r>
              <a:rPr lang="fr-FR" dirty="0">
                <a:latin typeface="Roboto" panose="02000000000000000000" pitchFamily="2" charset="0"/>
                <a:hlinkClick r:id="rId5"/>
              </a:rPr>
              <a:t>Examining Linux 2.6 Page-Cache Performance</a:t>
            </a:r>
            <a:endParaRPr lang="fr-FR" dirty="0">
              <a:latin typeface="Roboto" panose="02000000000000000000" pitchFamily="2" charset="0"/>
            </a:endParaRPr>
          </a:p>
          <a:p>
            <a:endParaRPr lang="fr-FR" dirty="0">
              <a:latin typeface="Roboto" panose="02000000000000000000" pitchFamily="2" charset="0"/>
            </a:endParaRPr>
          </a:p>
          <a:p>
            <a:r>
              <a:rPr lang="fr-FR" dirty="0">
                <a:latin typeface="Roboto" panose="02000000000000000000" pitchFamily="2" charset="0"/>
                <a:hlinkClick r:id="rId6"/>
              </a:rPr>
              <a:t>Treap – </a:t>
            </a:r>
            <a:r>
              <a:rPr lang="fr-FR" dirty="0" err="1">
                <a:latin typeface="Roboto" panose="02000000000000000000" pitchFamily="2" charset="0"/>
                <a:hlinkClick r:id="rId6"/>
              </a:rPr>
              <a:t>Wikipedia</a:t>
            </a:r>
            <a:endParaRPr lang="fr-FR" dirty="0">
              <a:latin typeface="Roboto" panose="02000000000000000000" pitchFamily="2" charset="0"/>
            </a:endParaRPr>
          </a:p>
          <a:p>
            <a:endParaRPr lang="fr-FR" dirty="0">
              <a:latin typeface="Roboto" panose="02000000000000000000" pitchFamily="2" charset="0"/>
            </a:endParaRPr>
          </a:p>
          <a:p>
            <a:r>
              <a:rPr lang="fr-FR" dirty="0">
                <a:latin typeface="Roboto" panose="02000000000000000000" pitchFamily="2" charset="0"/>
                <a:hlinkClick r:id="rId7"/>
              </a:rPr>
              <a:t>Randomize Search </a:t>
            </a:r>
            <a:r>
              <a:rPr lang="fr-FR" dirty="0" err="1">
                <a:latin typeface="Roboto" panose="02000000000000000000" pitchFamily="2" charset="0"/>
                <a:hlinkClick r:id="rId7"/>
              </a:rPr>
              <a:t>Tree</a:t>
            </a:r>
            <a:endParaRPr lang="fr-FR" dirty="0">
              <a:latin typeface="Roboto" panose="02000000000000000000" pitchFamily="2" charset="0"/>
            </a:endParaRPr>
          </a:p>
          <a:p>
            <a:r>
              <a:rPr lang="fr-FR" dirty="0" err="1">
                <a:latin typeface="Roboto" panose="02000000000000000000" pitchFamily="2" charset="0"/>
              </a:rPr>
              <a:t>Bổ</a:t>
            </a:r>
            <a:r>
              <a:rPr lang="fr-FR" dirty="0">
                <a:latin typeface="Roboto" panose="02000000000000000000" pitchFamily="2" charset="0"/>
              </a:rPr>
              <a:t> </a:t>
            </a:r>
            <a:r>
              <a:rPr lang="fr-FR" dirty="0" err="1">
                <a:latin typeface="Roboto" panose="02000000000000000000" pitchFamily="2" charset="0"/>
              </a:rPr>
              <a:t>sung</a:t>
            </a:r>
            <a:r>
              <a:rPr lang="fr-FR" dirty="0">
                <a:latin typeface="Roboto" panose="02000000000000000000" pitchFamily="2" charset="0"/>
              </a:rPr>
              <a:t>: </a:t>
            </a:r>
            <a:r>
              <a:rPr lang="fr-FR" dirty="0" err="1">
                <a:latin typeface="Roboto" panose="02000000000000000000" pitchFamily="2" charset="0"/>
              </a:rPr>
              <a:t>cartesian</a:t>
            </a:r>
            <a:r>
              <a:rPr lang="fr-FR" dirty="0">
                <a:latin typeface="Roboto" panose="02000000000000000000" pitchFamily="2" charset="0"/>
              </a:rPr>
              <a:t> </a:t>
            </a:r>
            <a:r>
              <a:rPr lang="fr-FR" dirty="0" err="1">
                <a:latin typeface="Roboto" panose="02000000000000000000" pitchFamily="2" charset="0"/>
              </a:rPr>
              <a:t>tree</a:t>
            </a:r>
            <a:r>
              <a:rPr lang="fr-FR" dirty="0">
                <a:latin typeface="Roboto" panose="02000000000000000000" pitchFamily="2" charset="0"/>
              </a:rPr>
              <a:t>, </a:t>
            </a:r>
            <a:r>
              <a:rPr lang="fr-FR" dirty="0" err="1">
                <a:latin typeface="Roboto" panose="02000000000000000000" pitchFamily="2" charset="0"/>
              </a:rPr>
              <a:t>hàm</a:t>
            </a:r>
            <a:r>
              <a:rPr lang="fr-FR" dirty="0">
                <a:latin typeface="Roboto" panose="02000000000000000000" pitchFamily="2" charset="0"/>
              </a:rPr>
              <a:t> hash, </a:t>
            </a:r>
            <a:r>
              <a:rPr lang="fr-FR" dirty="0" err="1">
                <a:latin typeface="Roboto" panose="02000000000000000000" pitchFamily="2" charset="0"/>
              </a:rPr>
              <a:t>thao</a:t>
            </a:r>
            <a:r>
              <a:rPr lang="fr-FR" dirty="0">
                <a:latin typeface="Roboto" panose="02000000000000000000" pitchFamily="2" charset="0"/>
              </a:rPr>
              <a:t> </a:t>
            </a:r>
            <a:r>
              <a:rPr lang="fr-FR" dirty="0" err="1">
                <a:latin typeface="Roboto" panose="02000000000000000000" pitchFamily="2" charset="0"/>
              </a:rPr>
              <a:t>tác</a:t>
            </a:r>
            <a:r>
              <a:rPr lang="fr-FR" dirty="0">
                <a:latin typeface="Roboto" panose="02000000000000000000" pitchFamily="2" charset="0"/>
              </a:rPr>
              <a:t> </a:t>
            </a:r>
            <a:r>
              <a:rPr lang="fr-FR" dirty="0" err="1">
                <a:latin typeface="Roboto" panose="02000000000000000000" pitchFamily="2" charset="0"/>
              </a:rPr>
              <a:t>nâng</a:t>
            </a:r>
            <a:r>
              <a:rPr lang="fr-FR" dirty="0">
                <a:latin typeface="Roboto" panose="02000000000000000000" pitchFamily="2" charset="0"/>
              </a:rPr>
              <a:t> </a:t>
            </a:r>
            <a:r>
              <a:rPr lang="fr-FR" dirty="0" err="1">
                <a:latin typeface="Roboto" panose="02000000000000000000" pitchFamily="2" charset="0"/>
              </a:rPr>
              <a:t>cao</a:t>
            </a:r>
            <a:r>
              <a:rPr lang="fr-FR" dirty="0">
                <a:latin typeface="Roboto" panose="02000000000000000000" pitchFamily="2" charset="0"/>
              </a:rPr>
              <a:t>, </a:t>
            </a:r>
            <a:r>
              <a:rPr lang="fr-FR" dirty="0" err="1">
                <a:latin typeface="Roboto" panose="02000000000000000000" pitchFamily="2" charset="0"/>
              </a:rPr>
              <a:t>implicit</a:t>
            </a:r>
            <a:r>
              <a:rPr lang="fr-FR" dirty="0">
                <a:latin typeface="Roboto" panose="02000000000000000000" pitchFamily="2" charset="0"/>
              </a:rPr>
              <a:t> </a:t>
            </a:r>
            <a:r>
              <a:rPr lang="fr-FR" dirty="0" err="1">
                <a:latin typeface="Roboto" panose="02000000000000000000" pitchFamily="2" charset="0"/>
              </a:rPr>
              <a:t>treap</a:t>
            </a:r>
            <a:endParaRPr lang="fr-FR" dirty="0">
              <a:latin typeface="Roboto" panose="02000000000000000000" pitchFamily="2" charset="0"/>
            </a:endParaRPr>
          </a:p>
          <a:p>
            <a:endParaRPr lang="fr-FR" dirty="0">
              <a:latin typeface="Roboto" panose="02000000000000000000" pitchFamily="2" charset="0"/>
            </a:endParaRPr>
          </a:p>
          <a:p>
            <a:endParaRPr lang="fr-FR" dirty="0">
              <a:latin typeface="Roboto" panose="02000000000000000000" pitchFamily="2" charset="0"/>
            </a:endParaRPr>
          </a:p>
          <a:p>
            <a:endParaRPr lang="en-US" dirty="0">
              <a:latin typeface="Roboto" panose="02000000000000000000" pitchFamily="2" charset="0"/>
            </a:endParaRPr>
          </a:p>
          <a:p>
            <a:endParaRPr lang="en-US" b="0" i="0" dirty="0">
              <a:effectLst/>
              <a:latin typeface="Roboto" panose="02000000000000000000" pitchFamily="2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976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50"/>
          <p:cNvSpPr/>
          <p:nvPr/>
        </p:nvSpPr>
        <p:spPr>
          <a:xfrm rot="-1940152">
            <a:off x="9435264" y="5560373"/>
            <a:ext cx="4675309" cy="4383520"/>
          </a:xfrm>
          <a:custGeom>
            <a:avLst/>
            <a:gdLst/>
            <a:ahLst/>
            <a:cxnLst/>
            <a:rect l="l" t="t" r="r" b="b"/>
            <a:pathLst>
              <a:path w="88334" h="82821" extrusionOk="0">
                <a:moveTo>
                  <a:pt x="55901" y="1"/>
                </a:moveTo>
                <a:cubicBezTo>
                  <a:pt x="48674" y="1"/>
                  <a:pt x="43483" y="524"/>
                  <a:pt x="35089" y="2858"/>
                </a:cubicBezTo>
                <a:cubicBezTo>
                  <a:pt x="33874" y="3215"/>
                  <a:pt x="33243" y="3430"/>
                  <a:pt x="31874" y="3811"/>
                </a:cubicBezTo>
                <a:cubicBezTo>
                  <a:pt x="15777" y="8454"/>
                  <a:pt x="1" y="20610"/>
                  <a:pt x="1" y="38517"/>
                </a:cubicBezTo>
                <a:cubicBezTo>
                  <a:pt x="1" y="50519"/>
                  <a:pt x="5776" y="59401"/>
                  <a:pt x="14717" y="68104"/>
                </a:cubicBezTo>
                <a:cubicBezTo>
                  <a:pt x="23028" y="76784"/>
                  <a:pt x="32315" y="82820"/>
                  <a:pt x="44328" y="82820"/>
                </a:cubicBezTo>
                <a:cubicBezTo>
                  <a:pt x="59627" y="82820"/>
                  <a:pt x="72022" y="70557"/>
                  <a:pt x="78916" y="57984"/>
                </a:cubicBezTo>
                <a:cubicBezTo>
                  <a:pt x="84595" y="48387"/>
                  <a:pt x="88333" y="42803"/>
                  <a:pt x="88333" y="32421"/>
                </a:cubicBezTo>
                <a:cubicBezTo>
                  <a:pt x="88333" y="14514"/>
                  <a:pt x="73808" y="1"/>
                  <a:pt x="5590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89"/>
          </a:p>
        </p:txBody>
      </p:sp>
      <p:sp>
        <p:nvSpPr>
          <p:cNvPr id="418" name="Google Shape;418;p50"/>
          <p:cNvSpPr/>
          <p:nvPr/>
        </p:nvSpPr>
        <p:spPr>
          <a:xfrm rot="8900236" flipH="1">
            <a:off x="10333142" y="3855813"/>
            <a:ext cx="4111828" cy="2557691"/>
          </a:xfrm>
          <a:custGeom>
            <a:avLst/>
            <a:gdLst/>
            <a:ahLst/>
            <a:cxnLst/>
            <a:rect l="l" t="t" r="r" b="b"/>
            <a:pathLst>
              <a:path w="40604" h="25257" extrusionOk="0">
                <a:moveTo>
                  <a:pt x="12569" y="7999"/>
                </a:moveTo>
                <a:cubicBezTo>
                  <a:pt x="13334" y="7999"/>
                  <a:pt x="14124" y="8304"/>
                  <a:pt x="14681" y="8841"/>
                </a:cubicBezTo>
                <a:cubicBezTo>
                  <a:pt x="15490" y="9627"/>
                  <a:pt x="15538" y="10794"/>
                  <a:pt x="14883" y="11711"/>
                </a:cubicBezTo>
                <a:cubicBezTo>
                  <a:pt x="14131" y="12769"/>
                  <a:pt x="12977" y="13147"/>
                  <a:pt x="11752" y="13147"/>
                </a:cubicBezTo>
                <a:cubicBezTo>
                  <a:pt x="10978" y="13147"/>
                  <a:pt x="10177" y="12996"/>
                  <a:pt x="9430" y="12770"/>
                </a:cubicBezTo>
                <a:cubicBezTo>
                  <a:pt x="9168" y="10865"/>
                  <a:pt x="9989" y="8413"/>
                  <a:pt x="12073" y="8043"/>
                </a:cubicBezTo>
                <a:cubicBezTo>
                  <a:pt x="12235" y="8014"/>
                  <a:pt x="12402" y="7999"/>
                  <a:pt x="12569" y="7999"/>
                </a:cubicBezTo>
                <a:close/>
                <a:moveTo>
                  <a:pt x="787" y="1"/>
                </a:moveTo>
                <a:cubicBezTo>
                  <a:pt x="649" y="1"/>
                  <a:pt x="500" y="90"/>
                  <a:pt x="476" y="269"/>
                </a:cubicBezTo>
                <a:cubicBezTo>
                  <a:pt x="0" y="5031"/>
                  <a:pt x="2643" y="9817"/>
                  <a:pt x="6751" y="12223"/>
                </a:cubicBezTo>
                <a:cubicBezTo>
                  <a:pt x="7406" y="12604"/>
                  <a:pt x="8168" y="12961"/>
                  <a:pt x="8977" y="13235"/>
                </a:cubicBezTo>
                <a:cubicBezTo>
                  <a:pt x="9227" y="14389"/>
                  <a:pt x="9811" y="15497"/>
                  <a:pt x="10549" y="16461"/>
                </a:cubicBezTo>
                <a:cubicBezTo>
                  <a:pt x="12133" y="18521"/>
                  <a:pt x="14288" y="20188"/>
                  <a:pt x="16502" y="21509"/>
                </a:cubicBezTo>
                <a:cubicBezTo>
                  <a:pt x="18693" y="22795"/>
                  <a:pt x="21062" y="23783"/>
                  <a:pt x="23527" y="24403"/>
                </a:cubicBezTo>
                <a:cubicBezTo>
                  <a:pt x="25718" y="24967"/>
                  <a:pt x="27986" y="25256"/>
                  <a:pt x="30252" y="25256"/>
                </a:cubicBezTo>
                <a:cubicBezTo>
                  <a:pt x="33097" y="25256"/>
                  <a:pt x="35940" y="24801"/>
                  <a:pt x="38624" y="23867"/>
                </a:cubicBezTo>
                <a:cubicBezTo>
                  <a:pt x="39196" y="23676"/>
                  <a:pt x="39755" y="23450"/>
                  <a:pt x="40315" y="23200"/>
                </a:cubicBezTo>
                <a:cubicBezTo>
                  <a:pt x="40603" y="23056"/>
                  <a:pt x="40419" y="22670"/>
                  <a:pt x="40148" y="22670"/>
                </a:cubicBezTo>
                <a:cubicBezTo>
                  <a:pt x="40106" y="22670"/>
                  <a:pt x="40062" y="22679"/>
                  <a:pt x="40017" y="22700"/>
                </a:cubicBezTo>
                <a:cubicBezTo>
                  <a:pt x="36924" y="24027"/>
                  <a:pt x="33571" y="24670"/>
                  <a:pt x="30211" y="24670"/>
                </a:cubicBezTo>
                <a:cubicBezTo>
                  <a:pt x="24375" y="24670"/>
                  <a:pt x="18519" y="22729"/>
                  <a:pt x="13978" y="19057"/>
                </a:cubicBezTo>
                <a:cubicBezTo>
                  <a:pt x="12145" y="17580"/>
                  <a:pt x="10228" y="15747"/>
                  <a:pt x="9573" y="13413"/>
                </a:cubicBezTo>
                <a:lnTo>
                  <a:pt x="9573" y="13413"/>
                </a:lnTo>
                <a:cubicBezTo>
                  <a:pt x="10267" y="13604"/>
                  <a:pt x="10984" y="13719"/>
                  <a:pt x="11687" y="13719"/>
                </a:cubicBezTo>
                <a:cubicBezTo>
                  <a:pt x="12563" y="13719"/>
                  <a:pt x="13415" y="13540"/>
                  <a:pt x="14169" y="13104"/>
                </a:cubicBezTo>
                <a:cubicBezTo>
                  <a:pt x="15145" y="12532"/>
                  <a:pt x="15943" y="11472"/>
                  <a:pt x="15907" y="10306"/>
                </a:cubicBezTo>
                <a:cubicBezTo>
                  <a:pt x="15895" y="9329"/>
                  <a:pt x="15300" y="8496"/>
                  <a:pt x="14490" y="8008"/>
                </a:cubicBezTo>
                <a:cubicBezTo>
                  <a:pt x="13919" y="7649"/>
                  <a:pt x="13235" y="7452"/>
                  <a:pt x="12563" y="7452"/>
                </a:cubicBezTo>
                <a:cubicBezTo>
                  <a:pt x="12254" y="7452"/>
                  <a:pt x="11948" y="7493"/>
                  <a:pt x="11656" y="7579"/>
                </a:cubicBezTo>
                <a:cubicBezTo>
                  <a:pt x="10621" y="7877"/>
                  <a:pt x="9811" y="8710"/>
                  <a:pt x="9347" y="9663"/>
                </a:cubicBezTo>
                <a:cubicBezTo>
                  <a:pt x="8882" y="10615"/>
                  <a:pt x="8751" y="11615"/>
                  <a:pt x="8870" y="12592"/>
                </a:cubicBezTo>
                <a:cubicBezTo>
                  <a:pt x="8561" y="12473"/>
                  <a:pt x="8263" y="12353"/>
                  <a:pt x="7977" y="12223"/>
                </a:cubicBezTo>
                <a:cubicBezTo>
                  <a:pt x="3512" y="10151"/>
                  <a:pt x="548" y="5198"/>
                  <a:pt x="1036" y="269"/>
                </a:cubicBezTo>
                <a:cubicBezTo>
                  <a:pt x="1054" y="90"/>
                  <a:pt x="926" y="1"/>
                  <a:pt x="78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89"/>
          </a:p>
        </p:txBody>
      </p:sp>
      <p:sp>
        <p:nvSpPr>
          <p:cNvPr id="19" name="Google Shape;407;p49">
            <a:extLst>
              <a:ext uri="{FF2B5EF4-FFF2-40B4-BE49-F238E27FC236}">
                <a16:creationId xmlns:a16="http://schemas.microsoft.com/office/drawing/2014/main" id="{E469A620-1ECE-744A-98B9-442C020A3E33}"/>
              </a:ext>
            </a:extLst>
          </p:cNvPr>
          <p:cNvSpPr txBox="1">
            <a:spLocks/>
          </p:cNvSpPr>
          <p:nvPr/>
        </p:nvSpPr>
        <p:spPr>
          <a:xfrm>
            <a:off x="2571120" y="75463"/>
            <a:ext cx="6693200" cy="634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>
              <a:buClr>
                <a:srgbClr val="4C2A19"/>
              </a:buClr>
              <a:buSzPts val="1100"/>
            </a:pPr>
            <a:r>
              <a:rPr lang="en-US" sz="2800" b="1" kern="0" err="1"/>
              <a:t>Nhắc</a:t>
            </a:r>
            <a:r>
              <a:rPr lang="en-US" sz="2800" b="1" kern="0"/>
              <a:t> lại về </a:t>
            </a:r>
            <a:r>
              <a:rPr lang="en-US" sz="2800" b="1" kern="0" err="1"/>
              <a:t>cây</a:t>
            </a:r>
            <a:r>
              <a:rPr lang="en-US" sz="2800" b="1" kern="0"/>
              <a:t> </a:t>
            </a:r>
            <a:r>
              <a:rPr lang="en-US" sz="2800" b="1" kern="0" err="1"/>
              <a:t>nhị</a:t>
            </a:r>
            <a:r>
              <a:rPr lang="en-US" sz="2800" b="1" kern="0"/>
              <a:t> phân tìm kiếm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1EE6B5B9-CCAD-F359-32DC-102A2EAB42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9307" y="745546"/>
            <a:ext cx="4562906" cy="2484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3ADF3A6-CCBA-6CB8-8C85-BB9184DEEA96}"/>
              </a:ext>
            </a:extLst>
          </p:cNvPr>
          <p:cNvSpPr txBox="1"/>
          <p:nvPr/>
        </p:nvSpPr>
        <p:spPr>
          <a:xfrm>
            <a:off x="2612159" y="3693697"/>
            <a:ext cx="70391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Độ</a:t>
            </a:r>
            <a:r>
              <a:rPr lang="en-US" sz="2000" dirty="0"/>
              <a:t> </a:t>
            </a:r>
            <a:r>
              <a:rPr lang="en-US" sz="2000" dirty="0" err="1"/>
              <a:t>phức</a:t>
            </a:r>
            <a:r>
              <a:rPr lang="en-US" sz="2000" dirty="0"/>
              <a:t> </a:t>
            </a:r>
            <a:r>
              <a:rPr lang="en-US" sz="2000" dirty="0" err="1"/>
              <a:t>tạp</a:t>
            </a:r>
            <a:r>
              <a:rPr lang="en-US" sz="2000" dirty="0"/>
              <a:t> của các </a:t>
            </a:r>
            <a:r>
              <a:rPr lang="en-US" sz="2000" dirty="0" err="1"/>
              <a:t>thao</a:t>
            </a:r>
            <a:r>
              <a:rPr lang="en-US" sz="2000" dirty="0"/>
              <a:t> </a:t>
            </a:r>
            <a:r>
              <a:rPr lang="en-US" sz="2000" dirty="0" err="1"/>
              <a:t>tác</a:t>
            </a:r>
            <a:r>
              <a:rPr lang="en-US" sz="2000" dirty="0"/>
              <a:t> với </a:t>
            </a:r>
            <a:r>
              <a:rPr lang="en-US" sz="2000" dirty="0" err="1"/>
              <a:t>cây</a:t>
            </a:r>
            <a:r>
              <a:rPr lang="en-US" sz="2000" dirty="0"/>
              <a:t> </a:t>
            </a:r>
            <a:r>
              <a:rPr lang="en-US" sz="2000" dirty="0" err="1"/>
              <a:t>nhị</a:t>
            </a:r>
            <a:r>
              <a:rPr lang="en-US" sz="2000" dirty="0"/>
              <a:t> phân tìm kiếm:</a:t>
            </a:r>
          </a:p>
          <a:p>
            <a:endParaRPr lang="en-US" sz="2000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7DF9183-B476-866B-56C5-2A2A0A256C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2038217"/>
              </p:ext>
            </p:extLst>
          </p:nvPr>
        </p:nvGraphicFramePr>
        <p:xfrm>
          <a:off x="1759307" y="4361684"/>
          <a:ext cx="8673384" cy="1217856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2168346">
                  <a:extLst>
                    <a:ext uri="{9D8B030D-6E8A-4147-A177-3AD203B41FA5}">
                      <a16:colId xmlns:a16="http://schemas.microsoft.com/office/drawing/2014/main" val="830851032"/>
                    </a:ext>
                  </a:extLst>
                </a:gridCol>
                <a:gridCol w="2168346">
                  <a:extLst>
                    <a:ext uri="{9D8B030D-6E8A-4147-A177-3AD203B41FA5}">
                      <a16:colId xmlns:a16="http://schemas.microsoft.com/office/drawing/2014/main" val="3348918295"/>
                    </a:ext>
                  </a:extLst>
                </a:gridCol>
                <a:gridCol w="2168346">
                  <a:extLst>
                    <a:ext uri="{9D8B030D-6E8A-4147-A177-3AD203B41FA5}">
                      <a16:colId xmlns:a16="http://schemas.microsoft.com/office/drawing/2014/main" val="2835243378"/>
                    </a:ext>
                  </a:extLst>
                </a:gridCol>
                <a:gridCol w="2168346">
                  <a:extLst>
                    <a:ext uri="{9D8B030D-6E8A-4147-A177-3AD203B41FA5}">
                      <a16:colId xmlns:a16="http://schemas.microsoft.com/office/drawing/2014/main" val="3952305786"/>
                    </a:ext>
                  </a:extLst>
                </a:gridCol>
              </a:tblGrid>
              <a:tr h="405952">
                <a:tc>
                  <a:txBody>
                    <a:bodyPr/>
                    <a:lstStyle/>
                    <a:p>
                      <a:pPr algn="ctr"/>
                      <a:endParaRPr lang="en-US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Search/ Access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ysClr val="windowText" lastClr="000000"/>
                          </a:solidFill>
                        </a:rPr>
                        <a:t>Insert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ysClr val="windowText" lastClr="000000"/>
                          </a:solidFill>
                        </a:rPr>
                        <a:t>Delete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860150"/>
                  </a:ext>
                </a:extLst>
              </a:tr>
              <a:tr h="405952">
                <a:tc>
                  <a:txBody>
                    <a:bodyPr/>
                    <a:lstStyle/>
                    <a:p>
                      <a:r>
                        <a:rPr lang="en-US"/>
                        <a:t>Average Case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38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O(log 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/>
                        <a:t>O(log 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/>
                        <a:t>O(log 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5523144"/>
                  </a:ext>
                </a:extLst>
              </a:tr>
              <a:tr h="405952">
                <a:tc>
                  <a:txBody>
                    <a:bodyPr/>
                    <a:lstStyle/>
                    <a:p>
                      <a:r>
                        <a:rPr lang="en-US"/>
                        <a:t>Worst Case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38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O(N)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O(N)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O(N)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5563783"/>
                  </a:ext>
                </a:extLst>
              </a:tr>
            </a:tbl>
          </a:graphicData>
        </a:graphic>
      </p:graphicFrame>
      <p:pic>
        <p:nvPicPr>
          <p:cNvPr id="2050" name="Picture 2">
            <a:extLst>
              <a:ext uri="{FF2B5EF4-FFF2-40B4-BE49-F238E27FC236}">
                <a16:creationId xmlns:a16="http://schemas.microsoft.com/office/drawing/2014/main" id="{90915C7D-4052-DB5A-5921-38D38A737F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5077" y="757040"/>
            <a:ext cx="3288718" cy="2914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8690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6" name="Google Shape;386;p48"/>
          <p:cNvPicPr preferRelativeResize="0"/>
          <p:nvPr/>
        </p:nvPicPr>
        <p:blipFill rotWithShape="1">
          <a:blip r:embed="rId3">
            <a:alphaModFix/>
          </a:blip>
          <a:srcRect l="4363" t="17099" r="3180" b="16749"/>
          <a:stretch/>
        </p:blipFill>
        <p:spPr>
          <a:xfrm flipH="1">
            <a:off x="3825767" y="5391033"/>
            <a:ext cx="4335768" cy="3973297"/>
          </a:xfrm>
          <a:prstGeom prst="rect">
            <a:avLst/>
          </a:prstGeom>
          <a:noFill/>
          <a:ln>
            <a:noFill/>
          </a:ln>
        </p:spPr>
      </p:pic>
      <p:sp>
        <p:nvSpPr>
          <p:cNvPr id="388" name="Google Shape;388;p48"/>
          <p:cNvSpPr/>
          <p:nvPr/>
        </p:nvSpPr>
        <p:spPr>
          <a:xfrm>
            <a:off x="6188565" y="4951981"/>
            <a:ext cx="1222000" cy="1074000"/>
          </a:xfrm>
          <a:prstGeom prst="wedgeEllipseCallout">
            <a:avLst>
              <a:gd name="adj1" fmla="val -56536"/>
              <a:gd name="adj2" fmla="val 64009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89"/>
          </a:p>
        </p:txBody>
      </p:sp>
      <p:sp>
        <p:nvSpPr>
          <p:cNvPr id="390" name="Google Shape;390;p48"/>
          <p:cNvSpPr txBox="1">
            <a:spLocks noGrp="1"/>
          </p:cNvSpPr>
          <p:nvPr>
            <p:ph type="title"/>
          </p:nvPr>
        </p:nvSpPr>
        <p:spPr>
          <a:xfrm>
            <a:off x="950968" y="2551000"/>
            <a:ext cx="6861200" cy="12348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 err="1">
                <a:solidFill>
                  <a:schemeClr val="tx2">
                    <a:lumMod val="50000"/>
                  </a:schemeClr>
                </a:solidFill>
              </a:rPr>
              <a:t>Giới</a:t>
            </a:r>
            <a:r>
              <a:rPr lang="en-US" sz="3200" b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3200" b="1" dirty="0" err="1">
                <a:solidFill>
                  <a:schemeClr val="tx2">
                    <a:lumMod val="50000"/>
                  </a:schemeClr>
                </a:solidFill>
              </a:rPr>
              <a:t>thiệu</a:t>
            </a:r>
            <a:r>
              <a:rPr lang="en-US" sz="3200" b="1" dirty="0">
                <a:solidFill>
                  <a:schemeClr val="tx2">
                    <a:lumMod val="50000"/>
                  </a:schemeClr>
                </a:solidFill>
              </a:rPr>
              <a:t> về Treap</a:t>
            </a:r>
            <a:endParaRPr sz="32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91" name="Google Shape;391;p48"/>
          <p:cNvSpPr txBox="1">
            <a:spLocks noGrp="1"/>
          </p:cNvSpPr>
          <p:nvPr>
            <p:ph type="title" idx="2"/>
          </p:nvPr>
        </p:nvSpPr>
        <p:spPr>
          <a:xfrm>
            <a:off x="950968" y="1804351"/>
            <a:ext cx="2468400" cy="13532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tx2">
                    <a:lumMod val="50000"/>
                  </a:schemeClr>
                </a:solidFill>
              </a:rPr>
              <a:t>01</a:t>
            </a:r>
            <a:endParaRPr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92" name="Google Shape;392;p48"/>
          <p:cNvSpPr/>
          <p:nvPr/>
        </p:nvSpPr>
        <p:spPr>
          <a:xfrm>
            <a:off x="10716267" y="967133"/>
            <a:ext cx="426000" cy="426000"/>
          </a:xfrm>
          <a:prstGeom prst="star4">
            <a:avLst>
              <a:gd name="adj" fmla="val 0"/>
            </a:avLst>
          </a:prstGeom>
          <a:solidFill>
            <a:schemeClr val="accent1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89"/>
          </a:p>
        </p:txBody>
      </p:sp>
      <p:sp>
        <p:nvSpPr>
          <p:cNvPr id="393" name="Google Shape;393;p48"/>
          <p:cNvSpPr/>
          <p:nvPr/>
        </p:nvSpPr>
        <p:spPr>
          <a:xfrm>
            <a:off x="7202117" y="1754568"/>
            <a:ext cx="426000" cy="426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89"/>
          </a:p>
        </p:txBody>
      </p:sp>
      <p:sp>
        <p:nvSpPr>
          <p:cNvPr id="394" name="Google Shape;394;p48"/>
          <p:cNvSpPr/>
          <p:nvPr/>
        </p:nvSpPr>
        <p:spPr>
          <a:xfrm>
            <a:off x="8384800" y="5224000"/>
            <a:ext cx="426000" cy="426000"/>
          </a:xfrm>
          <a:prstGeom prst="star4">
            <a:avLst>
              <a:gd name="adj" fmla="val 0"/>
            </a:avLst>
          </a:prstGeom>
          <a:solidFill>
            <a:schemeClr val="accent1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89"/>
          </a:p>
        </p:txBody>
      </p:sp>
      <p:grpSp>
        <p:nvGrpSpPr>
          <p:cNvPr id="395" name="Google Shape;395;p48"/>
          <p:cNvGrpSpPr/>
          <p:nvPr/>
        </p:nvGrpSpPr>
        <p:grpSpPr>
          <a:xfrm>
            <a:off x="8756540" y="936282"/>
            <a:ext cx="536448" cy="487689"/>
            <a:chOff x="-40378075" y="3267450"/>
            <a:chExt cx="317425" cy="289075"/>
          </a:xfrm>
        </p:grpSpPr>
        <p:sp>
          <p:nvSpPr>
            <p:cNvPr id="396" name="Google Shape;396;p48"/>
            <p:cNvSpPr/>
            <p:nvPr/>
          </p:nvSpPr>
          <p:spPr>
            <a:xfrm>
              <a:off x="-40218975" y="3308400"/>
              <a:ext cx="158325" cy="248125"/>
            </a:xfrm>
            <a:custGeom>
              <a:avLst/>
              <a:gdLst/>
              <a:ahLst/>
              <a:cxnLst/>
              <a:rect l="l" t="t" r="r" b="b"/>
              <a:pathLst>
                <a:path w="6333" h="9925" extrusionOk="0">
                  <a:moveTo>
                    <a:pt x="4694" y="1"/>
                  </a:moveTo>
                  <a:lnTo>
                    <a:pt x="4694" y="7877"/>
                  </a:lnTo>
                  <a:cubicBezTo>
                    <a:pt x="4694" y="8097"/>
                    <a:pt x="4474" y="8255"/>
                    <a:pt x="4253" y="8255"/>
                  </a:cubicBezTo>
                  <a:cubicBezTo>
                    <a:pt x="2993" y="8255"/>
                    <a:pt x="1638" y="8696"/>
                    <a:pt x="693" y="9452"/>
                  </a:cubicBezTo>
                  <a:cubicBezTo>
                    <a:pt x="536" y="9546"/>
                    <a:pt x="189" y="9925"/>
                    <a:pt x="0" y="9925"/>
                  </a:cubicBezTo>
                  <a:lnTo>
                    <a:pt x="5073" y="9925"/>
                  </a:lnTo>
                  <a:cubicBezTo>
                    <a:pt x="5734" y="9925"/>
                    <a:pt x="6333" y="9357"/>
                    <a:pt x="6333" y="8696"/>
                  </a:cubicBezTo>
                  <a:lnTo>
                    <a:pt x="6333" y="1229"/>
                  </a:lnTo>
                  <a:cubicBezTo>
                    <a:pt x="6333" y="536"/>
                    <a:pt x="5766" y="1"/>
                    <a:pt x="50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sp>
          <p:nvSpPr>
            <p:cNvPr id="397" name="Google Shape;397;p48"/>
            <p:cNvSpPr/>
            <p:nvPr/>
          </p:nvSpPr>
          <p:spPr>
            <a:xfrm>
              <a:off x="-40316650" y="3267450"/>
              <a:ext cx="86675" cy="257575"/>
            </a:xfrm>
            <a:custGeom>
              <a:avLst/>
              <a:gdLst/>
              <a:ahLst/>
              <a:cxnLst/>
              <a:rect l="l" t="t" r="r" b="b"/>
              <a:pathLst>
                <a:path w="3467" h="10303" extrusionOk="0">
                  <a:moveTo>
                    <a:pt x="1" y="0"/>
                  </a:moveTo>
                  <a:lnTo>
                    <a:pt x="1" y="9105"/>
                  </a:lnTo>
                  <a:cubicBezTo>
                    <a:pt x="1166" y="9200"/>
                    <a:pt x="2489" y="9578"/>
                    <a:pt x="3466" y="10302"/>
                  </a:cubicBezTo>
                  <a:lnTo>
                    <a:pt x="3466" y="1197"/>
                  </a:lnTo>
                  <a:cubicBezTo>
                    <a:pt x="2489" y="473"/>
                    <a:pt x="1229" y="95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sp>
          <p:nvSpPr>
            <p:cNvPr id="398" name="Google Shape;398;p48"/>
            <p:cNvSpPr/>
            <p:nvPr/>
          </p:nvSpPr>
          <p:spPr>
            <a:xfrm>
              <a:off x="-40209525" y="3267450"/>
              <a:ext cx="86650" cy="257575"/>
            </a:xfrm>
            <a:custGeom>
              <a:avLst/>
              <a:gdLst/>
              <a:ahLst/>
              <a:cxnLst/>
              <a:rect l="l" t="t" r="r" b="b"/>
              <a:pathLst>
                <a:path w="3466" h="10303" extrusionOk="0">
                  <a:moveTo>
                    <a:pt x="3466" y="0"/>
                  </a:moveTo>
                  <a:cubicBezTo>
                    <a:pt x="2300" y="95"/>
                    <a:pt x="977" y="473"/>
                    <a:pt x="0" y="1197"/>
                  </a:cubicBezTo>
                  <a:lnTo>
                    <a:pt x="0" y="10302"/>
                  </a:lnTo>
                  <a:cubicBezTo>
                    <a:pt x="977" y="9578"/>
                    <a:pt x="2237" y="9200"/>
                    <a:pt x="3466" y="9105"/>
                  </a:cubicBezTo>
                  <a:lnTo>
                    <a:pt x="346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sp>
          <p:nvSpPr>
            <p:cNvPr id="399" name="Google Shape;399;p48"/>
            <p:cNvSpPr/>
            <p:nvPr/>
          </p:nvSpPr>
          <p:spPr>
            <a:xfrm>
              <a:off x="-40378075" y="3308400"/>
              <a:ext cx="157550" cy="248125"/>
            </a:xfrm>
            <a:custGeom>
              <a:avLst/>
              <a:gdLst/>
              <a:ahLst/>
              <a:cxnLst/>
              <a:rect l="l" t="t" r="r" b="b"/>
              <a:pathLst>
                <a:path w="6302" h="9925" extrusionOk="0">
                  <a:moveTo>
                    <a:pt x="1229" y="1"/>
                  </a:moveTo>
                  <a:cubicBezTo>
                    <a:pt x="567" y="1"/>
                    <a:pt x="0" y="536"/>
                    <a:pt x="0" y="1198"/>
                  </a:cubicBezTo>
                  <a:lnTo>
                    <a:pt x="0" y="8664"/>
                  </a:lnTo>
                  <a:cubicBezTo>
                    <a:pt x="32" y="9357"/>
                    <a:pt x="567" y="9925"/>
                    <a:pt x="1229" y="9925"/>
                  </a:cubicBezTo>
                  <a:lnTo>
                    <a:pt x="6301" y="9925"/>
                  </a:lnTo>
                  <a:cubicBezTo>
                    <a:pt x="6112" y="9925"/>
                    <a:pt x="5766" y="9609"/>
                    <a:pt x="5608" y="9452"/>
                  </a:cubicBezTo>
                  <a:cubicBezTo>
                    <a:pt x="4631" y="8664"/>
                    <a:pt x="3277" y="8255"/>
                    <a:pt x="2048" y="8255"/>
                  </a:cubicBezTo>
                  <a:cubicBezTo>
                    <a:pt x="1828" y="8255"/>
                    <a:pt x="1638" y="8066"/>
                    <a:pt x="1638" y="7877"/>
                  </a:cubicBezTo>
                  <a:lnTo>
                    <a:pt x="16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</p:grpSp>
      <p:sp>
        <p:nvSpPr>
          <p:cNvPr id="400" name="Google Shape;400;p48"/>
          <p:cNvSpPr/>
          <p:nvPr/>
        </p:nvSpPr>
        <p:spPr>
          <a:xfrm>
            <a:off x="6622236" y="5242934"/>
            <a:ext cx="354648" cy="492052"/>
          </a:xfrm>
          <a:custGeom>
            <a:avLst/>
            <a:gdLst/>
            <a:ahLst/>
            <a:cxnLst/>
            <a:rect l="l" t="t" r="r" b="b"/>
            <a:pathLst>
              <a:path w="9106" h="12634" extrusionOk="0">
                <a:moveTo>
                  <a:pt x="7499" y="788"/>
                </a:moveTo>
                <a:lnTo>
                  <a:pt x="7499" y="1859"/>
                </a:lnTo>
                <a:cubicBezTo>
                  <a:pt x="7499" y="2426"/>
                  <a:pt x="7373" y="3025"/>
                  <a:pt x="7121" y="3529"/>
                </a:cubicBezTo>
                <a:cubicBezTo>
                  <a:pt x="6806" y="3466"/>
                  <a:pt x="6554" y="3434"/>
                  <a:pt x="6239" y="3434"/>
                </a:cubicBezTo>
                <a:cubicBezTo>
                  <a:pt x="5546" y="3434"/>
                  <a:pt x="4916" y="3592"/>
                  <a:pt x="4380" y="3844"/>
                </a:cubicBezTo>
                <a:cubicBezTo>
                  <a:pt x="3907" y="4096"/>
                  <a:pt x="3403" y="4222"/>
                  <a:pt x="2931" y="4222"/>
                </a:cubicBezTo>
                <a:cubicBezTo>
                  <a:pt x="2710" y="4222"/>
                  <a:pt x="2521" y="4159"/>
                  <a:pt x="2364" y="4127"/>
                </a:cubicBezTo>
                <a:cubicBezTo>
                  <a:pt x="2301" y="4001"/>
                  <a:pt x="2206" y="3938"/>
                  <a:pt x="2175" y="3812"/>
                </a:cubicBezTo>
                <a:cubicBezTo>
                  <a:pt x="1860" y="3277"/>
                  <a:pt x="1702" y="2552"/>
                  <a:pt x="1702" y="1859"/>
                </a:cubicBezTo>
                <a:lnTo>
                  <a:pt x="1702" y="788"/>
                </a:lnTo>
                <a:close/>
                <a:moveTo>
                  <a:pt x="5357" y="7278"/>
                </a:moveTo>
                <a:cubicBezTo>
                  <a:pt x="5451" y="7372"/>
                  <a:pt x="5546" y="7435"/>
                  <a:pt x="5672" y="7467"/>
                </a:cubicBezTo>
                <a:cubicBezTo>
                  <a:pt x="6869" y="8066"/>
                  <a:pt x="7436" y="9420"/>
                  <a:pt x="7436" y="10743"/>
                </a:cubicBezTo>
                <a:lnTo>
                  <a:pt x="7436" y="11279"/>
                </a:lnTo>
                <a:lnTo>
                  <a:pt x="4821" y="9294"/>
                </a:lnTo>
                <a:cubicBezTo>
                  <a:pt x="4742" y="9231"/>
                  <a:pt x="4648" y="9200"/>
                  <a:pt x="4553" y="9200"/>
                </a:cubicBezTo>
                <a:cubicBezTo>
                  <a:pt x="4459" y="9200"/>
                  <a:pt x="4364" y="9231"/>
                  <a:pt x="4285" y="9294"/>
                </a:cubicBezTo>
                <a:lnTo>
                  <a:pt x="1671" y="11279"/>
                </a:lnTo>
                <a:lnTo>
                  <a:pt x="1671" y="10743"/>
                </a:lnTo>
                <a:cubicBezTo>
                  <a:pt x="1671" y="9357"/>
                  <a:pt x="2238" y="8066"/>
                  <a:pt x="3435" y="7467"/>
                </a:cubicBezTo>
                <a:cubicBezTo>
                  <a:pt x="3561" y="7435"/>
                  <a:pt x="3624" y="7372"/>
                  <a:pt x="3750" y="7278"/>
                </a:cubicBezTo>
                <a:lnTo>
                  <a:pt x="4191" y="8160"/>
                </a:lnTo>
                <a:cubicBezTo>
                  <a:pt x="4270" y="8318"/>
                  <a:pt x="4411" y="8396"/>
                  <a:pt x="4557" y="8396"/>
                </a:cubicBezTo>
                <a:cubicBezTo>
                  <a:pt x="4703" y="8396"/>
                  <a:pt x="4853" y="8318"/>
                  <a:pt x="4947" y="8160"/>
                </a:cubicBezTo>
                <a:lnTo>
                  <a:pt x="5357" y="7278"/>
                </a:lnTo>
                <a:close/>
                <a:moveTo>
                  <a:pt x="410" y="0"/>
                </a:moveTo>
                <a:cubicBezTo>
                  <a:pt x="158" y="0"/>
                  <a:pt x="1" y="189"/>
                  <a:pt x="1" y="410"/>
                </a:cubicBezTo>
                <a:cubicBezTo>
                  <a:pt x="1" y="630"/>
                  <a:pt x="190" y="788"/>
                  <a:pt x="410" y="788"/>
                </a:cubicBezTo>
                <a:lnTo>
                  <a:pt x="820" y="788"/>
                </a:lnTo>
                <a:lnTo>
                  <a:pt x="820" y="1859"/>
                </a:lnTo>
                <a:cubicBezTo>
                  <a:pt x="820" y="3749"/>
                  <a:pt x="1734" y="5199"/>
                  <a:pt x="3088" y="5860"/>
                </a:cubicBezTo>
                <a:cubicBezTo>
                  <a:pt x="3403" y="6018"/>
                  <a:pt x="3403" y="6585"/>
                  <a:pt x="3088" y="6742"/>
                </a:cubicBezTo>
                <a:cubicBezTo>
                  <a:pt x="1576" y="7467"/>
                  <a:pt x="820" y="9042"/>
                  <a:pt x="820" y="10743"/>
                </a:cubicBezTo>
                <a:lnTo>
                  <a:pt x="820" y="11815"/>
                </a:lnTo>
                <a:lnTo>
                  <a:pt x="410" y="11815"/>
                </a:lnTo>
                <a:cubicBezTo>
                  <a:pt x="158" y="11815"/>
                  <a:pt x="1" y="12004"/>
                  <a:pt x="1" y="12256"/>
                </a:cubicBezTo>
                <a:cubicBezTo>
                  <a:pt x="1" y="12476"/>
                  <a:pt x="190" y="12634"/>
                  <a:pt x="410" y="12634"/>
                </a:cubicBezTo>
                <a:lnTo>
                  <a:pt x="8665" y="12634"/>
                </a:lnTo>
                <a:cubicBezTo>
                  <a:pt x="8917" y="12634"/>
                  <a:pt x="9106" y="12445"/>
                  <a:pt x="9106" y="12256"/>
                </a:cubicBezTo>
                <a:cubicBezTo>
                  <a:pt x="9106" y="12004"/>
                  <a:pt x="8917" y="11815"/>
                  <a:pt x="8665" y="11815"/>
                </a:cubicBezTo>
                <a:lnTo>
                  <a:pt x="8287" y="11815"/>
                </a:lnTo>
                <a:lnTo>
                  <a:pt x="8287" y="10743"/>
                </a:lnTo>
                <a:cubicBezTo>
                  <a:pt x="8287" y="9042"/>
                  <a:pt x="7530" y="7467"/>
                  <a:pt x="6018" y="6742"/>
                </a:cubicBezTo>
                <a:cubicBezTo>
                  <a:pt x="5703" y="6585"/>
                  <a:pt x="5672" y="6018"/>
                  <a:pt x="6018" y="5860"/>
                </a:cubicBezTo>
                <a:cubicBezTo>
                  <a:pt x="7530" y="5136"/>
                  <a:pt x="8287" y="3560"/>
                  <a:pt x="8287" y="1859"/>
                </a:cubicBezTo>
                <a:lnTo>
                  <a:pt x="8287" y="788"/>
                </a:lnTo>
                <a:lnTo>
                  <a:pt x="8665" y="788"/>
                </a:lnTo>
                <a:cubicBezTo>
                  <a:pt x="8917" y="788"/>
                  <a:pt x="9106" y="599"/>
                  <a:pt x="9106" y="410"/>
                </a:cubicBezTo>
                <a:cubicBezTo>
                  <a:pt x="9106" y="158"/>
                  <a:pt x="8917" y="0"/>
                  <a:pt x="866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89"/>
          </a:p>
        </p:txBody>
      </p:sp>
    </p:spTree>
    <p:extLst>
      <p:ext uri="{BB962C8B-B14F-4D97-AF65-F5344CB8AC3E}">
        <p14:creationId xmlns:p14="http://schemas.microsoft.com/office/powerpoint/2010/main" val="4706142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49"/>
          <p:cNvSpPr txBox="1">
            <a:spLocks noGrp="1"/>
          </p:cNvSpPr>
          <p:nvPr>
            <p:ph type="subTitle" idx="1"/>
          </p:nvPr>
        </p:nvSpPr>
        <p:spPr>
          <a:xfrm>
            <a:off x="796705" y="1411609"/>
            <a:ext cx="10157988" cy="2322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4C2A19"/>
              </a:buClr>
              <a:buSzPts val="1100"/>
              <a:buFont typeface="Arial"/>
              <a:buNone/>
            </a:pPr>
            <a:r>
              <a:rPr lang="en-US" dirty="0"/>
              <a:t>Treap lần đầu </a:t>
            </a:r>
            <a:r>
              <a:rPr lang="en-US" dirty="0" err="1"/>
              <a:t>tiên</a:t>
            </a:r>
            <a:r>
              <a:rPr lang="en-US" dirty="0"/>
              <a:t> được </a:t>
            </a:r>
            <a:r>
              <a:rPr lang="en-US" dirty="0" err="1"/>
              <a:t>miêu</a:t>
            </a:r>
            <a:r>
              <a:rPr lang="en-US" dirty="0"/>
              <a:t> </a:t>
            </a:r>
            <a:r>
              <a:rPr lang="en-US" dirty="0" err="1"/>
              <a:t>tả</a:t>
            </a:r>
            <a:r>
              <a:rPr lang="en-US" dirty="0"/>
              <a:t> </a:t>
            </a:r>
            <a:r>
              <a:rPr lang="en-US" dirty="0" err="1"/>
              <a:t>bởi</a:t>
            </a:r>
            <a:r>
              <a:rPr lang="en-US" dirty="0"/>
              <a:t> 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b="0" i="0" u="none" strike="noStrike" dirty="0" err="1">
                <a:solidFill>
                  <a:srgbClr val="3366CC"/>
                </a:solidFill>
                <a:effectLst/>
                <a:latin typeface="Arial" panose="020B0604020202020204" pitchFamily="34" charset="0"/>
                <a:hlinkClick r:id="rId3" tooltip="Raimund Seidel"/>
              </a:rPr>
              <a:t>Raimund</a:t>
            </a:r>
            <a:r>
              <a:rPr lang="en-US" b="0" i="0" u="none" strike="noStrike" dirty="0">
                <a:solidFill>
                  <a:srgbClr val="3366CC"/>
                </a:solidFill>
                <a:effectLst/>
                <a:latin typeface="Arial" panose="020B0604020202020204" pitchFamily="34" charset="0"/>
                <a:hlinkClick r:id="rId3" tooltip="Raimund Seidel"/>
              </a:rPr>
              <a:t> Seidel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US" b="0" i="0" u="none" strike="noStrike" dirty="0">
                <a:solidFill>
                  <a:srgbClr val="3366CC"/>
                </a:solidFill>
                <a:effectLst/>
                <a:latin typeface="Arial" panose="020B0604020202020204" pitchFamily="34" charset="0"/>
                <a:hlinkClick r:id="rId4" tooltip="Cecilia R. Aragon"/>
              </a:rPr>
              <a:t>Cecilia R. Aragon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in 1989.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4C2A19"/>
              </a:buClr>
              <a:buSzPts val="1100"/>
              <a:buFont typeface="Arial"/>
              <a:buNone/>
            </a:pPr>
            <a:r>
              <a:rPr lang="en-US" dirty="0"/>
              <a:t>Treap là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dữ liệu kết hợp giữa </a:t>
            </a:r>
            <a:r>
              <a:rPr lang="en-US" dirty="0" err="1"/>
              <a:t>cây</a:t>
            </a:r>
            <a:r>
              <a:rPr lang="en-US" dirty="0"/>
              <a:t> </a:t>
            </a:r>
            <a:r>
              <a:rPr lang="en-US" dirty="0" err="1"/>
              <a:t>nhị</a:t>
            </a:r>
            <a:r>
              <a:rPr lang="en-US" dirty="0"/>
              <a:t> phân tìm kiếm và </a:t>
            </a:r>
            <a:r>
              <a:rPr lang="en-US" dirty="0" err="1"/>
              <a:t>cây</a:t>
            </a:r>
            <a:r>
              <a:rPr lang="en-US" dirty="0"/>
              <a:t> </a:t>
            </a:r>
            <a:r>
              <a:rPr lang="en-US" dirty="0" err="1"/>
              <a:t>nhị</a:t>
            </a:r>
            <a:r>
              <a:rPr lang="en-US" dirty="0"/>
              <a:t> phân heap.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4C2A19"/>
              </a:buClr>
              <a:buSzPts val="1100"/>
              <a:buFont typeface="Arial"/>
              <a:buNone/>
            </a:pPr>
            <a:endParaRPr lang="en-US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4C2A19"/>
              </a:buClr>
              <a:buSzPts val="1100"/>
              <a:buFont typeface="Arial"/>
              <a:buNone/>
            </a:pPr>
            <a:r>
              <a:rPr lang="en-US" sz="2400" b="1" i="1" dirty="0"/>
              <a:t>Treap = tree+ heap</a:t>
            </a:r>
            <a:endParaRPr sz="2400" b="1" i="1" dirty="0"/>
          </a:p>
        </p:txBody>
      </p:sp>
      <p:sp>
        <p:nvSpPr>
          <p:cNvPr id="408" name="Google Shape;408;p49"/>
          <p:cNvSpPr/>
          <p:nvPr/>
        </p:nvSpPr>
        <p:spPr>
          <a:xfrm>
            <a:off x="8104551" y="5864333"/>
            <a:ext cx="351200" cy="351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89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522B25-4263-3C04-F31C-090837C757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88270" y="2717181"/>
            <a:ext cx="5110660" cy="4163580"/>
          </a:xfrm>
          <a:prstGeom prst="rect">
            <a:avLst/>
          </a:prstGeom>
        </p:spPr>
      </p:pic>
      <p:sp>
        <p:nvSpPr>
          <p:cNvPr id="5" name="AutoShape 6">
            <a:extLst>
              <a:ext uri="{FF2B5EF4-FFF2-40B4-BE49-F238E27FC236}">
                <a16:creationId xmlns:a16="http://schemas.microsoft.com/office/drawing/2014/main" id="{C192DB15-2014-E2BB-8A76-AF912A72716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Google Shape;407;p49">
            <a:extLst>
              <a:ext uri="{FF2B5EF4-FFF2-40B4-BE49-F238E27FC236}">
                <a16:creationId xmlns:a16="http://schemas.microsoft.com/office/drawing/2014/main" id="{DAEDD931-D26A-4D4B-EF9E-D251172911A2}"/>
              </a:ext>
            </a:extLst>
          </p:cNvPr>
          <p:cNvSpPr txBox="1">
            <a:spLocks/>
          </p:cNvSpPr>
          <p:nvPr/>
        </p:nvSpPr>
        <p:spPr>
          <a:xfrm>
            <a:off x="2639521" y="42036"/>
            <a:ext cx="6693200" cy="634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>
              <a:buClr>
                <a:srgbClr val="4C2A19"/>
              </a:buClr>
              <a:buSzPts val="1100"/>
            </a:pPr>
            <a:r>
              <a:rPr lang="en-US" sz="2800" b="1" kern="0" dirty="0" err="1"/>
              <a:t>Giới</a:t>
            </a:r>
            <a:r>
              <a:rPr lang="en-US" sz="2800" b="1" kern="0" dirty="0"/>
              <a:t> </a:t>
            </a:r>
            <a:r>
              <a:rPr lang="en-US" sz="2800" b="1" kern="0" dirty="0" err="1"/>
              <a:t>thiệu</a:t>
            </a:r>
            <a:r>
              <a:rPr lang="en-US" sz="2800" b="1" kern="0" dirty="0"/>
              <a:t> về Treap</a:t>
            </a:r>
          </a:p>
        </p:txBody>
      </p:sp>
    </p:spTree>
    <p:extLst>
      <p:ext uri="{BB962C8B-B14F-4D97-AF65-F5344CB8AC3E}">
        <p14:creationId xmlns:p14="http://schemas.microsoft.com/office/powerpoint/2010/main" val="5998968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49"/>
          <p:cNvSpPr txBox="1">
            <a:spLocks noGrp="1"/>
          </p:cNvSpPr>
          <p:nvPr>
            <p:ph type="subTitle" idx="1"/>
          </p:nvPr>
        </p:nvSpPr>
        <p:spPr>
          <a:xfrm>
            <a:off x="796705" y="1411609"/>
            <a:ext cx="10157988" cy="2322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4C2A19"/>
              </a:buClr>
              <a:buSzPts val="1100"/>
              <a:buFont typeface="Arial"/>
              <a:buNone/>
            </a:pPr>
            <a:r>
              <a:rPr lang="en-US" dirty="0"/>
              <a:t>Treap thường hay được </a:t>
            </a:r>
            <a:r>
              <a:rPr lang="en-US" dirty="0" err="1"/>
              <a:t>nhắc</a:t>
            </a:r>
            <a:r>
              <a:rPr lang="en-US" dirty="0"/>
              <a:t> đến với tên là </a:t>
            </a:r>
            <a:r>
              <a:rPr lang="en-US" dirty="0" err="1"/>
              <a:t>Cartersian</a:t>
            </a:r>
            <a:r>
              <a:rPr lang="en-US" dirty="0"/>
              <a:t> Tree,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4C2A19"/>
              </a:buClr>
              <a:buSzPts val="1100"/>
              <a:buFont typeface="Arial"/>
              <a:buNone/>
            </a:pPr>
            <a:r>
              <a:rPr lang="en-US" dirty="0"/>
              <a:t>có thể dễ </a:t>
            </a:r>
            <a:r>
              <a:rPr lang="en-US" dirty="0" err="1"/>
              <a:t>dàng</a:t>
            </a:r>
            <a:r>
              <a:rPr lang="en-US" dirty="0"/>
              <a:t> biểu </a:t>
            </a:r>
            <a:r>
              <a:rPr lang="en-US" dirty="0" err="1"/>
              <a:t>diễn</a:t>
            </a:r>
            <a:r>
              <a:rPr lang="en-US" dirty="0"/>
              <a:t> </a:t>
            </a:r>
            <a:r>
              <a:rPr lang="en-US" dirty="0" err="1"/>
              <a:t>cây</a:t>
            </a:r>
            <a:r>
              <a:rPr lang="en-US" dirty="0"/>
              <a:t> trên </a:t>
            </a:r>
            <a:r>
              <a:rPr lang="en-US" dirty="0" err="1"/>
              <a:t>trục</a:t>
            </a:r>
            <a:r>
              <a:rPr lang="en-US" dirty="0"/>
              <a:t> </a:t>
            </a:r>
            <a:r>
              <a:rPr lang="en-US" dirty="0" err="1"/>
              <a:t>tọa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4C2A19"/>
              </a:buClr>
              <a:buSzPts val="1100"/>
              <a:buFont typeface="Arial"/>
              <a:buNone/>
            </a:pPr>
            <a:r>
              <a:rPr lang="en-US" sz="2400" b="1" i="1" dirty="0"/>
              <a:t>Treap = tree+ heap</a:t>
            </a:r>
            <a:endParaRPr sz="2400" b="1" i="1" dirty="0"/>
          </a:p>
        </p:txBody>
      </p:sp>
      <p:sp>
        <p:nvSpPr>
          <p:cNvPr id="408" name="Google Shape;408;p49"/>
          <p:cNvSpPr/>
          <p:nvPr/>
        </p:nvSpPr>
        <p:spPr>
          <a:xfrm>
            <a:off x="8104551" y="5864333"/>
            <a:ext cx="351200" cy="351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89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522B25-4263-3C04-F31C-090837C757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8270" y="2717181"/>
            <a:ext cx="5110660" cy="4163580"/>
          </a:xfrm>
          <a:prstGeom prst="rect">
            <a:avLst/>
          </a:prstGeom>
        </p:spPr>
      </p:pic>
      <p:sp>
        <p:nvSpPr>
          <p:cNvPr id="5" name="AutoShape 6">
            <a:extLst>
              <a:ext uri="{FF2B5EF4-FFF2-40B4-BE49-F238E27FC236}">
                <a16:creationId xmlns:a16="http://schemas.microsoft.com/office/drawing/2014/main" id="{C192DB15-2014-E2BB-8A76-AF912A72716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Google Shape;407;p49">
            <a:extLst>
              <a:ext uri="{FF2B5EF4-FFF2-40B4-BE49-F238E27FC236}">
                <a16:creationId xmlns:a16="http://schemas.microsoft.com/office/drawing/2014/main" id="{DAEDD931-D26A-4D4B-EF9E-D251172911A2}"/>
              </a:ext>
            </a:extLst>
          </p:cNvPr>
          <p:cNvSpPr txBox="1">
            <a:spLocks/>
          </p:cNvSpPr>
          <p:nvPr/>
        </p:nvSpPr>
        <p:spPr>
          <a:xfrm>
            <a:off x="2639521" y="42036"/>
            <a:ext cx="6693200" cy="634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>
              <a:buClr>
                <a:srgbClr val="4C2A19"/>
              </a:buClr>
              <a:buSzPts val="1100"/>
            </a:pPr>
            <a:r>
              <a:rPr lang="en-US" sz="2800" b="1" kern="0" dirty="0" err="1"/>
              <a:t>Giới</a:t>
            </a:r>
            <a:r>
              <a:rPr lang="en-US" sz="2800" b="1" kern="0" dirty="0"/>
              <a:t> </a:t>
            </a:r>
            <a:r>
              <a:rPr lang="en-US" sz="2800" b="1" kern="0" dirty="0" err="1"/>
              <a:t>thiệu</a:t>
            </a:r>
            <a:r>
              <a:rPr lang="en-US" sz="2800" b="1" kern="0" dirty="0"/>
              <a:t> về Treap</a:t>
            </a:r>
          </a:p>
        </p:txBody>
      </p:sp>
    </p:spTree>
    <p:extLst>
      <p:ext uri="{BB962C8B-B14F-4D97-AF65-F5344CB8AC3E}">
        <p14:creationId xmlns:p14="http://schemas.microsoft.com/office/powerpoint/2010/main" val="35463980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50"/>
          <p:cNvSpPr/>
          <p:nvPr/>
        </p:nvSpPr>
        <p:spPr>
          <a:xfrm rot="-1940152">
            <a:off x="9435264" y="5560373"/>
            <a:ext cx="4675309" cy="4383520"/>
          </a:xfrm>
          <a:custGeom>
            <a:avLst/>
            <a:gdLst/>
            <a:ahLst/>
            <a:cxnLst/>
            <a:rect l="l" t="t" r="r" b="b"/>
            <a:pathLst>
              <a:path w="88334" h="82821" extrusionOk="0">
                <a:moveTo>
                  <a:pt x="55901" y="1"/>
                </a:moveTo>
                <a:cubicBezTo>
                  <a:pt x="48674" y="1"/>
                  <a:pt x="43483" y="524"/>
                  <a:pt x="35089" y="2858"/>
                </a:cubicBezTo>
                <a:cubicBezTo>
                  <a:pt x="33874" y="3215"/>
                  <a:pt x="33243" y="3430"/>
                  <a:pt x="31874" y="3811"/>
                </a:cubicBezTo>
                <a:cubicBezTo>
                  <a:pt x="15777" y="8454"/>
                  <a:pt x="1" y="20610"/>
                  <a:pt x="1" y="38517"/>
                </a:cubicBezTo>
                <a:cubicBezTo>
                  <a:pt x="1" y="50519"/>
                  <a:pt x="5776" y="59401"/>
                  <a:pt x="14717" y="68104"/>
                </a:cubicBezTo>
                <a:cubicBezTo>
                  <a:pt x="23028" y="76784"/>
                  <a:pt x="32315" y="82820"/>
                  <a:pt x="44328" y="82820"/>
                </a:cubicBezTo>
                <a:cubicBezTo>
                  <a:pt x="59627" y="82820"/>
                  <a:pt x="72022" y="70557"/>
                  <a:pt x="78916" y="57984"/>
                </a:cubicBezTo>
                <a:cubicBezTo>
                  <a:pt x="84595" y="48387"/>
                  <a:pt x="88333" y="42803"/>
                  <a:pt x="88333" y="32421"/>
                </a:cubicBezTo>
                <a:cubicBezTo>
                  <a:pt x="88333" y="14514"/>
                  <a:pt x="73808" y="1"/>
                  <a:pt x="5590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89"/>
          </a:p>
        </p:txBody>
      </p:sp>
      <p:sp>
        <p:nvSpPr>
          <p:cNvPr id="418" name="Google Shape;418;p50"/>
          <p:cNvSpPr/>
          <p:nvPr/>
        </p:nvSpPr>
        <p:spPr>
          <a:xfrm rot="8900236" flipH="1">
            <a:off x="10333142" y="3855813"/>
            <a:ext cx="4111828" cy="2557691"/>
          </a:xfrm>
          <a:custGeom>
            <a:avLst/>
            <a:gdLst/>
            <a:ahLst/>
            <a:cxnLst/>
            <a:rect l="l" t="t" r="r" b="b"/>
            <a:pathLst>
              <a:path w="40604" h="25257" extrusionOk="0">
                <a:moveTo>
                  <a:pt x="12569" y="7999"/>
                </a:moveTo>
                <a:cubicBezTo>
                  <a:pt x="13334" y="7999"/>
                  <a:pt x="14124" y="8304"/>
                  <a:pt x="14681" y="8841"/>
                </a:cubicBezTo>
                <a:cubicBezTo>
                  <a:pt x="15490" y="9627"/>
                  <a:pt x="15538" y="10794"/>
                  <a:pt x="14883" y="11711"/>
                </a:cubicBezTo>
                <a:cubicBezTo>
                  <a:pt x="14131" y="12769"/>
                  <a:pt x="12977" y="13147"/>
                  <a:pt x="11752" y="13147"/>
                </a:cubicBezTo>
                <a:cubicBezTo>
                  <a:pt x="10978" y="13147"/>
                  <a:pt x="10177" y="12996"/>
                  <a:pt x="9430" y="12770"/>
                </a:cubicBezTo>
                <a:cubicBezTo>
                  <a:pt x="9168" y="10865"/>
                  <a:pt x="9989" y="8413"/>
                  <a:pt x="12073" y="8043"/>
                </a:cubicBezTo>
                <a:cubicBezTo>
                  <a:pt x="12235" y="8014"/>
                  <a:pt x="12402" y="7999"/>
                  <a:pt x="12569" y="7999"/>
                </a:cubicBezTo>
                <a:close/>
                <a:moveTo>
                  <a:pt x="787" y="1"/>
                </a:moveTo>
                <a:cubicBezTo>
                  <a:pt x="649" y="1"/>
                  <a:pt x="500" y="90"/>
                  <a:pt x="476" y="269"/>
                </a:cubicBezTo>
                <a:cubicBezTo>
                  <a:pt x="0" y="5031"/>
                  <a:pt x="2643" y="9817"/>
                  <a:pt x="6751" y="12223"/>
                </a:cubicBezTo>
                <a:cubicBezTo>
                  <a:pt x="7406" y="12604"/>
                  <a:pt x="8168" y="12961"/>
                  <a:pt x="8977" y="13235"/>
                </a:cubicBezTo>
                <a:cubicBezTo>
                  <a:pt x="9227" y="14389"/>
                  <a:pt x="9811" y="15497"/>
                  <a:pt x="10549" y="16461"/>
                </a:cubicBezTo>
                <a:cubicBezTo>
                  <a:pt x="12133" y="18521"/>
                  <a:pt x="14288" y="20188"/>
                  <a:pt x="16502" y="21509"/>
                </a:cubicBezTo>
                <a:cubicBezTo>
                  <a:pt x="18693" y="22795"/>
                  <a:pt x="21062" y="23783"/>
                  <a:pt x="23527" y="24403"/>
                </a:cubicBezTo>
                <a:cubicBezTo>
                  <a:pt x="25718" y="24967"/>
                  <a:pt x="27986" y="25256"/>
                  <a:pt x="30252" y="25256"/>
                </a:cubicBezTo>
                <a:cubicBezTo>
                  <a:pt x="33097" y="25256"/>
                  <a:pt x="35940" y="24801"/>
                  <a:pt x="38624" y="23867"/>
                </a:cubicBezTo>
                <a:cubicBezTo>
                  <a:pt x="39196" y="23676"/>
                  <a:pt x="39755" y="23450"/>
                  <a:pt x="40315" y="23200"/>
                </a:cubicBezTo>
                <a:cubicBezTo>
                  <a:pt x="40603" y="23056"/>
                  <a:pt x="40419" y="22670"/>
                  <a:pt x="40148" y="22670"/>
                </a:cubicBezTo>
                <a:cubicBezTo>
                  <a:pt x="40106" y="22670"/>
                  <a:pt x="40062" y="22679"/>
                  <a:pt x="40017" y="22700"/>
                </a:cubicBezTo>
                <a:cubicBezTo>
                  <a:pt x="36924" y="24027"/>
                  <a:pt x="33571" y="24670"/>
                  <a:pt x="30211" y="24670"/>
                </a:cubicBezTo>
                <a:cubicBezTo>
                  <a:pt x="24375" y="24670"/>
                  <a:pt x="18519" y="22729"/>
                  <a:pt x="13978" y="19057"/>
                </a:cubicBezTo>
                <a:cubicBezTo>
                  <a:pt x="12145" y="17580"/>
                  <a:pt x="10228" y="15747"/>
                  <a:pt x="9573" y="13413"/>
                </a:cubicBezTo>
                <a:lnTo>
                  <a:pt x="9573" y="13413"/>
                </a:lnTo>
                <a:cubicBezTo>
                  <a:pt x="10267" y="13604"/>
                  <a:pt x="10984" y="13719"/>
                  <a:pt x="11687" y="13719"/>
                </a:cubicBezTo>
                <a:cubicBezTo>
                  <a:pt x="12563" y="13719"/>
                  <a:pt x="13415" y="13540"/>
                  <a:pt x="14169" y="13104"/>
                </a:cubicBezTo>
                <a:cubicBezTo>
                  <a:pt x="15145" y="12532"/>
                  <a:pt x="15943" y="11472"/>
                  <a:pt x="15907" y="10306"/>
                </a:cubicBezTo>
                <a:cubicBezTo>
                  <a:pt x="15895" y="9329"/>
                  <a:pt x="15300" y="8496"/>
                  <a:pt x="14490" y="8008"/>
                </a:cubicBezTo>
                <a:cubicBezTo>
                  <a:pt x="13919" y="7649"/>
                  <a:pt x="13235" y="7452"/>
                  <a:pt x="12563" y="7452"/>
                </a:cubicBezTo>
                <a:cubicBezTo>
                  <a:pt x="12254" y="7452"/>
                  <a:pt x="11948" y="7493"/>
                  <a:pt x="11656" y="7579"/>
                </a:cubicBezTo>
                <a:cubicBezTo>
                  <a:pt x="10621" y="7877"/>
                  <a:pt x="9811" y="8710"/>
                  <a:pt x="9347" y="9663"/>
                </a:cubicBezTo>
                <a:cubicBezTo>
                  <a:pt x="8882" y="10615"/>
                  <a:pt x="8751" y="11615"/>
                  <a:pt x="8870" y="12592"/>
                </a:cubicBezTo>
                <a:cubicBezTo>
                  <a:pt x="8561" y="12473"/>
                  <a:pt x="8263" y="12353"/>
                  <a:pt x="7977" y="12223"/>
                </a:cubicBezTo>
                <a:cubicBezTo>
                  <a:pt x="3512" y="10151"/>
                  <a:pt x="548" y="5198"/>
                  <a:pt x="1036" y="269"/>
                </a:cubicBezTo>
                <a:cubicBezTo>
                  <a:pt x="1054" y="90"/>
                  <a:pt x="926" y="1"/>
                  <a:pt x="78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89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6F1BFFD-B047-6E79-2764-347CFD79E16E}"/>
              </a:ext>
            </a:extLst>
          </p:cNvPr>
          <p:cNvGrpSpPr/>
          <p:nvPr/>
        </p:nvGrpSpPr>
        <p:grpSpPr>
          <a:xfrm>
            <a:off x="1040099" y="1593810"/>
            <a:ext cx="6043834" cy="3670380"/>
            <a:chOff x="2581605" y="1177665"/>
            <a:chExt cx="7028789" cy="4100746"/>
          </a:xfrm>
        </p:grpSpPr>
        <p:pic>
          <p:nvPicPr>
            <p:cNvPr id="2052" name="Picture 4">
              <a:extLst>
                <a:ext uri="{FF2B5EF4-FFF2-40B4-BE49-F238E27FC236}">
                  <a16:creationId xmlns:a16="http://schemas.microsoft.com/office/drawing/2014/main" id="{50FD3110-E7BD-4969-78CE-C53134A71E8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81605" y="1579588"/>
              <a:ext cx="7028789" cy="36988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B2B978D3-1B36-2919-CDA1-470F88808322}"/>
                </a:ext>
              </a:extLst>
            </p:cNvPr>
            <p:cNvGrpSpPr/>
            <p:nvPr/>
          </p:nvGrpSpPr>
          <p:grpSpPr>
            <a:xfrm>
              <a:off x="3096883" y="1339752"/>
              <a:ext cx="2786332" cy="842731"/>
              <a:chOff x="3096883" y="1339752"/>
              <a:chExt cx="2786332" cy="842731"/>
            </a:xfrm>
          </p:grpSpPr>
          <p:cxnSp>
            <p:nvCxnSpPr>
              <p:cNvPr id="9" name="Connector: Curved 8">
                <a:extLst>
                  <a:ext uri="{FF2B5EF4-FFF2-40B4-BE49-F238E27FC236}">
                    <a16:creationId xmlns:a16="http://schemas.microsoft.com/office/drawing/2014/main" id="{7B62153F-988A-DB8F-4F63-A8EA900894D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15132" y="1579588"/>
                <a:ext cx="1268083" cy="602895"/>
              </a:xfrm>
              <a:prstGeom prst="curvedConnector3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25D88C8-DC0A-9734-8CAC-97D96934FF39}"/>
                  </a:ext>
                </a:extLst>
              </p:cNvPr>
              <p:cNvSpPr txBox="1"/>
              <p:nvPr/>
            </p:nvSpPr>
            <p:spPr>
              <a:xfrm>
                <a:off x="3096883" y="1339752"/>
                <a:ext cx="1518249" cy="27810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1200" err="1"/>
                  <a:t>Khóa</a:t>
                </a:r>
                <a:r>
                  <a:rPr lang="en-US" sz="1200"/>
                  <a:t> tìm kiếm</a:t>
                </a:r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DFAFDC1F-D628-E23F-F55A-37A87FBEF0FA}"/>
                </a:ext>
              </a:extLst>
            </p:cNvPr>
            <p:cNvGrpSpPr/>
            <p:nvPr/>
          </p:nvGrpSpPr>
          <p:grpSpPr>
            <a:xfrm>
              <a:off x="6544857" y="1177665"/>
              <a:ext cx="2720196" cy="703370"/>
              <a:chOff x="6544857" y="1177665"/>
              <a:chExt cx="2720196" cy="703370"/>
            </a:xfrm>
          </p:grpSpPr>
          <p:cxnSp>
            <p:nvCxnSpPr>
              <p:cNvPr id="11" name="Connector: Curved 10">
                <a:extLst>
                  <a:ext uri="{FF2B5EF4-FFF2-40B4-BE49-F238E27FC236}">
                    <a16:creationId xmlns:a16="http://schemas.microsoft.com/office/drawing/2014/main" id="{6802A83A-C749-98D0-0815-AF7EA297E3A9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V="1">
                <a:off x="6544857" y="1427187"/>
                <a:ext cx="1201947" cy="453848"/>
              </a:xfrm>
              <a:prstGeom prst="curvedConnector3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B406E81-4016-6504-B757-6D87D2531ADF}"/>
                  </a:ext>
                </a:extLst>
              </p:cNvPr>
              <p:cNvSpPr txBox="1"/>
              <p:nvPr/>
            </p:nvSpPr>
            <p:spPr>
              <a:xfrm>
                <a:off x="7746804" y="1177665"/>
                <a:ext cx="1518249" cy="309005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1400" err="1"/>
                  <a:t>Khóa</a:t>
                </a:r>
                <a:r>
                  <a:rPr lang="en-US" sz="1400"/>
                  <a:t> heap</a:t>
                </a:r>
              </a:p>
            </p:txBody>
          </p:sp>
        </p:grpSp>
      </p:grpSp>
      <p:sp>
        <p:nvSpPr>
          <p:cNvPr id="19" name="Google Shape;407;p49">
            <a:extLst>
              <a:ext uri="{FF2B5EF4-FFF2-40B4-BE49-F238E27FC236}">
                <a16:creationId xmlns:a16="http://schemas.microsoft.com/office/drawing/2014/main" id="{E469A620-1ECE-744A-98B9-442C020A3E33}"/>
              </a:ext>
            </a:extLst>
          </p:cNvPr>
          <p:cNvSpPr txBox="1">
            <a:spLocks/>
          </p:cNvSpPr>
          <p:nvPr/>
        </p:nvSpPr>
        <p:spPr>
          <a:xfrm>
            <a:off x="2639521" y="42036"/>
            <a:ext cx="6693200" cy="634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>
              <a:buClr>
                <a:srgbClr val="4C2A19"/>
              </a:buClr>
              <a:buSzPts val="1100"/>
            </a:pPr>
            <a:r>
              <a:rPr lang="en-US" sz="2800" b="1" kern="0" dirty="0" err="1"/>
              <a:t>Giới</a:t>
            </a:r>
            <a:r>
              <a:rPr lang="en-US" sz="2800" b="1" kern="0" dirty="0"/>
              <a:t> </a:t>
            </a:r>
            <a:r>
              <a:rPr lang="en-US" sz="2800" b="1" kern="0" dirty="0" err="1"/>
              <a:t>thiệu</a:t>
            </a:r>
            <a:r>
              <a:rPr lang="en-US" sz="2800" b="1" kern="0" dirty="0"/>
              <a:t> về Treap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F6202AE-679E-F141-ECDC-A6B34571385A}"/>
              </a:ext>
            </a:extLst>
          </p:cNvPr>
          <p:cNvSpPr txBox="1"/>
          <p:nvPr/>
        </p:nvSpPr>
        <p:spPr>
          <a:xfrm>
            <a:off x="7755148" y="1420088"/>
            <a:ext cx="3303916" cy="21416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700"/>
              </a:lnSpc>
              <a:spcAft>
                <a:spcPts val="120"/>
              </a:spcAft>
            </a:pPr>
            <a:r>
              <a:rPr lang="en-US" sz="2000" dirty="0"/>
              <a:t>Một node của </a:t>
            </a:r>
            <a:r>
              <a:rPr lang="en-US" sz="2000" dirty="0" err="1"/>
              <a:t>cây</a:t>
            </a:r>
            <a:r>
              <a:rPr lang="en-US" sz="2000" dirty="0"/>
              <a:t> </a:t>
            </a:r>
            <a:r>
              <a:rPr lang="en-US" sz="2000" dirty="0" err="1"/>
              <a:t>treap</a:t>
            </a:r>
            <a:r>
              <a:rPr lang="en-US" sz="2000" dirty="0"/>
              <a:t> bao </a:t>
            </a:r>
            <a:r>
              <a:rPr lang="en-US" sz="2000" dirty="0" err="1"/>
              <a:t>gồm</a:t>
            </a:r>
            <a:r>
              <a:rPr lang="en-US" sz="2000" dirty="0"/>
              <a:t> 2 </a:t>
            </a:r>
            <a:r>
              <a:rPr lang="en-US" sz="2000" dirty="0" err="1"/>
              <a:t>khóa</a:t>
            </a:r>
            <a:r>
              <a:rPr lang="en-US" sz="2000" dirty="0"/>
              <a:t>, 1 </a:t>
            </a:r>
            <a:r>
              <a:rPr lang="en-US" sz="2000" dirty="0" err="1"/>
              <a:t>khóa</a:t>
            </a:r>
            <a:r>
              <a:rPr lang="en-US" sz="2000" dirty="0"/>
              <a:t> </a:t>
            </a:r>
            <a:r>
              <a:rPr lang="en-US" sz="2000" dirty="0" err="1"/>
              <a:t>thỏa</a:t>
            </a:r>
            <a:r>
              <a:rPr lang="en-US" sz="2000" dirty="0"/>
              <a:t> </a:t>
            </a:r>
            <a:r>
              <a:rPr lang="en-US" sz="2000" dirty="0" err="1"/>
              <a:t>mãn</a:t>
            </a:r>
            <a:r>
              <a:rPr lang="en-US" sz="2000" dirty="0"/>
              <a:t> </a:t>
            </a:r>
            <a:r>
              <a:rPr lang="en-US" sz="2000" dirty="0" err="1"/>
              <a:t>tính</a:t>
            </a:r>
            <a:r>
              <a:rPr lang="en-US" sz="2000" dirty="0"/>
              <a:t> </a:t>
            </a:r>
            <a:r>
              <a:rPr lang="en-US" sz="2000" dirty="0" err="1"/>
              <a:t>chất</a:t>
            </a:r>
            <a:r>
              <a:rPr lang="en-US" sz="2000" dirty="0"/>
              <a:t> </a:t>
            </a:r>
            <a:r>
              <a:rPr lang="en-US" sz="2000" dirty="0" err="1"/>
              <a:t>cây</a:t>
            </a:r>
            <a:r>
              <a:rPr lang="en-US" sz="2000" dirty="0"/>
              <a:t> tìm kiếm </a:t>
            </a:r>
            <a:r>
              <a:rPr lang="en-US" sz="2000" dirty="0" err="1"/>
              <a:t>nhị</a:t>
            </a:r>
            <a:r>
              <a:rPr lang="en-US" sz="2000" dirty="0"/>
              <a:t> phân, </a:t>
            </a:r>
            <a:r>
              <a:rPr lang="en-US" sz="2000" dirty="0" err="1"/>
              <a:t>khóa</a:t>
            </a:r>
            <a:r>
              <a:rPr lang="en-US" sz="2000" dirty="0"/>
              <a:t> còn lại </a:t>
            </a:r>
            <a:r>
              <a:rPr lang="en-US" sz="2000" dirty="0" err="1"/>
              <a:t>thoả</a:t>
            </a:r>
            <a:r>
              <a:rPr lang="en-US" sz="2000" dirty="0"/>
              <a:t> </a:t>
            </a:r>
            <a:r>
              <a:rPr lang="en-US" sz="2000" dirty="0" err="1"/>
              <a:t>mãn</a:t>
            </a:r>
            <a:r>
              <a:rPr lang="en-US" sz="2000" dirty="0"/>
              <a:t> </a:t>
            </a:r>
            <a:r>
              <a:rPr lang="en-US" sz="2000" dirty="0" err="1"/>
              <a:t>tính</a:t>
            </a:r>
            <a:r>
              <a:rPr lang="en-US" sz="2000" dirty="0"/>
              <a:t> </a:t>
            </a:r>
            <a:r>
              <a:rPr lang="en-US" sz="2000" dirty="0" err="1"/>
              <a:t>chất</a:t>
            </a:r>
            <a:r>
              <a:rPr lang="en-US" sz="2000" dirty="0"/>
              <a:t> </a:t>
            </a:r>
            <a:r>
              <a:rPr lang="en-US" sz="2000" dirty="0" err="1"/>
              <a:t>cây</a:t>
            </a:r>
            <a:r>
              <a:rPr lang="en-US" sz="2000" dirty="0"/>
              <a:t> </a:t>
            </a:r>
            <a:r>
              <a:rPr lang="en-US" sz="2000" dirty="0" err="1"/>
              <a:t>nhị</a:t>
            </a:r>
            <a:r>
              <a:rPr lang="en-US" sz="2000" dirty="0"/>
              <a:t> phân heap</a:t>
            </a:r>
          </a:p>
        </p:txBody>
      </p:sp>
    </p:spTree>
    <p:extLst>
      <p:ext uri="{BB962C8B-B14F-4D97-AF65-F5344CB8AC3E}">
        <p14:creationId xmlns:p14="http://schemas.microsoft.com/office/powerpoint/2010/main" val="3893802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50"/>
          <p:cNvSpPr/>
          <p:nvPr/>
        </p:nvSpPr>
        <p:spPr>
          <a:xfrm rot="-1940152">
            <a:off x="9435264" y="5560373"/>
            <a:ext cx="4675309" cy="4383520"/>
          </a:xfrm>
          <a:custGeom>
            <a:avLst/>
            <a:gdLst/>
            <a:ahLst/>
            <a:cxnLst/>
            <a:rect l="l" t="t" r="r" b="b"/>
            <a:pathLst>
              <a:path w="88334" h="82821" extrusionOk="0">
                <a:moveTo>
                  <a:pt x="55901" y="1"/>
                </a:moveTo>
                <a:cubicBezTo>
                  <a:pt x="48674" y="1"/>
                  <a:pt x="43483" y="524"/>
                  <a:pt x="35089" y="2858"/>
                </a:cubicBezTo>
                <a:cubicBezTo>
                  <a:pt x="33874" y="3215"/>
                  <a:pt x="33243" y="3430"/>
                  <a:pt x="31874" y="3811"/>
                </a:cubicBezTo>
                <a:cubicBezTo>
                  <a:pt x="15777" y="8454"/>
                  <a:pt x="1" y="20610"/>
                  <a:pt x="1" y="38517"/>
                </a:cubicBezTo>
                <a:cubicBezTo>
                  <a:pt x="1" y="50519"/>
                  <a:pt x="5776" y="59401"/>
                  <a:pt x="14717" y="68104"/>
                </a:cubicBezTo>
                <a:cubicBezTo>
                  <a:pt x="23028" y="76784"/>
                  <a:pt x="32315" y="82820"/>
                  <a:pt x="44328" y="82820"/>
                </a:cubicBezTo>
                <a:cubicBezTo>
                  <a:pt x="59627" y="82820"/>
                  <a:pt x="72022" y="70557"/>
                  <a:pt x="78916" y="57984"/>
                </a:cubicBezTo>
                <a:cubicBezTo>
                  <a:pt x="84595" y="48387"/>
                  <a:pt x="88333" y="42803"/>
                  <a:pt x="88333" y="32421"/>
                </a:cubicBezTo>
                <a:cubicBezTo>
                  <a:pt x="88333" y="14514"/>
                  <a:pt x="73808" y="1"/>
                  <a:pt x="5590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89"/>
          </a:p>
        </p:txBody>
      </p:sp>
      <p:sp>
        <p:nvSpPr>
          <p:cNvPr id="418" name="Google Shape;418;p50"/>
          <p:cNvSpPr/>
          <p:nvPr/>
        </p:nvSpPr>
        <p:spPr>
          <a:xfrm rot="8900236" flipH="1">
            <a:off x="10333142" y="3855813"/>
            <a:ext cx="4111828" cy="2557691"/>
          </a:xfrm>
          <a:custGeom>
            <a:avLst/>
            <a:gdLst/>
            <a:ahLst/>
            <a:cxnLst/>
            <a:rect l="l" t="t" r="r" b="b"/>
            <a:pathLst>
              <a:path w="40604" h="25257" extrusionOk="0">
                <a:moveTo>
                  <a:pt x="12569" y="7999"/>
                </a:moveTo>
                <a:cubicBezTo>
                  <a:pt x="13334" y="7999"/>
                  <a:pt x="14124" y="8304"/>
                  <a:pt x="14681" y="8841"/>
                </a:cubicBezTo>
                <a:cubicBezTo>
                  <a:pt x="15490" y="9627"/>
                  <a:pt x="15538" y="10794"/>
                  <a:pt x="14883" y="11711"/>
                </a:cubicBezTo>
                <a:cubicBezTo>
                  <a:pt x="14131" y="12769"/>
                  <a:pt x="12977" y="13147"/>
                  <a:pt x="11752" y="13147"/>
                </a:cubicBezTo>
                <a:cubicBezTo>
                  <a:pt x="10978" y="13147"/>
                  <a:pt x="10177" y="12996"/>
                  <a:pt x="9430" y="12770"/>
                </a:cubicBezTo>
                <a:cubicBezTo>
                  <a:pt x="9168" y="10865"/>
                  <a:pt x="9989" y="8413"/>
                  <a:pt x="12073" y="8043"/>
                </a:cubicBezTo>
                <a:cubicBezTo>
                  <a:pt x="12235" y="8014"/>
                  <a:pt x="12402" y="7999"/>
                  <a:pt x="12569" y="7999"/>
                </a:cubicBezTo>
                <a:close/>
                <a:moveTo>
                  <a:pt x="787" y="1"/>
                </a:moveTo>
                <a:cubicBezTo>
                  <a:pt x="649" y="1"/>
                  <a:pt x="500" y="90"/>
                  <a:pt x="476" y="269"/>
                </a:cubicBezTo>
                <a:cubicBezTo>
                  <a:pt x="0" y="5031"/>
                  <a:pt x="2643" y="9817"/>
                  <a:pt x="6751" y="12223"/>
                </a:cubicBezTo>
                <a:cubicBezTo>
                  <a:pt x="7406" y="12604"/>
                  <a:pt x="8168" y="12961"/>
                  <a:pt x="8977" y="13235"/>
                </a:cubicBezTo>
                <a:cubicBezTo>
                  <a:pt x="9227" y="14389"/>
                  <a:pt x="9811" y="15497"/>
                  <a:pt x="10549" y="16461"/>
                </a:cubicBezTo>
                <a:cubicBezTo>
                  <a:pt x="12133" y="18521"/>
                  <a:pt x="14288" y="20188"/>
                  <a:pt x="16502" y="21509"/>
                </a:cubicBezTo>
                <a:cubicBezTo>
                  <a:pt x="18693" y="22795"/>
                  <a:pt x="21062" y="23783"/>
                  <a:pt x="23527" y="24403"/>
                </a:cubicBezTo>
                <a:cubicBezTo>
                  <a:pt x="25718" y="24967"/>
                  <a:pt x="27986" y="25256"/>
                  <a:pt x="30252" y="25256"/>
                </a:cubicBezTo>
                <a:cubicBezTo>
                  <a:pt x="33097" y="25256"/>
                  <a:pt x="35940" y="24801"/>
                  <a:pt x="38624" y="23867"/>
                </a:cubicBezTo>
                <a:cubicBezTo>
                  <a:pt x="39196" y="23676"/>
                  <a:pt x="39755" y="23450"/>
                  <a:pt x="40315" y="23200"/>
                </a:cubicBezTo>
                <a:cubicBezTo>
                  <a:pt x="40603" y="23056"/>
                  <a:pt x="40419" y="22670"/>
                  <a:pt x="40148" y="22670"/>
                </a:cubicBezTo>
                <a:cubicBezTo>
                  <a:pt x="40106" y="22670"/>
                  <a:pt x="40062" y="22679"/>
                  <a:pt x="40017" y="22700"/>
                </a:cubicBezTo>
                <a:cubicBezTo>
                  <a:pt x="36924" y="24027"/>
                  <a:pt x="33571" y="24670"/>
                  <a:pt x="30211" y="24670"/>
                </a:cubicBezTo>
                <a:cubicBezTo>
                  <a:pt x="24375" y="24670"/>
                  <a:pt x="18519" y="22729"/>
                  <a:pt x="13978" y="19057"/>
                </a:cubicBezTo>
                <a:cubicBezTo>
                  <a:pt x="12145" y="17580"/>
                  <a:pt x="10228" y="15747"/>
                  <a:pt x="9573" y="13413"/>
                </a:cubicBezTo>
                <a:lnTo>
                  <a:pt x="9573" y="13413"/>
                </a:lnTo>
                <a:cubicBezTo>
                  <a:pt x="10267" y="13604"/>
                  <a:pt x="10984" y="13719"/>
                  <a:pt x="11687" y="13719"/>
                </a:cubicBezTo>
                <a:cubicBezTo>
                  <a:pt x="12563" y="13719"/>
                  <a:pt x="13415" y="13540"/>
                  <a:pt x="14169" y="13104"/>
                </a:cubicBezTo>
                <a:cubicBezTo>
                  <a:pt x="15145" y="12532"/>
                  <a:pt x="15943" y="11472"/>
                  <a:pt x="15907" y="10306"/>
                </a:cubicBezTo>
                <a:cubicBezTo>
                  <a:pt x="15895" y="9329"/>
                  <a:pt x="15300" y="8496"/>
                  <a:pt x="14490" y="8008"/>
                </a:cubicBezTo>
                <a:cubicBezTo>
                  <a:pt x="13919" y="7649"/>
                  <a:pt x="13235" y="7452"/>
                  <a:pt x="12563" y="7452"/>
                </a:cubicBezTo>
                <a:cubicBezTo>
                  <a:pt x="12254" y="7452"/>
                  <a:pt x="11948" y="7493"/>
                  <a:pt x="11656" y="7579"/>
                </a:cubicBezTo>
                <a:cubicBezTo>
                  <a:pt x="10621" y="7877"/>
                  <a:pt x="9811" y="8710"/>
                  <a:pt x="9347" y="9663"/>
                </a:cubicBezTo>
                <a:cubicBezTo>
                  <a:pt x="8882" y="10615"/>
                  <a:pt x="8751" y="11615"/>
                  <a:pt x="8870" y="12592"/>
                </a:cubicBezTo>
                <a:cubicBezTo>
                  <a:pt x="8561" y="12473"/>
                  <a:pt x="8263" y="12353"/>
                  <a:pt x="7977" y="12223"/>
                </a:cubicBezTo>
                <a:cubicBezTo>
                  <a:pt x="3512" y="10151"/>
                  <a:pt x="548" y="5198"/>
                  <a:pt x="1036" y="269"/>
                </a:cubicBezTo>
                <a:cubicBezTo>
                  <a:pt x="1054" y="90"/>
                  <a:pt x="926" y="1"/>
                  <a:pt x="78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89"/>
          </a:p>
        </p:txBody>
      </p:sp>
      <p:sp>
        <p:nvSpPr>
          <p:cNvPr id="19" name="Google Shape;407;p49">
            <a:extLst>
              <a:ext uri="{FF2B5EF4-FFF2-40B4-BE49-F238E27FC236}">
                <a16:creationId xmlns:a16="http://schemas.microsoft.com/office/drawing/2014/main" id="{E469A620-1ECE-744A-98B9-442C020A3E33}"/>
              </a:ext>
            </a:extLst>
          </p:cNvPr>
          <p:cNvSpPr txBox="1">
            <a:spLocks/>
          </p:cNvSpPr>
          <p:nvPr/>
        </p:nvSpPr>
        <p:spPr>
          <a:xfrm>
            <a:off x="2639521" y="42036"/>
            <a:ext cx="6693200" cy="634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>
              <a:buClr>
                <a:srgbClr val="4C2A19"/>
              </a:buClr>
              <a:buSzPts val="1100"/>
            </a:pPr>
            <a:r>
              <a:rPr lang="en-US" sz="2800" b="1" kern="0" dirty="0" err="1"/>
              <a:t>Giới</a:t>
            </a:r>
            <a:r>
              <a:rPr lang="en-US" sz="2800" b="1" kern="0" dirty="0"/>
              <a:t> </a:t>
            </a:r>
            <a:r>
              <a:rPr lang="en-US" sz="2800" b="1" kern="0" dirty="0" err="1"/>
              <a:t>thiệu</a:t>
            </a:r>
            <a:r>
              <a:rPr lang="en-US" sz="2800" b="1" kern="0" dirty="0"/>
              <a:t> về Treap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F6202AE-679E-F141-ECDC-A6B34571385A}"/>
              </a:ext>
            </a:extLst>
          </p:cNvPr>
          <p:cNvSpPr txBox="1"/>
          <p:nvPr/>
        </p:nvSpPr>
        <p:spPr>
          <a:xfrm>
            <a:off x="7534995" y="1420088"/>
            <a:ext cx="3795614" cy="28283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700"/>
              </a:lnSpc>
            </a:pPr>
            <a:r>
              <a:rPr lang="en-US" dirty="0" err="1"/>
              <a:t>Khóa</a:t>
            </a:r>
            <a:r>
              <a:rPr lang="en-US" dirty="0"/>
              <a:t> heap được gọi là số </a:t>
            </a:r>
            <a:r>
              <a:rPr lang="en-US" dirty="0" err="1"/>
              <a:t>ưu</a:t>
            </a:r>
            <a:r>
              <a:rPr lang="en-US" dirty="0"/>
              <a:t> </a:t>
            </a:r>
            <a:r>
              <a:rPr lang="en-US" dirty="0" err="1"/>
              <a:t>tiên</a:t>
            </a:r>
            <a:r>
              <a:rPr lang="en-US" dirty="0"/>
              <a:t> (priority number). Số </a:t>
            </a:r>
            <a:r>
              <a:rPr lang="en-US" dirty="0" err="1"/>
              <a:t>ưu</a:t>
            </a:r>
            <a:r>
              <a:rPr lang="en-US" dirty="0"/>
              <a:t> </a:t>
            </a:r>
            <a:r>
              <a:rPr lang="en-US" dirty="0" err="1"/>
              <a:t>tiên</a:t>
            </a:r>
            <a:r>
              <a:rPr lang="en-US" dirty="0"/>
              <a:t> sẽ được tạo thông qua hàm random lúc node được tạo.</a:t>
            </a:r>
          </a:p>
          <a:p>
            <a:pPr>
              <a:lnSpc>
                <a:spcPts val="2700"/>
              </a:lnSpc>
            </a:pPr>
            <a:endParaRPr lang="en-US" dirty="0"/>
          </a:p>
          <a:p>
            <a:pPr>
              <a:lnSpc>
                <a:spcPts val="2700"/>
              </a:lnSpc>
            </a:pPr>
            <a:r>
              <a:rPr lang="en-US" dirty="0"/>
              <a:t>Tương </a:t>
            </a:r>
            <a:r>
              <a:rPr lang="en-US" dirty="0" err="1"/>
              <a:t>tự</a:t>
            </a:r>
            <a:r>
              <a:rPr lang="en-US" dirty="0"/>
              <a:t> như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cây</a:t>
            </a:r>
            <a:r>
              <a:rPr lang="en-US" dirty="0"/>
              <a:t> </a:t>
            </a:r>
            <a:r>
              <a:rPr lang="en-US" dirty="0" err="1"/>
              <a:t>nhị</a:t>
            </a:r>
            <a:r>
              <a:rPr lang="en-US" dirty="0"/>
              <a:t> phân heap, số </a:t>
            </a:r>
            <a:r>
              <a:rPr lang="en-US" dirty="0" err="1"/>
              <a:t>ưu</a:t>
            </a:r>
            <a:r>
              <a:rPr lang="en-US" dirty="0"/>
              <a:t> </a:t>
            </a:r>
            <a:r>
              <a:rPr lang="en-US" dirty="0" err="1"/>
              <a:t>tiên</a:t>
            </a:r>
            <a:r>
              <a:rPr lang="en-US" dirty="0"/>
              <a:t> của node cha sẽ luôn lớn </a:t>
            </a:r>
            <a:r>
              <a:rPr lang="en-US" dirty="0" err="1"/>
              <a:t>hơn</a:t>
            </a:r>
            <a:r>
              <a:rPr lang="en-US" dirty="0"/>
              <a:t> node con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6DD771B-5312-762F-1DFA-1D58D00C5DC2}"/>
              </a:ext>
            </a:extLst>
          </p:cNvPr>
          <p:cNvGrpSpPr/>
          <p:nvPr/>
        </p:nvGrpSpPr>
        <p:grpSpPr>
          <a:xfrm>
            <a:off x="1040099" y="1593810"/>
            <a:ext cx="6043834" cy="3670380"/>
            <a:chOff x="2581605" y="1177665"/>
            <a:chExt cx="7028789" cy="4100746"/>
          </a:xfrm>
        </p:grpSpPr>
        <p:pic>
          <p:nvPicPr>
            <p:cNvPr id="3" name="Picture 4">
              <a:extLst>
                <a:ext uri="{FF2B5EF4-FFF2-40B4-BE49-F238E27FC236}">
                  <a16:creationId xmlns:a16="http://schemas.microsoft.com/office/drawing/2014/main" id="{88F404BA-5873-D1B2-D875-9759F5F1D1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81605" y="1579588"/>
              <a:ext cx="7028789" cy="36988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8ECF5E73-2C6C-3C99-40B5-B61A8F367256}"/>
                </a:ext>
              </a:extLst>
            </p:cNvPr>
            <p:cNvGrpSpPr/>
            <p:nvPr/>
          </p:nvGrpSpPr>
          <p:grpSpPr>
            <a:xfrm>
              <a:off x="3096883" y="1339752"/>
              <a:ext cx="2786332" cy="842731"/>
              <a:chOff x="3096883" y="1339752"/>
              <a:chExt cx="2786332" cy="842731"/>
            </a:xfrm>
          </p:grpSpPr>
          <p:cxnSp>
            <p:nvCxnSpPr>
              <p:cNvPr id="8" name="Connector: Curved 7">
                <a:extLst>
                  <a:ext uri="{FF2B5EF4-FFF2-40B4-BE49-F238E27FC236}">
                    <a16:creationId xmlns:a16="http://schemas.microsoft.com/office/drawing/2014/main" id="{875E5D35-EDFE-DF20-4F38-047DE68261A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15132" y="1579588"/>
                <a:ext cx="1268083" cy="602895"/>
              </a:xfrm>
              <a:prstGeom prst="curvedConnector3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513F75D-1195-16AC-DFD8-17D5F5146468}"/>
                  </a:ext>
                </a:extLst>
              </p:cNvPr>
              <p:cNvSpPr txBox="1"/>
              <p:nvPr/>
            </p:nvSpPr>
            <p:spPr>
              <a:xfrm>
                <a:off x="3096883" y="1339752"/>
                <a:ext cx="1518249" cy="27810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1200" err="1"/>
                  <a:t>Khóa</a:t>
                </a:r>
                <a:r>
                  <a:rPr lang="en-US" sz="1200"/>
                  <a:t> tìm kiếm</a:t>
                </a:r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8B7FF234-B425-06F5-49D8-C61434A12235}"/>
                </a:ext>
              </a:extLst>
            </p:cNvPr>
            <p:cNvGrpSpPr/>
            <p:nvPr/>
          </p:nvGrpSpPr>
          <p:grpSpPr>
            <a:xfrm>
              <a:off x="6544857" y="1177665"/>
              <a:ext cx="2720196" cy="703370"/>
              <a:chOff x="6544857" y="1177665"/>
              <a:chExt cx="2720196" cy="703370"/>
            </a:xfrm>
          </p:grpSpPr>
          <p:cxnSp>
            <p:nvCxnSpPr>
              <p:cNvPr id="6" name="Connector: Curved 5">
                <a:extLst>
                  <a:ext uri="{FF2B5EF4-FFF2-40B4-BE49-F238E27FC236}">
                    <a16:creationId xmlns:a16="http://schemas.microsoft.com/office/drawing/2014/main" id="{1BA054C3-1A1D-E13D-4C98-E5D3B94FF257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V="1">
                <a:off x="6544857" y="1427187"/>
                <a:ext cx="1201947" cy="453848"/>
              </a:xfrm>
              <a:prstGeom prst="curvedConnector3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57BE78A-5ADE-C4B0-55B0-2CA7537A3A4D}"/>
                  </a:ext>
                </a:extLst>
              </p:cNvPr>
              <p:cNvSpPr txBox="1"/>
              <p:nvPr/>
            </p:nvSpPr>
            <p:spPr>
              <a:xfrm>
                <a:off x="7746804" y="1177665"/>
                <a:ext cx="1518249" cy="309005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1400" err="1"/>
                  <a:t>Khóa</a:t>
                </a:r>
                <a:r>
                  <a:rPr lang="en-US" sz="1400"/>
                  <a:t> heap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64654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1" grpId="1"/>
    </p:bldLst>
  </p:timing>
</p:sld>
</file>

<file path=ppt/theme/theme1.xml><?xml version="1.0" encoding="utf-8"?>
<a:theme xmlns:a="http://schemas.openxmlformats.org/drawingml/2006/main" name="Setting Goals for Academic Achievement by Slidesgo">
  <a:themeElements>
    <a:clrScheme name="Simple Light">
      <a:dk1>
        <a:srgbClr val="141414"/>
      </a:dk1>
      <a:lt1>
        <a:srgbClr val="FBFAFF"/>
      </a:lt1>
      <a:dk2>
        <a:srgbClr val="E0E8FC"/>
      </a:dk2>
      <a:lt2>
        <a:srgbClr val="AEC5FF"/>
      </a:lt2>
      <a:accent1>
        <a:srgbClr val="5C88D6"/>
      </a:accent1>
      <a:accent2>
        <a:srgbClr val="EFD850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41414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ài liệu" ma:contentTypeID="0x010100597AE72EEA79B74DA5C86E3CA8C98E55" ma:contentTypeVersion="13" ma:contentTypeDescription="Tạo tài liệu mới." ma:contentTypeScope="" ma:versionID="a4e7d0731a9bb858a4ebddd6c8878bdb">
  <xsd:schema xmlns:xsd="http://www.w3.org/2001/XMLSchema" xmlns:xs="http://www.w3.org/2001/XMLSchema" xmlns:p="http://schemas.microsoft.com/office/2006/metadata/properties" xmlns:ns3="81e90ab8-9e7d-4b67-ba12-d147179b0223" xmlns:ns4="86b2c21e-bc8a-47d8-90cc-43181eba94ed" targetNamespace="http://schemas.microsoft.com/office/2006/metadata/properties" ma:root="true" ma:fieldsID="b5094dd130efbfdbf7aaef5c928f7c96" ns3:_="" ns4:_="">
    <xsd:import namespace="81e90ab8-9e7d-4b67-ba12-d147179b0223"/>
    <xsd:import namespace="86b2c21e-bc8a-47d8-90cc-43181eba94e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_activity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e90ab8-9e7d-4b67-ba12-d147179b022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_activity" ma:index="19" nillable="true" ma:displayName="_activity" ma:hidden="true" ma:internalName="_activity">
      <xsd:simpleType>
        <xsd:restriction base="dms:Note"/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b2c21e-bc8a-47d8-90cc-43181eba94ed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hia sẻ Với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Chia sẻ Có Chi tiết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Hàm băm Gợi ý Chia sẻ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Loại Nội dung"/>
        <xsd:element ref="dc:title" minOccurs="0" maxOccurs="1" ma:index="4" ma:displayName="Tiêu đề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81e90ab8-9e7d-4b67-ba12-d147179b0223" xsi:nil="true"/>
  </documentManagement>
</p:properties>
</file>

<file path=customXml/itemProps1.xml><?xml version="1.0" encoding="utf-8"?>
<ds:datastoreItem xmlns:ds="http://schemas.openxmlformats.org/officeDocument/2006/customXml" ds:itemID="{D96A884B-5CC2-49F4-99BF-279AB1104619}">
  <ds:schemaRefs>
    <ds:schemaRef ds:uri="81e90ab8-9e7d-4b67-ba12-d147179b0223"/>
    <ds:schemaRef ds:uri="86b2c21e-bc8a-47d8-90cc-43181eba94ed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347990E3-98CA-4C5F-9156-7D54B90B57F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B5EFB04-AF8F-4166-B3DC-96BD74F7134E}">
  <ds:schemaRefs>
    <ds:schemaRef ds:uri="http://purl.org/dc/elements/1.1/"/>
    <ds:schemaRef ds:uri="http://schemas.microsoft.com/office/2006/metadata/properties"/>
    <ds:schemaRef ds:uri="86b2c21e-bc8a-47d8-90cc-43181eba94ed"/>
    <ds:schemaRef ds:uri="http://purl.org/dc/terms/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81e90ab8-9e7d-4b67-ba12-d147179b0223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6641</TotalTime>
  <Words>1790</Words>
  <Application>Microsoft Office PowerPoint</Application>
  <PresentationFormat>Widescreen</PresentationFormat>
  <Paragraphs>263</Paragraphs>
  <Slides>36</Slides>
  <Notes>36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4" baseType="lpstr">
      <vt:lpstr>Arial</vt:lpstr>
      <vt:lpstr>Calibri</vt:lpstr>
      <vt:lpstr>Chivo</vt:lpstr>
      <vt:lpstr>DM Serif Display</vt:lpstr>
      <vt:lpstr>Montserrat ExtraBold</vt:lpstr>
      <vt:lpstr>Nunito Light</vt:lpstr>
      <vt:lpstr>Roboto</vt:lpstr>
      <vt:lpstr>Setting Goals for Academic Achievement by Slidesgo</vt:lpstr>
      <vt:lpstr>TREAP</vt:lpstr>
      <vt:lpstr>PowerPoint Presentation</vt:lpstr>
      <vt:lpstr>PowerPoint Presentation</vt:lpstr>
      <vt:lpstr>PowerPoint Presentation</vt:lpstr>
      <vt:lpstr>Giới thiệu về Treap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Các thao tác trong cây Treap</vt:lpstr>
      <vt:lpstr>PowerPoint Presentation</vt:lpstr>
      <vt:lpstr>PowerPoint Presentation</vt:lpstr>
      <vt:lpstr>PowerPoint Presentation</vt:lpstr>
      <vt:lpstr>PowerPoint Presentation</vt:lpstr>
      <vt:lpstr>Thao tác Search</vt:lpstr>
      <vt:lpstr>Thao tác Delete</vt:lpstr>
      <vt:lpstr>Thao tác Delete</vt:lpstr>
      <vt:lpstr>Thao tác Delete</vt:lpstr>
      <vt:lpstr>Thao tác split*</vt:lpstr>
      <vt:lpstr>Thao tác Merge*</vt:lpstr>
      <vt:lpstr>Implicit Treap*</vt:lpstr>
      <vt:lpstr>Implicit Treap*</vt:lpstr>
      <vt:lpstr>Implicit Treap*</vt:lpstr>
      <vt:lpstr>Implicit Treap*</vt:lpstr>
      <vt:lpstr>Implicit Treap*</vt:lpstr>
      <vt:lpstr>03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TREAP</dc:title>
  <dc:creator>Trần Nhật Phong</dc:creator>
  <cp:lastModifiedBy>Trần Nhật Phong</cp:lastModifiedBy>
  <cp:revision>2</cp:revision>
  <dcterms:created xsi:type="dcterms:W3CDTF">2023-11-26T03:38:12Z</dcterms:created>
  <dcterms:modified xsi:type="dcterms:W3CDTF">2023-12-23T01:19:48Z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0x010100597AE72EEA79B74DA5C86E3CA8C98E55</vt:lpwstr>
  </property>
</Properties>
</file>