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77" r:id="rId9"/>
    <p:sldId id="269" r:id="rId10"/>
    <p:sldId id="265" r:id="rId11"/>
    <p:sldId id="278" r:id="rId12"/>
    <p:sldId id="279" r:id="rId13"/>
    <p:sldId id="280" r:id="rId14"/>
    <p:sldId id="281" r:id="rId15"/>
    <p:sldId id="268" r:id="rId16"/>
    <p:sldId id="273" r:id="rId17"/>
    <p:sldId id="274" r:id="rId18"/>
    <p:sldId id="282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7" autoAdjust="0"/>
  </p:normalViewPr>
  <p:slideViewPr>
    <p:cSldViewPr>
      <p:cViewPr>
        <p:scale>
          <a:sx n="80" d="100"/>
          <a:sy n="80" d="100"/>
        </p:scale>
        <p:origin x="-15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5178" y="3135114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 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120" y="3135114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Lê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Phong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Đào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Như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Công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Hiếu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Tùng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Đặng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Quốc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Duy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18201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1610891"/>
            <a:ext cx="1371600" cy="67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019800" y="1676803"/>
            <a:ext cx="1143000" cy="70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81540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eft Arrow 42"/>
          <p:cNvSpPr/>
          <p:nvPr/>
        </p:nvSpPr>
        <p:spPr>
          <a:xfrm>
            <a:off x="7239000" y="198573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53788" y="2901556"/>
            <a:ext cx="1409700" cy="645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9085019" flipV="1">
            <a:off x="7736500" y="2557118"/>
            <a:ext cx="61324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729450"/>
            <a:ext cx="1657336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 rot="3074180">
            <a:off x="2522786" y="3123593"/>
            <a:ext cx="127436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36303" y="2819470"/>
            <a:ext cx="1371600" cy="6767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3603625">
            <a:off x="4552936" y="2501587"/>
            <a:ext cx="628664" cy="1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8444345">
            <a:off x="5565003" y="2579985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1032245">
            <a:off x="5841088" y="3068215"/>
            <a:ext cx="1050843" cy="10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 and Q&amp;A</a:t>
            </a: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Story in Japan - </a:t>
            </a:r>
            <a:r>
              <a:rPr lang="en-US" sz="3200" dirty="0" err="1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610678"/>
            <a:ext cx="152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3898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50319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901" y="295577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9104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360" y="29910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450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Hieu Minh</cp:lastModifiedBy>
  <cp:revision>72</cp:revision>
  <dcterms:created xsi:type="dcterms:W3CDTF">2013-02-01T10:00:41Z</dcterms:created>
  <dcterms:modified xsi:type="dcterms:W3CDTF">2013-08-24T15:24:35Z</dcterms:modified>
</cp:coreProperties>
</file>