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8" r:id="rId12"/>
    <p:sldId id="279" r:id="rId13"/>
    <p:sldId id="280" r:id="rId14"/>
    <p:sldId id="281" r:id="rId15"/>
    <p:sldId id="268" r:id="rId16"/>
    <p:sldId id="273" r:id="rId17"/>
    <p:sldId id="274" r:id="rId18"/>
    <p:sldId id="282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>
        <p:scale>
          <a:sx n="80" d="100"/>
          <a:sy n="80" d="100"/>
        </p:scale>
        <p:origin x="-109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jpg"/><Relationship Id="rId7" Type="http://schemas.openxmlformats.org/officeDocument/2006/relationships/image" Target="../media/image2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 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Homepage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infor</a:t>
            </a:r>
            <a:r>
              <a:rPr lang="en-US" dirty="0" smtClean="0"/>
              <a:t>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infor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8800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437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64</cp:revision>
  <dcterms:created xsi:type="dcterms:W3CDTF">2013-02-01T10:00:41Z</dcterms:created>
  <dcterms:modified xsi:type="dcterms:W3CDTF">2013-08-24T09:55:53Z</dcterms:modified>
</cp:coreProperties>
</file>