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87B432F-D927-4209-BAEF-48B960B0B079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5900"/>
            <a:ext cx="8579102" cy="3886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6" name="Picture 1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219200"/>
            <a:ext cx="2514600" cy="73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 Payment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1219199"/>
            <a:ext cx="2514600" cy="73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Hold Payment</a:t>
            </a:r>
          </a:p>
          <a:p>
            <a:pPr algn="ctr"/>
            <a:r>
              <a:rPr lang="en-US" sz="2400" dirty="0" smtClean="0"/>
              <a:t>5 days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1219199"/>
            <a:ext cx="0" cy="441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031159"/>
            <a:ext cx="283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seller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Insecure transaction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618" y="4031158"/>
            <a:ext cx="2855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buyer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Secure transaction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2487527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buyer checkout successfully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500" y="24512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5 days when buyer got ticket on hand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1" y="914400"/>
            <a:ext cx="8552749" cy="449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464646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</TotalTime>
  <Words>54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NhuVu</dc:creator>
  <cp:lastModifiedBy>NhuVu</cp:lastModifiedBy>
  <cp:revision>6</cp:revision>
  <dcterms:created xsi:type="dcterms:W3CDTF">2013-08-25T05:16:20Z</dcterms:created>
  <dcterms:modified xsi:type="dcterms:W3CDTF">2013-08-25T18:13:02Z</dcterms:modified>
</cp:coreProperties>
</file>