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61" r:id="rId6"/>
    <p:sldId id="262" r:id="rId7"/>
    <p:sldId id="264" r:id="rId8"/>
    <p:sldId id="277" r:id="rId9"/>
    <p:sldId id="269" r:id="rId10"/>
    <p:sldId id="265" r:id="rId11"/>
    <p:sldId id="278" r:id="rId12"/>
    <p:sldId id="279" r:id="rId13"/>
    <p:sldId id="280" r:id="rId14"/>
    <p:sldId id="281" r:id="rId15"/>
    <p:sldId id="268" r:id="rId16"/>
    <p:sldId id="273" r:id="rId17"/>
    <p:sldId id="274" r:id="rId18"/>
    <p:sldId id="282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>
        <p:scale>
          <a:sx n="80" d="100"/>
          <a:sy n="80" d="100"/>
        </p:scale>
        <p:origin x="-109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jpg"/><Relationship Id="rId7" Type="http://schemas.openxmlformats.org/officeDocument/2006/relationships/image" Target="../media/image2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178" y="3135114"/>
            <a:ext cx="39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 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120" y="3135114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Lê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Khôi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Phong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Đào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Hiếu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Đặng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Quốc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Duy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Project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" y="1798751"/>
            <a:ext cx="17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98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8800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smtClean="0"/>
              <a:t>info </a:t>
            </a:r>
            <a:r>
              <a:rPr lang="en-US" dirty="0" smtClean="0"/>
              <a:t>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8493" y="2911108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242" y="291110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smtClean="0"/>
              <a:t>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</a:t>
            </a:r>
            <a:r>
              <a:rPr lang="en-US" dirty="0" smtClean="0"/>
              <a:t>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35780" y="2510806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241" y="2590800"/>
            <a:ext cx="150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8800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8800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Have only one role Admin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HCMC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 and Q&amp;A</a:t>
            </a: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99" y="2610678"/>
            <a:ext cx="134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Story in Japan - </a:t>
            </a:r>
            <a:r>
              <a:rPr lang="en-US" sz="3200" dirty="0" err="1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610678"/>
            <a:ext cx="152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389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259" y="2759781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5031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901" y="295577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tickets.</a:t>
            </a: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9104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" y="299104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easily.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buying.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payment.</a:t>
            </a: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464646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439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NhuVu</cp:lastModifiedBy>
  <cp:revision>65</cp:revision>
  <dcterms:created xsi:type="dcterms:W3CDTF">2013-02-01T10:00:41Z</dcterms:created>
  <dcterms:modified xsi:type="dcterms:W3CDTF">2013-08-24T14:48:22Z</dcterms:modified>
</cp:coreProperties>
</file>