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845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0B6B389-78ED-46BB-9F74-94E80B14C688}" type="datetimeFigureOut">
              <a:rPr lang="en-US" smtClean="0"/>
              <a:t>8/24/2013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09" y="0"/>
            <a:ext cx="7620000" cy="1143000"/>
          </a:xfrm>
        </p:spPr>
        <p:txBody>
          <a:bodyPr/>
          <a:lstStyle/>
          <a:p>
            <a:r>
              <a:rPr lang="en-US" dirty="0" smtClean="0"/>
              <a:t>Event State 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331961" y="3112505"/>
            <a:ext cx="304800" cy="3048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66350" y="2940678"/>
            <a:ext cx="1063028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Approve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366350" y="4469663"/>
            <a:ext cx="1063028" cy="6056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Outdate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160761" y="1405576"/>
            <a:ext cx="1441764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Disapprove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813426" y="2927867"/>
            <a:ext cx="992486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Trading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09600" y="3264905"/>
            <a:ext cx="1752600" cy="45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1" idx="0"/>
          </p:cNvCxnSpPr>
          <p:nvPr/>
        </p:nvCxnSpPr>
        <p:spPr>
          <a:xfrm>
            <a:off x="2897864" y="3550278"/>
            <a:ext cx="0" cy="9193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  <a:endCxn id="17" idx="1"/>
          </p:cNvCxnSpPr>
          <p:nvPr/>
        </p:nvCxnSpPr>
        <p:spPr>
          <a:xfrm flipV="1">
            <a:off x="3429378" y="3232667"/>
            <a:ext cx="1384048" cy="128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3"/>
            <a:endCxn id="43" idx="1"/>
          </p:cNvCxnSpPr>
          <p:nvPr/>
        </p:nvCxnSpPr>
        <p:spPr>
          <a:xfrm flipV="1">
            <a:off x="3602525" y="1699775"/>
            <a:ext cx="2080033" cy="10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40121" y="300473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Admin Create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897864" y="234901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Disapprove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638300" y="3854109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Over </a:t>
            </a:r>
            <a:r>
              <a:rPr lang="en-US" sz="1400" b="1" dirty="0" err="1" smtClean="0"/>
              <a:t>Holddate</a:t>
            </a:r>
            <a:endParaRPr lang="en-US" b="1" dirty="0"/>
          </a:p>
        </p:txBody>
      </p:sp>
      <p:cxnSp>
        <p:nvCxnSpPr>
          <p:cNvPr id="57" name="Elbow Connector 56"/>
          <p:cNvCxnSpPr/>
          <p:nvPr/>
        </p:nvCxnSpPr>
        <p:spPr>
          <a:xfrm rot="10800000" flipV="1">
            <a:off x="3299240" y="3537467"/>
            <a:ext cx="1577939" cy="928250"/>
          </a:xfrm>
          <a:prstGeom prst="bentConnector3">
            <a:avLst>
              <a:gd name="adj1" fmla="val 1270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559522" y="2991920"/>
            <a:ext cx="1222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Transaction</a:t>
            </a:r>
            <a:endParaRPr lang="en-US" b="1" dirty="0"/>
          </a:p>
        </p:txBody>
      </p:sp>
      <p:cxnSp>
        <p:nvCxnSpPr>
          <p:cNvPr id="66" name="Straight Arrow Connector 65"/>
          <p:cNvCxnSpPr>
            <a:stCxn id="9" idx="0"/>
            <a:endCxn id="14" idx="2"/>
          </p:cNvCxnSpPr>
          <p:nvPr/>
        </p:nvCxnSpPr>
        <p:spPr>
          <a:xfrm flipH="1" flipV="1">
            <a:off x="2881643" y="2015176"/>
            <a:ext cx="16221" cy="9255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31961" y="1556813"/>
            <a:ext cx="304800" cy="3198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8" idx="6"/>
          </p:cNvCxnSpPr>
          <p:nvPr/>
        </p:nvCxnSpPr>
        <p:spPr>
          <a:xfrm>
            <a:off x="636761" y="1716758"/>
            <a:ext cx="15028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29902" y="1450473"/>
            <a:ext cx="134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User Create</a:t>
            </a:r>
            <a:endParaRPr lang="en-US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5682558" y="1394975"/>
            <a:ext cx="1063028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3" idx="3"/>
            <a:endCxn id="82" idx="2"/>
          </p:cNvCxnSpPr>
          <p:nvPr/>
        </p:nvCxnSpPr>
        <p:spPr>
          <a:xfrm flipV="1">
            <a:off x="6745586" y="1689973"/>
            <a:ext cx="768693" cy="98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378" y="4161886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Over </a:t>
            </a:r>
            <a:r>
              <a:rPr lang="en-US" sz="1400" b="1" dirty="0" err="1" smtClean="0"/>
              <a:t>Holddate</a:t>
            </a:r>
            <a:endParaRPr lang="en-US" b="1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438400" y="2015176"/>
            <a:ext cx="0" cy="9126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638300" y="2195122"/>
            <a:ext cx="113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Approve</a:t>
            </a:r>
            <a:endParaRPr lang="en-US" b="1" dirty="0"/>
          </a:p>
        </p:txBody>
      </p:sp>
      <p:cxnSp>
        <p:nvCxnSpPr>
          <p:cNvPr id="68" name="Elbow Connector 67"/>
          <p:cNvCxnSpPr>
            <a:stCxn id="11" idx="3"/>
            <a:endCxn id="43" idx="2"/>
          </p:cNvCxnSpPr>
          <p:nvPr/>
        </p:nvCxnSpPr>
        <p:spPr>
          <a:xfrm flipV="1">
            <a:off x="3429378" y="2004575"/>
            <a:ext cx="2784694" cy="276791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082768" y="4469663"/>
            <a:ext cx="113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Delete</a:t>
            </a:r>
            <a:endParaRPr lang="en-US" b="1" dirty="0"/>
          </a:p>
        </p:txBody>
      </p:sp>
      <p:cxnSp>
        <p:nvCxnSpPr>
          <p:cNvPr id="72" name="Elbow Connector 71"/>
          <p:cNvCxnSpPr>
            <a:stCxn id="14" idx="0"/>
            <a:endCxn id="11" idx="2"/>
          </p:cNvCxnSpPr>
          <p:nvPr/>
        </p:nvCxnSpPr>
        <p:spPr>
          <a:xfrm rot="16200000" flipH="1">
            <a:off x="1054881" y="3232337"/>
            <a:ext cx="3669743" cy="16221"/>
          </a:xfrm>
          <a:prstGeom prst="bentConnector5">
            <a:avLst>
              <a:gd name="adj1" fmla="val -6229"/>
              <a:gd name="adj2" fmla="val 32476327"/>
              <a:gd name="adj3" fmla="val 10622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629400" y="5036376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Over </a:t>
            </a:r>
            <a:r>
              <a:rPr lang="en-US" sz="1400" b="1" dirty="0" err="1" smtClean="0"/>
              <a:t>Holddate</a:t>
            </a:r>
            <a:endParaRPr lang="en-US" b="1" dirty="0"/>
          </a:p>
        </p:txBody>
      </p:sp>
      <p:sp>
        <p:nvSpPr>
          <p:cNvPr id="82" name="Flowchart: Connector 81"/>
          <p:cNvSpPr/>
          <p:nvPr/>
        </p:nvSpPr>
        <p:spPr>
          <a:xfrm>
            <a:off x="7514279" y="1457600"/>
            <a:ext cx="458143" cy="464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609057" y="1556813"/>
            <a:ext cx="268586" cy="266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0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4" grpId="1" animBg="1"/>
      <p:bldP spid="17" grpId="0" animBg="1"/>
      <p:bldP spid="53" grpId="0"/>
      <p:bldP spid="54" grpId="0"/>
      <p:bldP spid="55" grpId="0"/>
      <p:bldP spid="64" grpId="0"/>
      <p:bldP spid="38" grpId="1" animBg="1"/>
      <p:bldP spid="42" grpId="1"/>
      <p:bldP spid="43" grpId="0" animBg="1"/>
      <p:bldP spid="58" grpId="0"/>
      <p:bldP spid="71" grpId="0"/>
      <p:bldP spid="76" grpId="0"/>
      <p:bldP spid="81" grpId="0"/>
      <p:bldP spid="82" grpId="0" animBg="1"/>
      <p:bldP spid="8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lowchart: Connector 79"/>
          <p:cNvSpPr/>
          <p:nvPr/>
        </p:nvSpPr>
        <p:spPr>
          <a:xfrm>
            <a:off x="5790915" y="1474203"/>
            <a:ext cx="458143" cy="464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State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7434" y="2800160"/>
            <a:ext cx="304800" cy="3198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304800" y="3988052"/>
            <a:ext cx="304800" cy="3048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62200" y="2655305"/>
            <a:ext cx="1063028" cy="6096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Pending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362200" y="3835652"/>
            <a:ext cx="1063028" cy="6096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452072" y="5257800"/>
            <a:ext cx="1063028" cy="6096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Invalid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185372" y="3840179"/>
            <a:ext cx="1596428" cy="6096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OnTransaction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362200" y="1401776"/>
            <a:ext cx="1063028" cy="6096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221586" y="2655305"/>
            <a:ext cx="1524000" cy="6096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UserApprove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885693" y="1573416"/>
            <a:ext cx="268586" cy="266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4" idx="6"/>
            <a:endCxn id="9" idx="1"/>
          </p:cNvCxnSpPr>
          <p:nvPr/>
        </p:nvCxnSpPr>
        <p:spPr>
          <a:xfrm>
            <a:off x="632234" y="2960105"/>
            <a:ext cx="172996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1"/>
          </p:cNvCxnSpPr>
          <p:nvPr/>
        </p:nvCxnSpPr>
        <p:spPr>
          <a:xfrm flipV="1">
            <a:off x="609600" y="4140452"/>
            <a:ext cx="1752600" cy="45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0"/>
          </p:cNvCxnSpPr>
          <p:nvPr/>
        </p:nvCxnSpPr>
        <p:spPr>
          <a:xfrm flipH="1">
            <a:off x="2893714" y="3264905"/>
            <a:ext cx="4150" cy="5707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1" idx="2"/>
            <a:endCxn id="17" idx="3"/>
          </p:cNvCxnSpPr>
          <p:nvPr/>
        </p:nvCxnSpPr>
        <p:spPr>
          <a:xfrm rot="5400000" flipH="1" flipV="1">
            <a:off x="4077076" y="1776743"/>
            <a:ext cx="1485147" cy="3851872"/>
          </a:xfrm>
          <a:prstGeom prst="bentConnector4">
            <a:avLst>
              <a:gd name="adj1" fmla="val -128778"/>
              <a:gd name="adj2" fmla="val 12121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12" idx="0"/>
          </p:cNvCxnSpPr>
          <p:nvPr/>
        </p:nvCxnSpPr>
        <p:spPr>
          <a:xfrm>
            <a:off x="5983586" y="4449779"/>
            <a:ext cx="0" cy="8080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7" idx="1"/>
          </p:cNvCxnSpPr>
          <p:nvPr/>
        </p:nvCxnSpPr>
        <p:spPr>
          <a:xfrm>
            <a:off x="3419192" y="2960105"/>
            <a:ext cx="180239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3"/>
            <a:endCxn id="13" idx="1"/>
          </p:cNvCxnSpPr>
          <p:nvPr/>
        </p:nvCxnSpPr>
        <p:spPr>
          <a:xfrm>
            <a:off x="3425228" y="4140452"/>
            <a:ext cx="1760144" cy="45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3"/>
            <a:endCxn id="80" idx="2"/>
          </p:cNvCxnSpPr>
          <p:nvPr/>
        </p:nvCxnSpPr>
        <p:spPr>
          <a:xfrm>
            <a:off x="3425228" y="1706576"/>
            <a:ext cx="236568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276600" y="3264905"/>
            <a:ext cx="0" cy="5752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32234" y="269382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Create new event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66562" y="384323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Create exist event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860330" y="2179450"/>
            <a:ext cx="954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Delete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139636" y="3372703"/>
            <a:ext cx="841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Approve</a:t>
            </a:r>
            <a:endParaRPr lang="en-US" b="1" dirty="0"/>
          </a:p>
        </p:txBody>
      </p:sp>
      <p:cxnSp>
        <p:nvCxnSpPr>
          <p:cNvPr id="57" name="Elbow Connector 56"/>
          <p:cNvCxnSpPr/>
          <p:nvPr/>
        </p:nvCxnSpPr>
        <p:spPr>
          <a:xfrm rot="10800000" flipV="1">
            <a:off x="3419192" y="3264904"/>
            <a:ext cx="1914808" cy="621296"/>
          </a:xfrm>
          <a:prstGeom prst="bentConnector3">
            <a:avLst>
              <a:gd name="adj1" fmla="val 1784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950706" y="2693819"/>
            <a:ext cx="894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Edit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010400" y="268740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Edit</a:t>
            </a:r>
            <a:endParaRPr lang="en-US" b="1" dirty="0"/>
          </a:p>
        </p:txBody>
      </p:sp>
      <p:cxnSp>
        <p:nvCxnSpPr>
          <p:cNvPr id="66" name="Straight Arrow Connector 65"/>
          <p:cNvCxnSpPr>
            <a:stCxn id="9" idx="0"/>
            <a:endCxn id="14" idx="2"/>
          </p:cNvCxnSpPr>
          <p:nvPr/>
        </p:nvCxnSpPr>
        <p:spPr>
          <a:xfrm flipV="1">
            <a:off x="2893714" y="2011376"/>
            <a:ext cx="0" cy="6439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983586" y="4697637"/>
            <a:ext cx="894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Error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820940" y="3590117"/>
            <a:ext cx="841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Approve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3231521" y="3398653"/>
            <a:ext cx="116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Disapprove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630534" y="4114047"/>
            <a:ext cx="1222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Transaction</a:t>
            </a:r>
            <a:endParaRPr lang="en-US" b="1" dirty="0"/>
          </a:p>
        </p:txBody>
      </p:sp>
      <p:sp>
        <p:nvSpPr>
          <p:cNvPr id="88" name="Flowchart: Connector 87"/>
          <p:cNvSpPr/>
          <p:nvPr/>
        </p:nvSpPr>
        <p:spPr>
          <a:xfrm>
            <a:off x="3457576" y="5330227"/>
            <a:ext cx="458143" cy="464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3552354" y="5429440"/>
            <a:ext cx="268586" cy="266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>
            <a:stCxn id="12" idx="1"/>
            <a:endCxn id="88" idx="6"/>
          </p:cNvCxnSpPr>
          <p:nvPr/>
        </p:nvCxnSpPr>
        <p:spPr>
          <a:xfrm flipH="1">
            <a:off x="3915719" y="5562600"/>
            <a:ext cx="153635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35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4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51" grpId="0"/>
      <p:bldP spid="53" grpId="0"/>
      <p:bldP spid="54" grpId="0"/>
      <p:bldP spid="55" grpId="0"/>
      <p:bldP spid="64" grpId="0"/>
      <p:bldP spid="65" grpId="0"/>
      <p:bldP spid="69" grpId="0"/>
      <p:bldP spid="73" grpId="0"/>
      <p:bldP spid="74" grpId="0"/>
      <p:bldP spid="75" grpId="0"/>
      <p:bldP spid="88" grpId="0" animBg="1"/>
      <p:bldP spid="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15" y="20370"/>
            <a:ext cx="7620000" cy="1143000"/>
          </a:xfrm>
        </p:spPr>
        <p:txBody>
          <a:bodyPr/>
          <a:lstStyle/>
          <a:p>
            <a:r>
              <a:rPr lang="en-US" dirty="0" smtClean="0"/>
              <a:t>Transaction State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7115" y="3100950"/>
            <a:ext cx="304800" cy="3198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79135" y="2963081"/>
            <a:ext cx="914400" cy="59562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Paid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696454" y="2963081"/>
            <a:ext cx="1215428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Delivered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339736" y="4650463"/>
            <a:ext cx="1123666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Canceled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733800" y="1400573"/>
            <a:ext cx="1139228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Received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358645" y="2995783"/>
            <a:ext cx="1106786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Reported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6"/>
            <a:endCxn id="9" idx="1"/>
          </p:cNvCxnSpPr>
          <p:nvPr/>
        </p:nvCxnSpPr>
        <p:spPr>
          <a:xfrm>
            <a:off x="601915" y="3260895"/>
            <a:ext cx="10772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3"/>
            <a:endCxn id="43" idx="2"/>
          </p:cNvCxnSpPr>
          <p:nvPr/>
        </p:nvCxnSpPr>
        <p:spPr>
          <a:xfrm>
            <a:off x="4873028" y="1705373"/>
            <a:ext cx="104237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1915" y="2997467"/>
            <a:ext cx="949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Buy Ticket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689161" y="2985816"/>
            <a:ext cx="1007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Shipping</a:t>
            </a:r>
            <a:endParaRPr lang="en-US" b="1" dirty="0"/>
          </a:p>
        </p:txBody>
      </p:sp>
      <p:sp>
        <p:nvSpPr>
          <p:cNvPr id="43" name="Flowchart: Connector 42"/>
          <p:cNvSpPr/>
          <p:nvPr/>
        </p:nvSpPr>
        <p:spPr>
          <a:xfrm>
            <a:off x="5915402" y="1473000"/>
            <a:ext cx="458143" cy="464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010180" y="1572213"/>
            <a:ext cx="268586" cy="266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9" idx="3"/>
            <a:endCxn id="11" idx="1"/>
          </p:cNvCxnSpPr>
          <p:nvPr/>
        </p:nvCxnSpPr>
        <p:spPr>
          <a:xfrm>
            <a:off x="2593535" y="3260895"/>
            <a:ext cx="1102919" cy="69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0"/>
            <a:endCxn id="14" idx="2"/>
          </p:cNvCxnSpPr>
          <p:nvPr/>
        </p:nvCxnSpPr>
        <p:spPr>
          <a:xfrm flipH="1" flipV="1">
            <a:off x="4303414" y="2010173"/>
            <a:ext cx="754" cy="9529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4" idx="0"/>
            <a:endCxn id="17" idx="0"/>
          </p:cNvCxnSpPr>
          <p:nvPr/>
        </p:nvCxnSpPr>
        <p:spPr>
          <a:xfrm rot="16200000" flipH="1">
            <a:off x="4810121" y="893866"/>
            <a:ext cx="1595210" cy="2608624"/>
          </a:xfrm>
          <a:prstGeom prst="bentConnector3">
            <a:avLst>
              <a:gd name="adj1" fmla="val -1433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421094" y="5241975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Over </a:t>
            </a:r>
            <a:r>
              <a:rPr lang="en-US" sz="1400" b="1" dirty="0" err="1" smtClean="0"/>
              <a:t>Holddate</a:t>
            </a:r>
            <a:endParaRPr lang="en-US" b="1" dirty="0"/>
          </a:p>
        </p:txBody>
      </p:sp>
      <p:cxnSp>
        <p:nvCxnSpPr>
          <p:cNvPr id="84" name="Elbow Connector 83"/>
          <p:cNvCxnSpPr>
            <a:stCxn id="9" idx="2"/>
            <a:endCxn id="13" idx="2"/>
          </p:cNvCxnSpPr>
          <p:nvPr/>
        </p:nvCxnSpPr>
        <p:spPr>
          <a:xfrm rot="16200000" flipH="1">
            <a:off x="3668275" y="2026769"/>
            <a:ext cx="1701354" cy="4765234"/>
          </a:xfrm>
          <a:prstGeom prst="bentConnector3">
            <a:avLst>
              <a:gd name="adj1" fmla="val 11343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1" idx="2"/>
            <a:endCxn id="13" idx="1"/>
          </p:cNvCxnSpPr>
          <p:nvPr/>
        </p:nvCxnSpPr>
        <p:spPr>
          <a:xfrm rot="16200000" flipH="1">
            <a:off x="4630661" y="3246188"/>
            <a:ext cx="1382582" cy="203556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7" idx="3"/>
            <a:endCxn id="13" idx="3"/>
          </p:cNvCxnSpPr>
          <p:nvPr/>
        </p:nvCxnSpPr>
        <p:spPr>
          <a:xfrm flipH="1">
            <a:off x="7463402" y="3300583"/>
            <a:ext cx="2029" cy="1654680"/>
          </a:xfrm>
          <a:prstGeom prst="bentConnector3">
            <a:avLst>
              <a:gd name="adj1" fmla="val -1126663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423607" y="4710643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Over </a:t>
            </a:r>
            <a:r>
              <a:rPr lang="en-US" sz="1400" b="1" dirty="0" err="1" smtClean="0"/>
              <a:t>Holddate</a:t>
            </a:r>
            <a:endParaRPr lang="en-US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6477000" y="3974034"/>
            <a:ext cx="1354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Admin confirm</a:t>
            </a:r>
            <a:endParaRPr lang="en-US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6926373" y="1783855"/>
            <a:ext cx="1354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Problem</a:t>
            </a:r>
            <a:endParaRPr lang="en-US" b="1" dirty="0"/>
          </a:p>
        </p:txBody>
      </p:sp>
      <p:cxnSp>
        <p:nvCxnSpPr>
          <p:cNvPr id="124" name="Elbow Connector 123"/>
          <p:cNvCxnSpPr>
            <a:stCxn id="17" idx="1"/>
          </p:cNvCxnSpPr>
          <p:nvPr/>
        </p:nvCxnSpPr>
        <p:spPr>
          <a:xfrm rot="10800000">
            <a:off x="4873029" y="1838533"/>
            <a:ext cx="1485617" cy="14620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887221" y="2228090"/>
            <a:ext cx="1089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Admin confirm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3696454" y="2311386"/>
            <a:ext cx="94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Verify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698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3" grpId="0" animBg="1"/>
      <p:bldP spid="14" grpId="0" animBg="1"/>
      <p:bldP spid="17" grpId="0" animBg="1"/>
      <p:bldP spid="51" grpId="0"/>
      <p:bldP spid="54" grpId="0"/>
      <p:bldP spid="43" grpId="0" animBg="1"/>
      <p:bldP spid="45" grpId="0" animBg="1"/>
      <p:bldP spid="82" grpId="0"/>
      <p:bldP spid="120" grpId="0"/>
      <p:bldP spid="121" grpId="0"/>
      <p:bldP spid="122" grpId="0"/>
      <p:bldP spid="125" grpId="0"/>
      <p:bldP spid="12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851</TotalTime>
  <Words>65</Words>
  <Application>Microsoft Office PowerPoint</Application>
  <PresentationFormat>On-screen Show (4:3)</PresentationFormat>
  <Paragraphs>47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Smart Search</vt:lpstr>
      <vt:lpstr>Event State </vt:lpstr>
      <vt:lpstr>Ticket State </vt:lpstr>
      <vt:lpstr>Transaction State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State</dc:title>
  <dc:creator>Hieu Minh</dc:creator>
  <cp:lastModifiedBy>Hieu Minh</cp:lastModifiedBy>
  <cp:revision>37</cp:revision>
  <dcterms:created xsi:type="dcterms:W3CDTF">2013-08-24T15:53:28Z</dcterms:created>
  <dcterms:modified xsi:type="dcterms:W3CDTF">2013-08-25T06:05:13Z</dcterms:modified>
</cp:coreProperties>
</file>