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4" r:id="rId13"/>
    <p:sldId id="281" r:id="rId14"/>
    <p:sldId id="268" r:id="rId15"/>
    <p:sldId id="273" r:id="rId16"/>
    <p:sldId id="274" r:id="rId17"/>
    <p:sldId id="282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87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 dirty="0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ADFC7-A505-4E2C-A36A-A96076C87D9F}" type="presOf" srcId="{FC57BE35-DAC4-4C1A-9FDF-1B9C00AFAD47}" destId="{4501A95C-C412-4557-AD87-F88243C736DA}" srcOrd="0" destOrd="0" presId="urn:microsoft.com/office/officeart/2005/8/layout/vProcess5"/>
    <dgm:cxn modelId="{92502867-CD43-46E9-BF18-F3B9F90C468B}" type="presOf" srcId="{927FBEA3-6E7C-4CCC-913E-477BAB727F5E}" destId="{E54639BF-0C75-444F-9211-68E12BDD1655}" srcOrd="1" destOrd="0" presId="urn:microsoft.com/office/officeart/2005/8/layout/vProcess5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ED48EF97-9060-4B69-9197-1DEA21752A67}" type="presOf" srcId="{5362BC90-88AA-45F4-82DF-65A3974733C2}" destId="{F00339FD-1D74-454A-97C6-F7D447FC9FD3}" srcOrd="1" destOrd="0" presId="urn:microsoft.com/office/officeart/2005/8/layout/vProcess5"/>
    <dgm:cxn modelId="{0CDEB074-BC36-415E-8E8F-2C6F1B4045CB}" type="presOf" srcId="{927FBEA3-6E7C-4CCC-913E-477BAB727F5E}" destId="{F412019C-E47A-465C-816F-304AD6E84017}" srcOrd="0" destOrd="0" presId="urn:microsoft.com/office/officeart/2005/8/layout/vProcess5"/>
    <dgm:cxn modelId="{E6D0EC12-A1BA-4BB6-8BCF-389A4EBE4B58}" type="presOf" srcId="{264ABED8-1839-418F-B93D-881EF94A15F4}" destId="{FE30DE2C-C7A2-4B15-8216-38B8E350332C}" srcOrd="0" destOrd="0" presId="urn:microsoft.com/office/officeart/2005/8/layout/vProcess5"/>
    <dgm:cxn modelId="{2E54C9DB-8286-4942-958C-D723BD849647}" type="presOf" srcId="{5362BC90-88AA-45F4-82DF-65A3974733C2}" destId="{922539D6-1411-4F95-ABC6-9CA624F49588}" srcOrd="0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B7A44283-22AB-4DF6-B568-322C3AF007CB}" type="presOf" srcId="{A902485B-4D9E-468D-B7AA-FF268092F514}" destId="{61599C62-4F73-4153-9B6B-7FC5AE26CD6E}" srcOrd="0" destOrd="0" presId="urn:microsoft.com/office/officeart/2005/8/layout/vProcess5"/>
    <dgm:cxn modelId="{4E5354D9-6CB6-4EC1-B0FC-A9F7843B0E30}" type="presOf" srcId="{264ABED8-1839-418F-B93D-881EF94A15F4}" destId="{98E65A7E-B9AF-49C5-A1F5-31963221DADD}" srcOrd="1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4A91B818-981F-41C5-92E2-ED3592D7E7DC}" type="presOf" srcId="{EE37044E-EFF3-4DF6-B49C-FEA04D079868}" destId="{A76142A5-A3C5-4B9F-8498-28795D764300}" srcOrd="0" destOrd="0" presId="urn:microsoft.com/office/officeart/2005/8/layout/vProcess5"/>
    <dgm:cxn modelId="{C4895391-CAD5-4982-B0DA-0AC7DC44F943}" type="presParOf" srcId="{A76142A5-A3C5-4B9F-8498-28795D764300}" destId="{A9C1B682-970F-4BDE-B0E8-FA36DDCF2539}" srcOrd="0" destOrd="0" presId="urn:microsoft.com/office/officeart/2005/8/layout/vProcess5"/>
    <dgm:cxn modelId="{67A32EBB-E871-491B-9925-5AC932A40B24}" type="presParOf" srcId="{A76142A5-A3C5-4B9F-8498-28795D764300}" destId="{922539D6-1411-4F95-ABC6-9CA624F49588}" srcOrd="1" destOrd="0" presId="urn:microsoft.com/office/officeart/2005/8/layout/vProcess5"/>
    <dgm:cxn modelId="{582DEF5E-0C48-4A06-8686-E666E7270461}" type="presParOf" srcId="{A76142A5-A3C5-4B9F-8498-28795D764300}" destId="{F412019C-E47A-465C-816F-304AD6E84017}" srcOrd="2" destOrd="0" presId="urn:microsoft.com/office/officeart/2005/8/layout/vProcess5"/>
    <dgm:cxn modelId="{41E88FFC-7DF4-4814-9822-E3E4512E4A35}" type="presParOf" srcId="{A76142A5-A3C5-4B9F-8498-28795D764300}" destId="{FE30DE2C-C7A2-4B15-8216-38B8E350332C}" srcOrd="3" destOrd="0" presId="urn:microsoft.com/office/officeart/2005/8/layout/vProcess5"/>
    <dgm:cxn modelId="{B7CC91C1-DC88-454C-85F3-09D85D90DC8B}" type="presParOf" srcId="{A76142A5-A3C5-4B9F-8498-28795D764300}" destId="{61599C62-4F73-4153-9B6B-7FC5AE26CD6E}" srcOrd="4" destOrd="0" presId="urn:microsoft.com/office/officeart/2005/8/layout/vProcess5"/>
    <dgm:cxn modelId="{390D95E5-B587-4C06-8197-448CCA9F3B88}" type="presParOf" srcId="{A76142A5-A3C5-4B9F-8498-28795D764300}" destId="{4501A95C-C412-4557-AD87-F88243C736DA}" srcOrd="5" destOrd="0" presId="urn:microsoft.com/office/officeart/2005/8/layout/vProcess5"/>
    <dgm:cxn modelId="{93E07758-EF1A-4281-BEB9-70DE3A3EB7E2}" type="presParOf" srcId="{A76142A5-A3C5-4B9F-8498-28795D764300}" destId="{F00339FD-1D74-454A-97C6-F7D447FC9FD3}" srcOrd="6" destOrd="0" presId="urn:microsoft.com/office/officeart/2005/8/layout/vProcess5"/>
    <dgm:cxn modelId="{E618CA14-651E-440E-B733-ABFFCFB63E89}" type="presParOf" srcId="{A76142A5-A3C5-4B9F-8498-28795D764300}" destId="{E54639BF-0C75-444F-9211-68E12BDD1655}" srcOrd="7" destOrd="0" presId="urn:microsoft.com/office/officeart/2005/8/layout/vProcess5"/>
    <dgm:cxn modelId="{7CB0AC7A-E5B2-4125-A670-EE5E7BAC2ED1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8241" y="25908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4481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-32467" y="2590800"/>
            <a:ext cx="182217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241" y="25908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24894" y="2935514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1307471"/>
            <a:ext cx="1963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130747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-24894" y="2935514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24893" y="2137546"/>
            <a:ext cx="1814601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2147974"/>
            <a:ext cx="154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35780" y="2506878"/>
            <a:ext cx="1822175" cy="4481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3" y="2566181"/>
            <a:ext cx="16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39940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35780" y="1750544"/>
            <a:ext cx="1825488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242" y="2911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24894" y="2438400"/>
            <a:ext cx="1814602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4893" y="2137546"/>
            <a:ext cx="1814601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242" y="2147974"/>
            <a:ext cx="154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35780" y="2971800"/>
            <a:ext cx="1822175" cy="533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8243" y="2566181"/>
            <a:ext cx="16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5815" y="29992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iphoneapplication-development.com/wp-content/uploads/2012/04/Agile-Development-Methedolog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33400"/>
            <a:ext cx="51816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19400" y="527684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426</Words>
  <Application>Microsoft Office PowerPoint</Application>
  <PresentationFormat>On-screen Show (4:3)</PresentationFormat>
  <Paragraphs>160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TungNT60513</cp:lastModifiedBy>
  <cp:revision>84</cp:revision>
  <dcterms:created xsi:type="dcterms:W3CDTF">2013-02-01T10:00:41Z</dcterms:created>
  <dcterms:modified xsi:type="dcterms:W3CDTF">2013-08-25T00:50:32Z</dcterms:modified>
</cp:coreProperties>
</file>