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86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687" autoAdjust="0"/>
  </p:normalViewPr>
  <p:slideViewPr>
    <p:cSldViewPr>
      <p:cViewPr>
        <p:scale>
          <a:sx n="66" d="100"/>
          <a:sy n="66" d="100"/>
        </p:scale>
        <p:origin x="-151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jpg"/><Relationship Id="rId7" Type="http://schemas.openxmlformats.org/officeDocument/2006/relationships/image" Target="../media/image3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53293"/>
            <a:ext cx="3429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8" name="Picture 4" descr="https://cdn1.iconfinder.com/data/icons/free-large-boss-icon-set/512/Chie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86" y="703239"/>
            <a:ext cx="1030514" cy="10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485</Words>
  <Application>Microsoft Office PowerPoint</Application>
  <PresentationFormat>On-screen Show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NhuVu</cp:lastModifiedBy>
  <cp:revision>104</cp:revision>
  <dcterms:created xsi:type="dcterms:W3CDTF">2013-02-01T10:00:41Z</dcterms:created>
  <dcterms:modified xsi:type="dcterms:W3CDTF">2013-08-26T02:45:01Z</dcterms:modified>
</cp:coreProperties>
</file>