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3" r:id="rId3"/>
    <p:sldId id="257" r:id="rId4"/>
    <p:sldId id="261" r:id="rId5"/>
    <p:sldId id="262" r:id="rId6"/>
    <p:sldId id="264" r:id="rId7"/>
    <p:sldId id="277" r:id="rId8"/>
    <p:sldId id="269" r:id="rId9"/>
    <p:sldId id="265" r:id="rId10"/>
    <p:sldId id="278" r:id="rId11"/>
    <p:sldId id="279" r:id="rId12"/>
    <p:sldId id="280" r:id="rId13"/>
    <p:sldId id="281" r:id="rId14"/>
    <p:sldId id="268" r:id="rId15"/>
    <p:sldId id="273" r:id="rId16"/>
    <p:sldId id="274" r:id="rId17"/>
    <p:sldId id="282" r:id="rId18"/>
    <p:sldId id="270" r:id="rId19"/>
    <p:sldId id="275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813"/>
    <a:srgbClr val="00B404"/>
    <a:srgbClr val="00820F"/>
    <a:srgbClr val="009E13"/>
    <a:srgbClr val="00AAE6"/>
    <a:srgbClr val="00620C"/>
    <a:srgbClr val="007C0F"/>
    <a:srgbClr val="009E35"/>
    <a:srgbClr val="009E40"/>
    <a:srgbClr val="009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87" autoAdjust="0"/>
  </p:normalViewPr>
  <p:slideViewPr>
    <p:cSldViewPr>
      <p:cViewPr>
        <p:scale>
          <a:sx n="80" d="100"/>
          <a:sy n="80" d="100"/>
        </p:scale>
        <p:origin x="-10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C816B-6264-4CFF-B007-776089C8006A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960D5-2F1C-4A8E-99EB-9A13506EF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3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5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5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8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0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7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9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2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 lIns="91440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3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2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9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2F83D-21AC-4462-A57F-A062BBC2BA25}" type="datetimeFigureOut">
              <a:rPr lang="en-US" smtClean="0"/>
              <a:t>8/25/2013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87971-9C3B-49A6-8D58-3AFB245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9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1.png"/><Relationship Id="rId4" Type="http://schemas.openxmlformats.org/officeDocument/2006/relationships/image" Target="../media/image16.png"/><Relationship Id="rId9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2.jpg"/><Relationship Id="rId7" Type="http://schemas.openxmlformats.org/officeDocument/2006/relationships/image" Target="../media/image26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67" y="228600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27575" y="1295400"/>
            <a:ext cx="7459662" cy="18288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 C2C Buyer Platform Which Matching Buyer and Service Provider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7320" y="415196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3600" y="3135142"/>
            <a:ext cx="3902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Supervisor: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Lâm</a:t>
            </a:r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Hữu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Khánh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Phương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89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32467" y="1219200"/>
            <a:ext cx="1825487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32467" y="2494048"/>
            <a:ext cx="1825487" cy="3710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5780" y="1750544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42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32467" y="2142605"/>
            <a:ext cx="1825487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241" y="218190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8241" y="2494048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32467" y="2847327"/>
            <a:ext cx="1825488" cy="3710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952" y="284732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 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029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52565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3257536" y="1914533"/>
            <a:ext cx="6286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1609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or Registry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172200" y="1609265"/>
            <a:ext cx="17526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 page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6324600" y="31332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Event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638800" y="19354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7086600" y="2476501"/>
            <a:ext cx="76200" cy="524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886200" y="3155104"/>
            <a:ext cx="1752600" cy="722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info &amp; price</a:t>
            </a:r>
            <a:endParaRPr lang="en-US" dirty="0"/>
          </a:p>
        </p:txBody>
      </p:sp>
      <p:sp>
        <p:nvSpPr>
          <p:cNvPr id="25" name="Left Arrow 24"/>
          <p:cNvSpPr/>
          <p:nvPr/>
        </p:nvSpPr>
        <p:spPr>
          <a:xfrm>
            <a:off x="5715000" y="3505202"/>
            <a:ext cx="5334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962400" y="4733465"/>
            <a:ext cx="1524000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</a:t>
            </a:r>
            <a:endParaRPr lang="en-US" dirty="0"/>
          </a:p>
        </p:txBody>
      </p:sp>
      <p:sp>
        <p:nvSpPr>
          <p:cNvPr id="1025" name="Down Arrow 1024"/>
          <p:cNvSpPr/>
          <p:nvPr/>
        </p:nvSpPr>
        <p:spPr>
          <a:xfrm>
            <a:off x="4678681" y="4038600"/>
            <a:ext cx="45719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1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7" grpId="0" animBg="1"/>
      <p:bldP spid="30" grpId="0" animBg="1"/>
      <p:bldP spid="10" grpId="0" animBg="1"/>
      <p:bldP spid="11" grpId="0" animBg="1"/>
      <p:bldP spid="31" grpId="0" animBg="1"/>
      <p:bldP spid="25" grpId="0" animBg="1"/>
      <p:bldP spid="36" grpId="0" animBg="1"/>
      <p:bldP spid="10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32467" y="1219200"/>
            <a:ext cx="1822175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5780" y="1750544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42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32467" y="2142605"/>
            <a:ext cx="1822175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241" y="218190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28493" y="2911108"/>
            <a:ext cx="1818201" cy="4295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8242" y="2911108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8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62064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200400" y="1706881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33800" y="1445219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ticket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715000" y="1447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“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r>
              <a:rPr lang="en-US" dirty="0" smtClean="0"/>
              <a:t>” 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696200" y="1447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info 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7010400" y="978781"/>
            <a:ext cx="990600" cy="514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48400" y="609600"/>
            <a:ext cx="146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 Login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620000" y="2895600"/>
            <a:ext cx="15240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Checkout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638800" y="2969219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Paypal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505200" y="2971800"/>
            <a:ext cx="1371600" cy="688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for shipping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5257800" y="1767840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7239000" y="1752600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8382000" y="2181901"/>
            <a:ext cx="76200" cy="5436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30"/>
          <p:cNvSpPr/>
          <p:nvPr/>
        </p:nvSpPr>
        <p:spPr>
          <a:xfrm>
            <a:off x="7162800" y="3239790"/>
            <a:ext cx="3048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Arrow 31"/>
          <p:cNvSpPr/>
          <p:nvPr/>
        </p:nvSpPr>
        <p:spPr>
          <a:xfrm>
            <a:off x="4953000" y="3285509"/>
            <a:ext cx="4953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-35780" y="2510806"/>
            <a:ext cx="1825488" cy="4295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8241" y="2590800"/>
            <a:ext cx="1506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02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9" grpId="0" animBg="1"/>
      <p:bldP spid="20" grpId="0" animBg="1"/>
      <p:bldP spid="10" grpId="0"/>
      <p:bldP spid="24" grpId="0" animBg="1"/>
      <p:bldP spid="25" grpId="0" animBg="1"/>
      <p:bldP spid="26" grpId="0" animBg="1"/>
      <p:bldP spid="21" grpId="0" animBg="1"/>
      <p:bldP spid="30" grpId="0" animBg="1"/>
      <p:bldP spid="27" grpId="0" animBg="1"/>
      <p:bldP spid="31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32467" y="1219200"/>
            <a:ext cx="1825487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32467" y="2470029"/>
            <a:ext cx="1825487" cy="39509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5780" y="1750544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42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32467" y="2142605"/>
            <a:ext cx="1825487" cy="3470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3543" y="216225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8241" y="2494048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32467" y="2847327"/>
            <a:ext cx="1825488" cy="3710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952" y="284732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32" name="Picture 5" descr="http://www.veryicon.com/icon/png/Avatar/People/Engine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52565"/>
            <a:ext cx="1123936" cy="11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ight Arrow 32"/>
          <p:cNvSpPr/>
          <p:nvPr/>
        </p:nvSpPr>
        <p:spPr>
          <a:xfrm>
            <a:off x="3257536" y="1914533"/>
            <a:ext cx="6286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038600" y="1610891"/>
            <a:ext cx="1371600" cy="676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Follow 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6019800" y="1676803"/>
            <a:ext cx="1143000" cy="709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Ticket </a:t>
            </a:r>
            <a:endParaRPr lang="en-US" dirty="0"/>
          </a:p>
        </p:txBody>
      </p:sp>
      <p:pic>
        <p:nvPicPr>
          <p:cNvPr id="1026" name="Picture 2" descr="C:\Users\Hieu\Desktop\ds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281540"/>
            <a:ext cx="1333115" cy="118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Left Arrow 42"/>
          <p:cNvSpPr/>
          <p:nvPr/>
        </p:nvSpPr>
        <p:spPr>
          <a:xfrm>
            <a:off x="7239000" y="1985732"/>
            <a:ext cx="5334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953788" y="2901556"/>
            <a:ext cx="1409700" cy="645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Ticket</a:t>
            </a:r>
            <a:endParaRPr lang="en-US" dirty="0"/>
          </a:p>
        </p:txBody>
      </p:sp>
      <p:sp>
        <p:nvSpPr>
          <p:cNvPr id="46" name="Left Arrow 45"/>
          <p:cNvSpPr/>
          <p:nvPr/>
        </p:nvSpPr>
        <p:spPr>
          <a:xfrm rot="19085019" flipV="1">
            <a:off x="7736500" y="2557118"/>
            <a:ext cx="613244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743200" y="3729450"/>
            <a:ext cx="1657336" cy="752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Receive Notification</a:t>
            </a:r>
            <a:endParaRPr lang="en-US" dirty="0"/>
          </a:p>
        </p:txBody>
      </p:sp>
      <p:sp>
        <p:nvSpPr>
          <p:cNvPr id="49" name="Left Arrow 48"/>
          <p:cNvSpPr/>
          <p:nvPr/>
        </p:nvSpPr>
        <p:spPr>
          <a:xfrm rot="3074180">
            <a:off x="2522786" y="3123593"/>
            <a:ext cx="1274369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536303" y="2819470"/>
            <a:ext cx="1371600" cy="67673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55" name="Right Arrow 54"/>
          <p:cNvSpPr/>
          <p:nvPr/>
        </p:nvSpPr>
        <p:spPr>
          <a:xfrm rot="3603625">
            <a:off x="4552936" y="2501587"/>
            <a:ext cx="628664" cy="101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 rot="8444345">
            <a:off x="5565003" y="2579985"/>
            <a:ext cx="6286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11032245">
            <a:off x="5841088" y="3068215"/>
            <a:ext cx="1050843" cy="10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1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43" grpId="0" animBg="1"/>
      <p:bldP spid="44" grpId="0" animBg="1"/>
      <p:bldP spid="46" grpId="0" animBg="1"/>
      <p:bldP spid="47" grpId="0" animBg="1"/>
      <p:bldP spid="49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796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32467" y="1219200"/>
            <a:ext cx="1825487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32467" y="2494048"/>
            <a:ext cx="1825487" cy="3710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5780" y="1750544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242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Sell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32467" y="2142605"/>
            <a:ext cx="1825487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8241" y="218190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Buy Ticket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8241" y="2494048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Notification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32467" y="2847327"/>
            <a:ext cx="1825488" cy="37107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952" y="284732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Request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1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5574" y="1935706"/>
            <a:ext cx="5867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Technologies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Tools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597426"/>
            <a:ext cx="1600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Technologies &amp; Tools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39663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2" y="0"/>
            <a:ext cx="74823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iLucas\Desktop\psn images\aja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558000"/>
            <a:ext cx="1793582" cy="119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iLucas\Desktop\psn images\jquer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240" y="2361615"/>
            <a:ext cx="1545727" cy="193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009" y="673963"/>
            <a:ext cx="3414286" cy="13428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695448"/>
            <a:ext cx="2223442" cy="16876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28800" y="66329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353290"/>
            <a:ext cx="2259352" cy="1669223"/>
          </a:xfrm>
          <a:prstGeom prst="rect">
            <a:avLst/>
          </a:prstGeom>
        </p:spPr>
      </p:pic>
      <p:pic>
        <p:nvPicPr>
          <p:cNvPr id="14" name="Picture 4" descr="http://morecaffeinestudio.com/wp-content/uploads/2012/07/less-css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016" y="2383100"/>
            <a:ext cx="2378164" cy="142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visualstudiomagazine.com/articles/2013/06/26/~/media/ECG/visualstudiomagazine/Images/introimages/012213BuildaSignalRApp.ashx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280" y="4340002"/>
            <a:ext cx="3087182" cy="10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9" name="Picture 18" descr="C:\Users\iLucas\Desktop\logo_fpt_university_doc cop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52400" y="2597426"/>
            <a:ext cx="160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Technologies 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24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2" y="0"/>
            <a:ext cx="74823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795852"/>
            <a:ext cx="1926474" cy="17670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77" y="832342"/>
            <a:ext cx="3033223" cy="21434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28800" y="109802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2050" name="Picture 2" descr="C:\Users\Hieu\Desktop\toistor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462" y="1066800"/>
            <a:ext cx="1930085" cy="144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ieu\Desktop\tr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553505"/>
            <a:ext cx="3163377" cy="100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ieu\Desktop\as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520" y="2729587"/>
            <a:ext cx="2122336" cy="175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" y="2729587"/>
            <a:ext cx="971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Tools 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8" name="Picture 17" descr="C:\Users\iLucas\Desktop\logo_fpt_university_doc cop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00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www.iphoneapplication-development.com/wp-content/uploads/2012/04/Agile-Development-Methedology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533400"/>
            <a:ext cx="5181600" cy="461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819400" y="5276849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Agile Development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:\Users\iLucas\Desktop\logo_fpt_university_doc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597426"/>
            <a:ext cx="16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Disadvantage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0" y="1219200"/>
            <a:ext cx="6096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Disadvantage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Users have to buy 1 ticket/transaction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Users have to check out through PayPal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Have only one role Admin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Services only in HCMC</a:t>
            </a:r>
            <a:endParaRPr lang="en-US" sz="24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8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597426"/>
            <a:ext cx="160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Future Plan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0" y="1219200"/>
            <a:ext cx="6096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Future Development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Allows user buy &amp; sell many tickets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Provide more payment methods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Implement more roles for administration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Provide shipping nationwide</a:t>
            </a: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1"/>
            <a:ext cx="32385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Lê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Khôi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Phong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Project Leader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Technical Leader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010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" y="219618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" y="259361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8600" y="297142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81600" y="777731"/>
            <a:ext cx="32385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Công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Minh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Hiếu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Business analysis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514350" indent="-285750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19300" y="2661625"/>
            <a:ext cx="27097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Đào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Như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Tùng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Business analysis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37259" y="2759781"/>
            <a:ext cx="259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Nguyễn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Thanh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Tùng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Quality Assurance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19300" y="4419600"/>
            <a:ext cx="27097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Segoe UI Light" pitchFamily="34" charset="0"/>
              <a:buChar char="■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Đặng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Quốc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Duy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Quality Assurance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Developer</a:t>
            </a:r>
          </a:p>
          <a:p>
            <a:pPr marL="625475" indent="-396875">
              <a:spcBef>
                <a:spcPts val="1200"/>
              </a:spcBef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Tester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625475" indent="-396875">
              <a:buClr>
                <a:srgbClr val="7030A0"/>
              </a:buClr>
              <a:buFont typeface="Segoe UI Light" pitchFamily="34" charset="0"/>
              <a:buChar char="■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90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3074" name="Picture 2" descr="C:\Users\Hieu\Desktop\6985220-image-of-q-a-questions-and-answers-on-3d-blocks-isolated-on-a-white-backgroun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14600"/>
            <a:ext cx="4274488" cy="341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00200" y="228600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6175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62200" y="1056620"/>
            <a:ext cx="5867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Drop </a:t>
            </a:r>
            <a:r>
              <a:rPr lang="en-US" sz="40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It Project</a:t>
            </a:r>
            <a:endParaRPr lang="en-US" sz="40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Technologies &amp;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Demo</a:t>
            </a:r>
            <a:endParaRPr lang="en-US" sz="40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000" dirty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Disadvantages &amp; </a:t>
            </a:r>
            <a:r>
              <a:rPr lang="en-US" sz="40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Future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Q&amp;A</a:t>
            </a:r>
            <a:endParaRPr lang="en-US" sz="40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9999" y="2610678"/>
            <a:ext cx="1348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Contents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41009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0"/>
            <a:ext cx="674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396875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In Japan, There are hundred of events everyday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pic>
        <p:nvPicPr>
          <p:cNvPr id="2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1181497"/>
            <a:ext cx="3326542" cy="220064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2" y="3581400"/>
            <a:ext cx="3326542" cy="2197282"/>
          </a:xfrm>
          <a:prstGeom prst="rect">
            <a:avLst/>
          </a:prstGeom>
        </p:spPr>
      </p:pic>
      <p:pic>
        <p:nvPicPr>
          <p:cNvPr id="1026" name="Picture 2" descr="C:\Users\Hieu\Desktop\aai12V7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181497"/>
            <a:ext cx="3244582" cy="220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ieu\Desktop\hqdefaul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203" y="3581400"/>
            <a:ext cx="3223379" cy="219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86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6010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8600" y="219618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600" y="259361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99" y="297142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173849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19300" y="706010"/>
            <a:ext cx="67437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C2C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marketplace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Focused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 buying/selling of show tickets.</a:t>
            </a: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Monthly transaction $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700,000</a:t>
            </a:r>
          </a:p>
          <a:p>
            <a:pPr marL="742950" lvl="1" indent="-28575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Over 100,000 members</a:t>
            </a:r>
          </a:p>
          <a:p>
            <a:pPr marL="742950" lvl="1" indent="-285750">
              <a:buClr>
                <a:srgbClr val="7030A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More 5,000 kinds of tickets at all times</a:t>
            </a:r>
          </a:p>
          <a:p>
            <a:endParaRPr lang="en-US" i="1" dirty="0">
              <a:solidFill>
                <a:srgbClr val="0070C0"/>
              </a:solidFill>
            </a:endParaRPr>
          </a:p>
          <a:p>
            <a:pPr marL="800100" lvl="1" indent="-342900">
              <a:buClr>
                <a:srgbClr val="7030A0"/>
              </a:buClr>
              <a:buFont typeface="Wingdings" pitchFamily="2" charset="2"/>
              <a:buChar char="§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  <a:p>
            <a:pPr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010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" y="219618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" y="259361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3299" y="297142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  <p:pic>
        <p:nvPicPr>
          <p:cNvPr id="3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42119"/>
            <a:ext cx="5943600" cy="348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84189"/>
            <a:ext cx="4065110" cy="261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13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010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" y="219618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" y="259361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57400" y="600968"/>
            <a:ext cx="49911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All B2C model</a:t>
            </a: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Mostly Introduce show, event</a:t>
            </a: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Weak online payment</a:t>
            </a:r>
          </a:p>
          <a:p>
            <a:pPr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10000"/>
            <a:ext cx="5956300" cy="2730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23299" y="297142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32591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Introduction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010" y="17987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The People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548787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13" y="2946218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" y="219618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Ticket.St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600" y="259361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Problem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20" name="Picture 4" descr="https://lh4.googleusercontent.com/OQCICjelZDHs_oTq0C5ftvWlNoXg_t6KJyGh5QeTaPLc9hqtLfJB-9tZJF58XDLDmC7zzIv5NQGTsblTEV3rmDyMeR5p48Xj1nKrySeic3BhZaID1oEEDCF4s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985868"/>
            <a:ext cx="2142390" cy="193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11896" y="95236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Focus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 2nd ticket market</a:t>
            </a: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More people know your ticket by trading online.</a:t>
            </a: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Request ticket of event easily.</a:t>
            </a: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Provide customers prefer a sense of security when buying.</a:t>
            </a:r>
          </a:p>
          <a:p>
            <a:pPr marL="342900" indent="-342900">
              <a:buClr>
                <a:srgbClr val="7030A0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itchFamily="34" charset="0"/>
                <a:cs typeface="Segoe UI Light" pitchFamily="34" charset="0"/>
              </a:rPr>
              <a:t>Online payment.</a:t>
            </a:r>
          </a:p>
        </p:txBody>
      </p:sp>
      <p:pic>
        <p:nvPicPr>
          <p:cNvPr id="6146" name="Picture 2" descr="C:\Users\Hieu\Desktop\easy_buy_sel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794371"/>
            <a:ext cx="2432788" cy="212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Hieu\Desktop\internet-shopp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560859"/>
            <a:ext cx="2249012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23299" y="2971425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291552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3657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9550" y="1318016"/>
            <a:ext cx="5867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Overall design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endParaRPr lang="en-US" sz="32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  <a:p>
            <a:endParaRPr lang="en-US" sz="2800" dirty="0">
              <a:solidFill>
                <a:srgbClr val="7030A0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4255" y="2578873"/>
            <a:ext cx="1295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Drop It Project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17315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316480"/>
            <a:ext cx="1828800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2" name="Picture 11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3074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DropIt</a:t>
            </a: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 Project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598" y="1798751"/>
            <a:ext cx="1749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Overall design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2151356"/>
            <a:ext cx="1828800" cy="3974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598" y="218190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Main features</a:t>
            </a:r>
            <a:endParaRPr lang="en-US" sz="1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9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416</Words>
  <Application>Microsoft Office PowerPoint</Application>
  <PresentationFormat>On-screen Show (4:3)</PresentationFormat>
  <Paragraphs>152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Develop C2C Buyer Platform Which Matching Buyer and Service Provider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8 Metro Style</dc:title>
  <dc:creator>Md Aminul Islam</dc:creator>
  <cp:lastModifiedBy>TungNT60513</cp:lastModifiedBy>
  <cp:revision>77</cp:revision>
  <dcterms:created xsi:type="dcterms:W3CDTF">2013-02-01T10:00:41Z</dcterms:created>
  <dcterms:modified xsi:type="dcterms:W3CDTF">2013-08-24T22:35:51Z</dcterms:modified>
</cp:coreProperties>
</file>