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58" r:id="rId5"/>
    <p:sldId id="261" r:id="rId6"/>
    <p:sldId id="262" r:id="rId7"/>
    <p:sldId id="264" r:id="rId8"/>
    <p:sldId id="277" r:id="rId9"/>
    <p:sldId id="269" r:id="rId10"/>
    <p:sldId id="265" r:id="rId11"/>
    <p:sldId id="276" r:id="rId12"/>
    <p:sldId id="268" r:id="rId13"/>
    <p:sldId id="273" r:id="rId14"/>
    <p:sldId id="274" r:id="rId15"/>
    <p:sldId id="270" r:id="rId16"/>
    <p:sldId id="275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05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jpg"/><Relationship Id="rId7" Type="http://schemas.openxmlformats.org/officeDocument/2006/relationships/image" Target="../media/image2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178" y="3135114"/>
            <a:ext cx="3902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 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Khánh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Phương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0120" y="3135114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Student: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Lê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Khôi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Phong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Đào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Như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Tùng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Công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Minh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Hiếu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Thanh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Tùng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Đặng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Quốc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Duy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</a:t>
            </a: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Project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98" y="1798751"/>
            <a:ext cx="174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98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98" y="255734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?????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0769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buy 1 ticket/transaction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Have only one role Admin</a:t>
            </a:r>
            <a:endParaRPr lang="en-US" sz="24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  <a:endParaRPr lang="en-US" sz="24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667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26670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597426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4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074" name="Picture 2" descr="C:\Users\Hieu\Desktop\6985220-image-of-q-a-questions-and-answers-on-3d-block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089174"/>
            <a:ext cx="4655488" cy="372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 and Q&amp;A</a:t>
            </a: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999" y="2610678"/>
            <a:ext cx="134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Story in Japan - </a:t>
            </a:r>
            <a:r>
              <a:rPr lang="en-US" sz="3200" dirty="0" err="1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610678"/>
            <a:ext cx="152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3898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Khôi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Phong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Minh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Hiếu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Như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7259" y="2759781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Thanh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Quốc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Duy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50319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901" y="295577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tickets.</a:t>
            </a: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3299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84189"/>
            <a:ext cx="4065110" cy="26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99104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Weak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payment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" y="299104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2nd ticket market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online.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easily.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buying.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payment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363</Words>
  <Application>Microsoft Office PowerPoint</Application>
  <PresentationFormat>On-screen Show (4:3)</PresentationFormat>
  <Paragraphs>125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Hieu Minh</cp:lastModifiedBy>
  <cp:revision>53</cp:revision>
  <dcterms:created xsi:type="dcterms:W3CDTF">2013-02-01T10:00:41Z</dcterms:created>
  <dcterms:modified xsi:type="dcterms:W3CDTF">2013-08-22T05:53:33Z</dcterms:modified>
</cp:coreProperties>
</file>