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4" r:id="rId13"/>
    <p:sldId id="281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 dirty="0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DFC7-A505-4E2C-A36A-A96076C87D9F}" type="presOf" srcId="{FC57BE35-DAC4-4C1A-9FDF-1B9C00AFAD47}" destId="{4501A95C-C412-4557-AD87-F88243C736DA}" srcOrd="0" destOrd="0" presId="urn:microsoft.com/office/officeart/2005/8/layout/vProcess5"/>
    <dgm:cxn modelId="{92502867-CD43-46E9-BF18-F3B9F90C468B}" type="presOf" srcId="{927FBEA3-6E7C-4CCC-913E-477BAB727F5E}" destId="{E54639BF-0C75-444F-9211-68E12BDD1655}" srcOrd="1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ED48EF97-9060-4B69-9197-1DEA21752A67}" type="presOf" srcId="{5362BC90-88AA-45F4-82DF-65A3974733C2}" destId="{F00339FD-1D74-454A-97C6-F7D447FC9FD3}" srcOrd="1" destOrd="0" presId="urn:microsoft.com/office/officeart/2005/8/layout/vProcess5"/>
    <dgm:cxn modelId="{0CDEB074-BC36-415E-8E8F-2C6F1B4045CB}" type="presOf" srcId="{927FBEA3-6E7C-4CCC-913E-477BAB727F5E}" destId="{F412019C-E47A-465C-816F-304AD6E84017}" srcOrd="0" destOrd="0" presId="urn:microsoft.com/office/officeart/2005/8/layout/vProcess5"/>
    <dgm:cxn modelId="{E6D0EC12-A1BA-4BB6-8BCF-389A4EBE4B58}" type="presOf" srcId="{264ABED8-1839-418F-B93D-881EF94A15F4}" destId="{FE30DE2C-C7A2-4B15-8216-38B8E350332C}" srcOrd="0" destOrd="0" presId="urn:microsoft.com/office/officeart/2005/8/layout/vProcess5"/>
    <dgm:cxn modelId="{2E54C9DB-8286-4942-958C-D723BD849647}" type="presOf" srcId="{5362BC90-88AA-45F4-82DF-65A3974733C2}" destId="{922539D6-1411-4F95-ABC6-9CA624F49588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B7A44283-22AB-4DF6-B568-322C3AF007CB}" type="presOf" srcId="{A902485B-4D9E-468D-B7AA-FF268092F514}" destId="{61599C62-4F73-4153-9B6B-7FC5AE26CD6E}" srcOrd="0" destOrd="0" presId="urn:microsoft.com/office/officeart/2005/8/layout/vProcess5"/>
    <dgm:cxn modelId="{4E5354D9-6CB6-4EC1-B0FC-A9F7843B0E30}" type="presOf" srcId="{264ABED8-1839-418F-B93D-881EF94A15F4}" destId="{98E65A7E-B9AF-49C5-A1F5-31963221DADD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4A91B818-981F-41C5-92E2-ED3592D7E7DC}" type="presOf" srcId="{EE37044E-EFF3-4DF6-B49C-FEA04D079868}" destId="{A76142A5-A3C5-4B9F-8498-28795D764300}" srcOrd="0" destOrd="0" presId="urn:microsoft.com/office/officeart/2005/8/layout/vProcess5"/>
    <dgm:cxn modelId="{C4895391-CAD5-4982-B0DA-0AC7DC44F943}" type="presParOf" srcId="{A76142A5-A3C5-4B9F-8498-28795D764300}" destId="{A9C1B682-970F-4BDE-B0E8-FA36DDCF2539}" srcOrd="0" destOrd="0" presId="urn:microsoft.com/office/officeart/2005/8/layout/vProcess5"/>
    <dgm:cxn modelId="{67A32EBB-E871-491B-9925-5AC932A40B24}" type="presParOf" srcId="{A76142A5-A3C5-4B9F-8498-28795D764300}" destId="{922539D6-1411-4F95-ABC6-9CA624F49588}" srcOrd="1" destOrd="0" presId="urn:microsoft.com/office/officeart/2005/8/layout/vProcess5"/>
    <dgm:cxn modelId="{582DEF5E-0C48-4A06-8686-E666E7270461}" type="presParOf" srcId="{A76142A5-A3C5-4B9F-8498-28795D764300}" destId="{F412019C-E47A-465C-816F-304AD6E84017}" srcOrd="2" destOrd="0" presId="urn:microsoft.com/office/officeart/2005/8/layout/vProcess5"/>
    <dgm:cxn modelId="{41E88FFC-7DF4-4814-9822-E3E4512E4A35}" type="presParOf" srcId="{A76142A5-A3C5-4B9F-8498-28795D764300}" destId="{FE30DE2C-C7A2-4B15-8216-38B8E350332C}" srcOrd="3" destOrd="0" presId="urn:microsoft.com/office/officeart/2005/8/layout/vProcess5"/>
    <dgm:cxn modelId="{B7CC91C1-DC88-454C-85F3-09D85D90DC8B}" type="presParOf" srcId="{A76142A5-A3C5-4B9F-8498-28795D764300}" destId="{61599C62-4F73-4153-9B6B-7FC5AE26CD6E}" srcOrd="4" destOrd="0" presId="urn:microsoft.com/office/officeart/2005/8/layout/vProcess5"/>
    <dgm:cxn modelId="{390D95E5-B587-4C06-8197-448CCA9F3B88}" type="presParOf" srcId="{A76142A5-A3C5-4B9F-8498-28795D764300}" destId="{4501A95C-C412-4557-AD87-F88243C736DA}" srcOrd="5" destOrd="0" presId="urn:microsoft.com/office/officeart/2005/8/layout/vProcess5"/>
    <dgm:cxn modelId="{93E07758-EF1A-4281-BEB9-70DE3A3EB7E2}" type="presParOf" srcId="{A76142A5-A3C5-4B9F-8498-28795D764300}" destId="{F00339FD-1D74-454A-97C6-F7D447FC9FD3}" srcOrd="6" destOrd="0" presId="urn:microsoft.com/office/officeart/2005/8/layout/vProcess5"/>
    <dgm:cxn modelId="{E618CA14-651E-440E-B733-ABFFCFB63E89}" type="presParOf" srcId="{A76142A5-A3C5-4B9F-8498-28795D764300}" destId="{E54639BF-0C75-444F-9211-68E12BDD1655}" srcOrd="7" destOrd="0" presId="urn:microsoft.com/office/officeart/2005/8/layout/vProcess5"/>
    <dgm:cxn modelId="{7CB0AC7A-E5B2-4125-A670-EE5E7BAC2ED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-32467" y="2590800"/>
            <a:ext cx="182217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1307471"/>
            <a:ext cx="1963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35780" y="2506878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994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4894" y="2438400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35780" y="2971800"/>
            <a:ext cx="1822175" cy="533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13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433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86</cp:revision>
  <dcterms:created xsi:type="dcterms:W3CDTF">2013-02-01T10:00:41Z</dcterms:created>
  <dcterms:modified xsi:type="dcterms:W3CDTF">2013-08-25T17:31:53Z</dcterms:modified>
</cp:coreProperties>
</file>