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3" r:id="rId3"/>
    <p:sldId id="257" r:id="rId4"/>
    <p:sldId id="261" r:id="rId5"/>
    <p:sldId id="262" r:id="rId6"/>
    <p:sldId id="264" r:id="rId7"/>
    <p:sldId id="277" r:id="rId8"/>
    <p:sldId id="269" r:id="rId9"/>
    <p:sldId id="265" r:id="rId10"/>
    <p:sldId id="278" r:id="rId11"/>
    <p:sldId id="279" r:id="rId12"/>
    <p:sldId id="284" r:id="rId13"/>
    <p:sldId id="281" r:id="rId14"/>
    <p:sldId id="268" r:id="rId15"/>
    <p:sldId id="273" r:id="rId16"/>
    <p:sldId id="274" r:id="rId17"/>
    <p:sldId id="282" r:id="rId18"/>
    <p:sldId id="270" r:id="rId19"/>
    <p:sldId id="275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13"/>
    <a:srgbClr val="00B404"/>
    <a:srgbClr val="00820F"/>
    <a:srgbClr val="009E13"/>
    <a:srgbClr val="00AAE6"/>
    <a:srgbClr val="00620C"/>
    <a:srgbClr val="007C0F"/>
    <a:srgbClr val="009E35"/>
    <a:srgbClr val="009E40"/>
    <a:srgbClr val="009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87" autoAdjust="0"/>
  </p:normalViewPr>
  <p:slideViewPr>
    <p:cSldViewPr>
      <p:cViewPr varScale="1">
        <p:scale>
          <a:sx n="61" d="100"/>
          <a:sy n="61" d="100"/>
        </p:scale>
        <p:origin x="142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7044E-EFF3-4DF6-B49C-FEA04D07986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2BC90-88AA-45F4-82DF-65A3974733C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34118D6-B64B-440B-8FCB-19D53615CB7D}" type="parTrans" cxnId="{BA682020-3A35-424A-BEF5-EC2A1A8B3EAB}">
      <dgm:prSet/>
      <dgm:spPr/>
      <dgm:t>
        <a:bodyPr/>
        <a:lstStyle/>
        <a:p>
          <a:endParaRPr lang="en-US"/>
        </a:p>
      </dgm:t>
    </dgm:pt>
    <dgm:pt modelId="{A902485B-4D9E-468D-B7AA-FF268092F514}" type="sibTrans" cxnId="{BA682020-3A35-424A-BEF5-EC2A1A8B3EAB}">
      <dgm:prSet/>
      <dgm:spPr/>
      <dgm:t>
        <a:bodyPr/>
        <a:lstStyle/>
        <a:p>
          <a:endParaRPr lang="en-US"/>
        </a:p>
      </dgm:t>
    </dgm:pt>
    <dgm:pt modelId="{927FBEA3-6E7C-4CCC-913E-477BAB727F5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3DBCCBD-49A4-4793-A493-70266EECA829}" type="parTrans" cxnId="{5B1D74B4-2883-429C-A163-A01447E81514}">
      <dgm:prSet/>
      <dgm:spPr/>
      <dgm:t>
        <a:bodyPr/>
        <a:lstStyle/>
        <a:p>
          <a:endParaRPr lang="en-US"/>
        </a:p>
      </dgm:t>
    </dgm:pt>
    <dgm:pt modelId="{FC57BE35-DAC4-4C1A-9FDF-1B9C00AFAD47}" type="sibTrans" cxnId="{5B1D74B4-2883-429C-A163-A01447E81514}">
      <dgm:prSet/>
      <dgm:spPr/>
      <dgm:t>
        <a:bodyPr/>
        <a:lstStyle/>
        <a:p>
          <a:endParaRPr lang="en-US" dirty="0"/>
        </a:p>
      </dgm:t>
    </dgm:pt>
    <dgm:pt modelId="{264ABED8-1839-418F-B93D-881EF94A15F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172869D-9A01-4C5D-8B1C-1E8D89445367}" type="parTrans" cxnId="{C338E549-FABC-475A-BBDF-7A82D33F0E01}">
      <dgm:prSet/>
      <dgm:spPr/>
      <dgm:t>
        <a:bodyPr/>
        <a:lstStyle/>
        <a:p>
          <a:endParaRPr lang="en-US"/>
        </a:p>
      </dgm:t>
    </dgm:pt>
    <dgm:pt modelId="{DDBD866F-C277-4FAC-AA82-721338E759DA}" type="sibTrans" cxnId="{C338E549-FABC-475A-BBDF-7A82D33F0E01}">
      <dgm:prSet/>
      <dgm:spPr/>
      <dgm:t>
        <a:bodyPr/>
        <a:lstStyle/>
        <a:p>
          <a:endParaRPr lang="en-US"/>
        </a:p>
      </dgm:t>
    </dgm:pt>
    <dgm:pt modelId="{A76142A5-A3C5-4B9F-8498-28795D764300}" type="pres">
      <dgm:prSet presAssocID="{EE37044E-EFF3-4DF6-B49C-FEA04D079868}" presName="outerComposite" presStyleCnt="0">
        <dgm:presLayoutVars>
          <dgm:chMax val="5"/>
          <dgm:dir/>
          <dgm:resizeHandles val="exact"/>
        </dgm:presLayoutVars>
      </dgm:prSet>
      <dgm:spPr/>
    </dgm:pt>
    <dgm:pt modelId="{A9C1B682-970F-4BDE-B0E8-FA36DDCF2539}" type="pres">
      <dgm:prSet presAssocID="{EE37044E-EFF3-4DF6-B49C-FEA04D079868}" presName="dummyMaxCanvas" presStyleCnt="0">
        <dgm:presLayoutVars/>
      </dgm:prSet>
      <dgm:spPr/>
    </dgm:pt>
    <dgm:pt modelId="{922539D6-1411-4F95-ABC6-9CA624F49588}" type="pres">
      <dgm:prSet presAssocID="{EE37044E-EFF3-4DF6-B49C-FEA04D079868}" presName="ThreeNodes_1" presStyleLbl="node1" presStyleIdx="0" presStyleCnt="3" custScaleX="100478" custLinFactNeighborX="17452" custLinFactNeighborY="5829">
        <dgm:presLayoutVars>
          <dgm:bulletEnabled val="1"/>
        </dgm:presLayoutVars>
      </dgm:prSet>
      <dgm:spPr/>
    </dgm:pt>
    <dgm:pt modelId="{F412019C-E47A-465C-816F-304AD6E84017}" type="pres">
      <dgm:prSet presAssocID="{EE37044E-EFF3-4DF6-B49C-FEA04D079868}" presName="ThreeNodes_2" presStyleLbl="node1" presStyleIdx="1" presStyleCnt="3" custScaleX="100005" custLinFactNeighborX="8984" custLinFactNeighborY="387">
        <dgm:presLayoutVars>
          <dgm:bulletEnabled val="1"/>
        </dgm:presLayoutVars>
      </dgm:prSet>
      <dgm:spPr/>
    </dgm:pt>
    <dgm:pt modelId="{FE30DE2C-C7A2-4B15-8216-38B8E350332C}" type="pres">
      <dgm:prSet presAssocID="{EE37044E-EFF3-4DF6-B49C-FEA04D079868}" presName="ThreeNodes_3" presStyleLbl="node1" presStyleIdx="2" presStyleCnt="3">
        <dgm:presLayoutVars>
          <dgm:bulletEnabled val="1"/>
        </dgm:presLayoutVars>
      </dgm:prSet>
      <dgm:spPr/>
    </dgm:pt>
    <dgm:pt modelId="{61599C62-4F73-4153-9B6B-7FC5AE26CD6E}" type="pres">
      <dgm:prSet presAssocID="{EE37044E-EFF3-4DF6-B49C-FEA04D079868}" presName="ThreeConn_1-2" presStyleLbl="fgAccFollowNode1" presStyleIdx="0" presStyleCnt="2" custLinFactNeighborX="36431" custLinFactNeighborY="-467">
        <dgm:presLayoutVars>
          <dgm:bulletEnabled val="1"/>
        </dgm:presLayoutVars>
      </dgm:prSet>
      <dgm:spPr/>
    </dgm:pt>
    <dgm:pt modelId="{4501A95C-C412-4557-AD87-F88243C736DA}" type="pres">
      <dgm:prSet presAssocID="{EE37044E-EFF3-4DF6-B49C-FEA04D079868}" presName="ThreeConn_2-3" presStyleLbl="fgAccFollowNode1" presStyleIdx="1" presStyleCnt="2" custLinFactNeighborY="-4629">
        <dgm:presLayoutVars>
          <dgm:bulletEnabled val="1"/>
        </dgm:presLayoutVars>
      </dgm:prSet>
      <dgm:spPr/>
    </dgm:pt>
    <dgm:pt modelId="{F00339FD-1D74-454A-97C6-F7D447FC9FD3}" type="pres">
      <dgm:prSet presAssocID="{EE37044E-EFF3-4DF6-B49C-FEA04D079868}" presName="ThreeNodes_1_text" presStyleLbl="node1" presStyleIdx="2" presStyleCnt="3">
        <dgm:presLayoutVars>
          <dgm:bulletEnabled val="1"/>
        </dgm:presLayoutVars>
      </dgm:prSet>
      <dgm:spPr/>
    </dgm:pt>
    <dgm:pt modelId="{E54639BF-0C75-444F-9211-68E12BDD1655}" type="pres">
      <dgm:prSet presAssocID="{EE37044E-EFF3-4DF6-B49C-FEA04D079868}" presName="ThreeNodes_2_text" presStyleLbl="node1" presStyleIdx="2" presStyleCnt="3">
        <dgm:presLayoutVars>
          <dgm:bulletEnabled val="1"/>
        </dgm:presLayoutVars>
      </dgm:prSet>
      <dgm:spPr/>
    </dgm:pt>
    <dgm:pt modelId="{98E65A7E-B9AF-49C5-A1F5-31963221DADD}" type="pres">
      <dgm:prSet presAssocID="{EE37044E-EFF3-4DF6-B49C-FEA04D07986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E54C9DB-8286-4942-958C-D723BD849647}" type="presOf" srcId="{5362BC90-88AA-45F4-82DF-65A3974733C2}" destId="{922539D6-1411-4F95-ABC6-9CA624F49588}" srcOrd="0" destOrd="0" presId="urn:microsoft.com/office/officeart/2005/8/layout/vProcess5"/>
    <dgm:cxn modelId="{ED48EF97-9060-4B69-9197-1DEA21752A67}" type="presOf" srcId="{5362BC90-88AA-45F4-82DF-65A3974733C2}" destId="{F00339FD-1D74-454A-97C6-F7D447FC9FD3}" srcOrd="1" destOrd="0" presId="urn:microsoft.com/office/officeart/2005/8/layout/vProcess5"/>
    <dgm:cxn modelId="{E6D0EC12-A1BA-4BB6-8BCF-389A4EBE4B58}" type="presOf" srcId="{264ABED8-1839-418F-B93D-881EF94A15F4}" destId="{FE30DE2C-C7A2-4B15-8216-38B8E350332C}" srcOrd="0" destOrd="0" presId="urn:microsoft.com/office/officeart/2005/8/layout/vProcess5"/>
    <dgm:cxn modelId="{B7A44283-22AB-4DF6-B568-322C3AF007CB}" type="presOf" srcId="{A902485B-4D9E-468D-B7AA-FF268092F514}" destId="{61599C62-4F73-4153-9B6B-7FC5AE26CD6E}" srcOrd="0" destOrd="0" presId="urn:microsoft.com/office/officeart/2005/8/layout/vProcess5"/>
    <dgm:cxn modelId="{BA682020-3A35-424A-BEF5-EC2A1A8B3EAB}" srcId="{EE37044E-EFF3-4DF6-B49C-FEA04D079868}" destId="{5362BC90-88AA-45F4-82DF-65A3974733C2}" srcOrd="0" destOrd="0" parTransId="{534118D6-B64B-440B-8FCB-19D53615CB7D}" sibTransId="{A902485B-4D9E-468D-B7AA-FF268092F514}"/>
    <dgm:cxn modelId="{4E5354D9-6CB6-4EC1-B0FC-A9F7843B0E30}" type="presOf" srcId="{264ABED8-1839-418F-B93D-881EF94A15F4}" destId="{98E65A7E-B9AF-49C5-A1F5-31963221DADD}" srcOrd="1" destOrd="0" presId="urn:microsoft.com/office/officeart/2005/8/layout/vProcess5"/>
    <dgm:cxn modelId="{5B1D74B4-2883-429C-A163-A01447E81514}" srcId="{EE37044E-EFF3-4DF6-B49C-FEA04D079868}" destId="{927FBEA3-6E7C-4CCC-913E-477BAB727F5E}" srcOrd="1" destOrd="0" parTransId="{63DBCCBD-49A4-4793-A493-70266EECA829}" sibTransId="{FC57BE35-DAC4-4C1A-9FDF-1B9C00AFAD47}"/>
    <dgm:cxn modelId="{4A91B818-981F-41C5-92E2-ED3592D7E7DC}" type="presOf" srcId="{EE37044E-EFF3-4DF6-B49C-FEA04D079868}" destId="{A76142A5-A3C5-4B9F-8498-28795D764300}" srcOrd="0" destOrd="0" presId="urn:microsoft.com/office/officeart/2005/8/layout/vProcess5"/>
    <dgm:cxn modelId="{92502867-CD43-46E9-BF18-F3B9F90C468B}" type="presOf" srcId="{927FBEA3-6E7C-4CCC-913E-477BAB727F5E}" destId="{E54639BF-0C75-444F-9211-68E12BDD1655}" srcOrd="1" destOrd="0" presId="urn:microsoft.com/office/officeart/2005/8/layout/vProcess5"/>
    <dgm:cxn modelId="{424ADFC7-A505-4E2C-A36A-A96076C87D9F}" type="presOf" srcId="{FC57BE35-DAC4-4C1A-9FDF-1B9C00AFAD47}" destId="{4501A95C-C412-4557-AD87-F88243C736DA}" srcOrd="0" destOrd="0" presId="urn:microsoft.com/office/officeart/2005/8/layout/vProcess5"/>
    <dgm:cxn modelId="{0CDEB074-BC36-415E-8E8F-2C6F1B4045CB}" type="presOf" srcId="{927FBEA3-6E7C-4CCC-913E-477BAB727F5E}" destId="{F412019C-E47A-465C-816F-304AD6E84017}" srcOrd="0" destOrd="0" presId="urn:microsoft.com/office/officeart/2005/8/layout/vProcess5"/>
    <dgm:cxn modelId="{C338E549-FABC-475A-BBDF-7A82D33F0E01}" srcId="{EE37044E-EFF3-4DF6-B49C-FEA04D079868}" destId="{264ABED8-1839-418F-B93D-881EF94A15F4}" srcOrd="2" destOrd="0" parTransId="{E172869D-9A01-4C5D-8B1C-1E8D89445367}" sibTransId="{DDBD866F-C277-4FAC-AA82-721338E759DA}"/>
    <dgm:cxn modelId="{C4895391-CAD5-4982-B0DA-0AC7DC44F943}" type="presParOf" srcId="{A76142A5-A3C5-4B9F-8498-28795D764300}" destId="{A9C1B682-970F-4BDE-B0E8-FA36DDCF2539}" srcOrd="0" destOrd="0" presId="urn:microsoft.com/office/officeart/2005/8/layout/vProcess5"/>
    <dgm:cxn modelId="{67A32EBB-E871-491B-9925-5AC932A40B24}" type="presParOf" srcId="{A76142A5-A3C5-4B9F-8498-28795D764300}" destId="{922539D6-1411-4F95-ABC6-9CA624F49588}" srcOrd="1" destOrd="0" presId="urn:microsoft.com/office/officeart/2005/8/layout/vProcess5"/>
    <dgm:cxn modelId="{582DEF5E-0C48-4A06-8686-E666E7270461}" type="presParOf" srcId="{A76142A5-A3C5-4B9F-8498-28795D764300}" destId="{F412019C-E47A-465C-816F-304AD6E84017}" srcOrd="2" destOrd="0" presId="urn:microsoft.com/office/officeart/2005/8/layout/vProcess5"/>
    <dgm:cxn modelId="{41E88FFC-7DF4-4814-9822-E3E4512E4A35}" type="presParOf" srcId="{A76142A5-A3C5-4B9F-8498-28795D764300}" destId="{FE30DE2C-C7A2-4B15-8216-38B8E350332C}" srcOrd="3" destOrd="0" presId="urn:microsoft.com/office/officeart/2005/8/layout/vProcess5"/>
    <dgm:cxn modelId="{B7CC91C1-DC88-454C-85F3-09D85D90DC8B}" type="presParOf" srcId="{A76142A5-A3C5-4B9F-8498-28795D764300}" destId="{61599C62-4F73-4153-9B6B-7FC5AE26CD6E}" srcOrd="4" destOrd="0" presId="urn:microsoft.com/office/officeart/2005/8/layout/vProcess5"/>
    <dgm:cxn modelId="{390D95E5-B587-4C06-8197-448CCA9F3B88}" type="presParOf" srcId="{A76142A5-A3C5-4B9F-8498-28795D764300}" destId="{4501A95C-C412-4557-AD87-F88243C736DA}" srcOrd="5" destOrd="0" presId="urn:microsoft.com/office/officeart/2005/8/layout/vProcess5"/>
    <dgm:cxn modelId="{93E07758-EF1A-4281-BEB9-70DE3A3EB7E2}" type="presParOf" srcId="{A76142A5-A3C5-4B9F-8498-28795D764300}" destId="{F00339FD-1D74-454A-97C6-F7D447FC9FD3}" srcOrd="6" destOrd="0" presId="urn:microsoft.com/office/officeart/2005/8/layout/vProcess5"/>
    <dgm:cxn modelId="{E618CA14-651E-440E-B733-ABFFCFB63E89}" type="presParOf" srcId="{A76142A5-A3C5-4B9F-8498-28795D764300}" destId="{E54639BF-0C75-444F-9211-68E12BDD1655}" srcOrd="7" destOrd="0" presId="urn:microsoft.com/office/officeart/2005/8/layout/vProcess5"/>
    <dgm:cxn modelId="{7CB0AC7A-E5B2-4125-A670-EE5E7BAC2ED1}" type="presParOf" srcId="{A76142A5-A3C5-4B9F-8498-28795D764300}" destId="{98E65A7E-B9AF-49C5-A1F5-31963221DAD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539D6-1411-4F95-ABC6-9CA624F49588}">
      <dsp:nvSpPr>
        <dsp:cNvPr id="0" name=""/>
        <dsp:cNvSpPr/>
      </dsp:nvSpPr>
      <dsp:spPr>
        <a:xfrm>
          <a:off x="972688" y="105853"/>
          <a:ext cx="5692437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25876" y="159041"/>
        <a:ext cx="3724002" cy="1709596"/>
      </dsp:txXfrm>
    </dsp:sp>
    <dsp:sp modelId="{F412019C-E47A-465C-816F-304AD6E84017}">
      <dsp:nvSpPr>
        <dsp:cNvPr id="0" name=""/>
        <dsp:cNvSpPr/>
      </dsp:nvSpPr>
      <dsp:spPr>
        <a:xfrm>
          <a:off x="999485" y="2125662"/>
          <a:ext cx="5665640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52673" y="2178850"/>
        <a:ext cx="3878913" cy="1709596"/>
      </dsp:txXfrm>
    </dsp:sp>
    <dsp:sp modelId="{FE30DE2C-C7A2-4B15-8216-38B8E350332C}">
      <dsp:nvSpPr>
        <dsp:cNvPr id="0" name=""/>
        <dsp:cNvSpPr/>
      </dsp:nvSpPr>
      <dsp:spPr>
        <a:xfrm>
          <a:off x="1006539" y="4237270"/>
          <a:ext cx="5665357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59727" y="4290458"/>
        <a:ext cx="3878714" cy="1709596"/>
      </dsp:txXfrm>
    </dsp:sp>
    <dsp:sp modelId="{61599C62-4F73-4153-9B6B-7FC5AE26CD6E}">
      <dsp:nvSpPr>
        <dsp:cNvPr id="0" name=""/>
        <dsp:cNvSpPr/>
      </dsp:nvSpPr>
      <dsp:spPr>
        <a:xfrm>
          <a:off x="4921769" y="1371600"/>
          <a:ext cx="1180382" cy="1180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187355" y="1371600"/>
        <a:ext cx="649210" cy="888237"/>
      </dsp:txXfrm>
    </dsp:sp>
    <dsp:sp modelId="{4501A95C-C412-4557-AD87-F88243C736DA}">
      <dsp:nvSpPr>
        <dsp:cNvPr id="0" name=""/>
        <dsp:cNvSpPr/>
      </dsp:nvSpPr>
      <dsp:spPr>
        <a:xfrm>
          <a:off x="4991629" y="3429001"/>
          <a:ext cx="1180382" cy="1180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5257215" y="3429001"/>
        <a:ext cx="649210" cy="888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C816B-6264-4CFF-B007-776089C8006A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960D5-2F1C-4A8E-99EB-9A13506EF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3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 lIns="9144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3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2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16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5.jpg"/><Relationship Id="rId7" Type="http://schemas.openxmlformats.org/officeDocument/2006/relationships/image" Target="../media/image2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7" y="228600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575" y="1295400"/>
            <a:ext cx="7459662" cy="18288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 C2C Buyer Platform Which Matching Buyer and Service Provider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7320" y="41519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3135142"/>
            <a:ext cx="3902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Supervisor: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Lâm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Hữu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Khánh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Phương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8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5487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94048"/>
            <a:ext cx="1825487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5487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241" y="249404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467" y="2847327"/>
            <a:ext cx="1825488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952" y="284732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 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029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257536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or Registry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172200" y="1609265"/>
            <a:ext cx="17526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page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324600" y="3133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Event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638800" y="1935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086600" y="2476501"/>
            <a:ext cx="76200" cy="524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86200" y="3155104"/>
            <a:ext cx="1752600" cy="72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&amp; price</a:t>
            </a:r>
            <a:endParaRPr lang="en-US" dirty="0"/>
          </a:p>
        </p:txBody>
      </p:sp>
      <p:sp>
        <p:nvSpPr>
          <p:cNvPr id="25" name="Left Arrow 24"/>
          <p:cNvSpPr/>
          <p:nvPr/>
        </p:nvSpPr>
        <p:spPr>
          <a:xfrm>
            <a:off x="5715000" y="3505202"/>
            <a:ext cx="5334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62400" y="47334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</a:t>
            </a:r>
            <a:endParaRPr lang="en-US" dirty="0"/>
          </a:p>
        </p:txBody>
      </p:sp>
      <p:sp>
        <p:nvSpPr>
          <p:cNvPr id="1025" name="Down Arrow 1024"/>
          <p:cNvSpPr/>
          <p:nvPr/>
        </p:nvSpPr>
        <p:spPr>
          <a:xfrm>
            <a:off x="4678681" y="4038600"/>
            <a:ext cx="45719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1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7" grpId="0" animBg="1"/>
      <p:bldP spid="30" grpId="0" animBg="1"/>
      <p:bldP spid="10" grpId="0" animBg="1"/>
      <p:bldP spid="11" grpId="0" animBg="1"/>
      <p:bldP spid="31" grpId="0" animBg="1"/>
      <p:bldP spid="25" grpId="0" animBg="1"/>
      <p:bldP spid="36" grpId="0" animBg="1"/>
      <p:bldP spid="10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28493" y="2911108"/>
            <a:ext cx="1818201" cy="4295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242" y="291110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8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62064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200400" y="17068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33800" y="1445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ticket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7150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“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962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7010400" y="978781"/>
            <a:ext cx="990600" cy="51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8400" y="609600"/>
            <a:ext cx="14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 Login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620000" y="2895600"/>
            <a:ext cx="15240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638800" y="2969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Paypal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505200" y="2971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shipping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5257800" y="176784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7239000" y="175260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8382000" y="2181901"/>
            <a:ext cx="76200" cy="543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30"/>
          <p:cNvSpPr/>
          <p:nvPr/>
        </p:nvSpPr>
        <p:spPr>
          <a:xfrm>
            <a:off x="7162800" y="3239790"/>
            <a:ext cx="3048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>
            <a:off x="4953000" y="3285509"/>
            <a:ext cx="4953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-35780" y="2510806"/>
            <a:ext cx="1825488" cy="4295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8241" y="2590800"/>
            <a:ext cx="1506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02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9" grpId="0" animBg="1"/>
      <p:bldP spid="20" grpId="0" animBg="1"/>
      <p:bldP spid="10" grpId="0"/>
      <p:bldP spid="24" grpId="0" animBg="1"/>
      <p:bldP spid="25" grpId="0" animBg="1"/>
      <p:bldP spid="26" grpId="0" animBg="1"/>
      <p:bldP spid="21" grpId="0" animBg="1"/>
      <p:bldP spid="30" grpId="0" animBg="1"/>
      <p:bldP spid="27" grpId="0" animBg="1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/>
        </p:nvGraphicFramePr>
        <p:xfrm>
          <a:off x="2317236" y="685800"/>
          <a:ext cx="6665126" cy="6053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5487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70029"/>
            <a:ext cx="1825487" cy="39509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7097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5487" cy="3470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3543" y="216225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241" y="249404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467" y="2847327"/>
            <a:ext cx="1825488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952" y="284732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32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64" y="1018669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>
            <a:off x="3498439" y="1704825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19600" y="1384154"/>
            <a:ext cx="1371600" cy="6767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 Event 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427951" y="2973957"/>
            <a:ext cx="1143000" cy="70926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</a:t>
            </a:r>
            <a:endParaRPr lang="en-US" dirty="0"/>
          </a:p>
        </p:txBody>
      </p:sp>
      <p:pic>
        <p:nvPicPr>
          <p:cNvPr id="1026" name="Picture 2" descr="C:\Users\Hieu\Desktop\dsa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973" y="3032863"/>
            <a:ext cx="1333115" cy="11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val 43"/>
          <p:cNvSpPr/>
          <p:nvPr/>
        </p:nvSpPr>
        <p:spPr>
          <a:xfrm>
            <a:off x="4369185" y="3857981"/>
            <a:ext cx="1409700" cy="645474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Ticket</a:t>
            </a:r>
            <a:endParaRPr lang="en-US" dirty="0"/>
          </a:p>
        </p:txBody>
      </p:sp>
      <p:sp>
        <p:nvSpPr>
          <p:cNvPr id="46" name="Left Arrow 45"/>
          <p:cNvSpPr/>
          <p:nvPr/>
        </p:nvSpPr>
        <p:spPr>
          <a:xfrm rot="11449381" flipV="1">
            <a:off x="3477144" y="4019570"/>
            <a:ext cx="613244" cy="45719"/>
          </a:xfrm>
          <a:prstGeom prst="lef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270865" y="5390038"/>
            <a:ext cx="1657336" cy="7529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Receive Notification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 rot="21151333">
            <a:off x="3462267" y="3481584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83124" y="218069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63973" y="418071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B</a:t>
            </a:r>
            <a:endParaRPr lang="en-US" dirty="0"/>
          </a:p>
        </p:txBody>
      </p:sp>
      <p:pic>
        <p:nvPicPr>
          <p:cNvPr id="36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61" y="4957846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36"/>
          <p:cNvSpPr/>
          <p:nvPr/>
        </p:nvSpPr>
        <p:spPr>
          <a:xfrm>
            <a:off x="3435869" y="5705193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926421" y="611987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pic>
        <p:nvPicPr>
          <p:cNvPr id="18" name="Picture 2" descr="http://1.bp.blogspot.com/-vW4MzXVsmqQ/UEul7BqjEJI/AAAAAAAAALI/a5HwZjtkwJ4/s200/Follow+m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77" y="922747"/>
            <a:ext cx="1564156" cy="156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ventindustrynews.co.uk/wp-content/uploads/2011/01/tt-squar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93" y="3025477"/>
            <a:ext cx="1343139" cy="130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realtimetricks.com/wp-content/uploads/2012/10/notifications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33" y="5447855"/>
            <a:ext cx="1388872" cy="7013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02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44" grpId="0" animBg="1"/>
      <p:bldP spid="46" grpId="0" animBg="1"/>
      <p:bldP spid="47" grpId="0" animBg="1"/>
      <p:bldP spid="5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5487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94048"/>
            <a:ext cx="1825487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5487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241" y="249404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467" y="2847327"/>
            <a:ext cx="1825488" cy="37107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952" y="284732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1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5574" y="193570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9663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iLucas\Desktop\psn images\aj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58000"/>
            <a:ext cx="1793582" cy="11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iLucas\Desktop\psn images\jque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240" y="2361615"/>
            <a:ext cx="1545727" cy="193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009" y="673963"/>
            <a:ext cx="3414286" cy="134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95448"/>
            <a:ext cx="2223442" cy="16876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0" y="66329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353290"/>
            <a:ext cx="2259352" cy="1669223"/>
          </a:xfrm>
          <a:prstGeom prst="rect">
            <a:avLst/>
          </a:prstGeom>
        </p:spPr>
      </p:pic>
      <p:pic>
        <p:nvPicPr>
          <p:cNvPr id="14" name="Picture 4" descr="http://morecaffeinestudio.com/wp-content/uploads/2012/07/less-css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16" y="2383100"/>
            <a:ext cx="2378164" cy="142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visualstudiomagazine.com/articles/2013/06/26/~/media/ECG/visualstudiomagazine/Images/introimages/012213BuildaSignalRApp.ash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80" y="4340002"/>
            <a:ext cx="3087182" cy="10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9" name="Picture 18" descr="C:\Users\iLucas\Desktop\logo_fpt_university_doc cop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52400" y="2597426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95852"/>
            <a:ext cx="1926474" cy="17670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77" y="832342"/>
            <a:ext cx="3033223" cy="2143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28800" y="10980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050" name="Picture 2" descr="C:\Users\Hieu\Desktop\toisto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62" y="1066800"/>
            <a:ext cx="1930085" cy="144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ieu\Desktop\tr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553505"/>
            <a:ext cx="3163377" cy="10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ieu\Desktop\as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20" y="2729587"/>
            <a:ext cx="2122336" cy="17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2729587"/>
            <a:ext cx="971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Tools 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8" name="Picture 17" descr="C:\Users\iLucas\Desktop\logo_fpt_university_doc 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iphoneapplication-development.com/wp-content/uploads/2012/04/Agile-Development-Methedology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533400"/>
            <a:ext cx="5181600" cy="46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819400" y="5276849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Agile Development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Disadvantage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Users have to buy 1 ticket/transaction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Users have to check out through PayPal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Have only one role Admin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Services only in HCMC</a:t>
            </a:r>
            <a:endParaRPr lang="en-US" sz="24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Future Plan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 Development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Allows user buy &amp; sell many tickets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more payment methods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Implement more roles for administration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shipping nationwide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1"/>
            <a:ext cx="32385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Lê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Khôi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Phong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Project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Technical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600" y="297142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81600" y="777731"/>
            <a:ext cx="3238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Công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Minh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Hiếu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9300" y="2661625"/>
            <a:ext cx="2709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Đào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Như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Tùng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37259" y="2759781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Nguyễn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Thanh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Tùng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19300" y="4419600"/>
            <a:ext cx="2709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Đặng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Quốc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Duy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9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3074" name="Picture 2" descr="C:\Users\Hieu\Desktop\6985220-image-of-q-a-questions-and-answers-on-3d-blocks-isolated-on-a-white-backgrou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4274488" cy="341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00200" y="22860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6175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2200" y="1056620"/>
            <a:ext cx="5867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40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Demo</a:t>
            </a:r>
            <a:endParaRPr lang="en-US" sz="40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Disadvantages &amp; </a:t>
            </a:r>
            <a:r>
              <a:rPr lang="en-US" sz="40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Q&amp;A</a:t>
            </a:r>
            <a:endParaRPr lang="en-US" sz="40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9999" y="2610678"/>
            <a:ext cx="1348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41009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In Japan, There are hundred of events everyday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1181497"/>
            <a:ext cx="3326542" cy="22006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2" y="3581400"/>
            <a:ext cx="3326542" cy="2197282"/>
          </a:xfrm>
          <a:prstGeom prst="rect">
            <a:avLst/>
          </a:prstGeom>
        </p:spPr>
      </p:pic>
      <p:pic>
        <p:nvPicPr>
          <p:cNvPr id="1026" name="Picture 2" descr="C:\Users\Hieu\Desktop\aai12V7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81497"/>
            <a:ext cx="3244582" cy="220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ieu\Desktop\hqdefaul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03" y="3581400"/>
            <a:ext cx="3223379" cy="219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99" y="297142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17384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C2C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marketplace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buying/selling of show tickets.</a:t>
            </a: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Monthly transaction $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700,000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Over 100,000 members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5,000 kinds of tickets at all times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3299" y="297142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pic>
        <p:nvPicPr>
          <p:cNvPr id="3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42119"/>
            <a:ext cx="5943600" cy="34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84189"/>
            <a:ext cx="4065110" cy="261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13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57400" y="600968"/>
            <a:ext cx="49911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All B2C model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Mostly Introduce show, event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Weak online payment</a:t>
            </a: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0"/>
            <a:ext cx="5956300" cy="273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23299" y="297142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32591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20" name="Picture 4" descr="https://lh4.googleusercontent.com/OQCICjelZDHs_oTq0C5ftvWlNoXg_t6KJyGh5QeTaPLc9hqtLfJB-9tZJF58XDLDmC7zzIv5NQGTsblTEV3rmDyMeR5p48Xj1nKrySeic3BhZaID1oEEDCF4s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985868"/>
            <a:ext cx="2142390" cy="19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11896" y="95236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2nd ticket market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people know your ticket by trading online.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Request ticket of event easily.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Provide customers prefer a sense of security when buying.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 payment.</a:t>
            </a:r>
          </a:p>
        </p:txBody>
      </p:sp>
      <p:pic>
        <p:nvPicPr>
          <p:cNvPr id="6146" name="Picture 2" descr="C:\Users\Hieu\Desktop\easy_buy_se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94371"/>
            <a:ext cx="2432788" cy="21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ieu\Desktop\internet-shopp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60859"/>
            <a:ext cx="2249012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23299" y="297142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29155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9550" y="131801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255" y="2578873"/>
            <a:ext cx="1295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7315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DropIt</a:t>
            </a: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Project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598" y="1798751"/>
            <a:ext cx="1749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98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9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425</Words>
  <Application>Microsoft Office PowerPoint</Application>
  <PresentationFormat>On-screen Show (4:3)</PresentationFormat>
  <Paragraphs>157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Segoe UI Light</vt:lpstr>
      <vt:lpstr>Segoe UI Semilight</vt:lpstr>
      <vt:lpstr>Wingdings</vt:lpstr>
      <vt:lpstr>Office Theme</vt:lpstr>
      <vt:lpstr>Develop C2C Buyer Platform Which Matching Buyer and Service Provider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8 Metro Style</dc:title>
  <dc:creator>Md Aminul Islam</dc:creator>
  <cp:lastModifiedBy>Phong Le</cp:lastModifiedBy>
  <cp:revision>78</cp:revision>
  <dcterms:created xsi:type="dcterms:W3CDTF">2013-02-01T10:00:41Z</dcterms:created>
  <dcterms:modified xsi:type="dcterms:W3CDTF">2013-08-24T22:39:24Z</dcterms:modified>
</cp:coreProperties>
</file>