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6" r:id="rId4"/>
    <p:sldId id="258" r:id="rId5"/>
    <p:sldId id="261" r:id="rId6"/>
    <p:sldId id="262" r:id="rId7"/>
    <p:sldId id="264" r:id="rId8"/>
    <p:sldId id="277" r:id="rId9"/>
    <p:sldId id="269" r:id="rId10"/>
    <p:sldId id="265" r:id="rId11"/>
    <p:sldId id="278" r:id="rId12"/>
    <p:sldId id="279" r:id="rId13"/>
    <p:sldId id="280" r:id="rId14"/>
    <p:sldId id="281" r:id="rId15"/>
    <p:sldId id="268" r:id="rId16"/>
    <p:sldId id="273" r:id="rId17"/>
    <p:sldId id="274" r:id="rId18"/>
    <p:sldId id="282" r:id="rId19"/>
    <p:sldId id="270" r:id="rId20"/>
    <p:sldId id="275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87" autoAdjust="0"/>
  </p:normalViewPr>
  <p:slideViewPr>
    <p:cSldViewPr>
      <p:cViewPr varScale="1">
        <p:scale>
          <a:sx n="61" d="100"/>
          <a:sy n="61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/>
        </a:p>
      </dgm:t>
    </dgm:pt>
    <dgm:pt modelId="{927FBEA3-6E7C-4CCC-913E-477BAB727F5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DBCCBD-49A4-4793-A493-70266EECA829}" type="parTrans" cxnId="{5B1D74B4-2883-429C-A163-A01447E81514}">
      <dgm:prSet/>
      <dgm:spPr/>
      <dgm:t>
        <a:bodyPr/>
        <a:lstStyle/>
        <a:p>
          <a:endParaRPr lang="en-US"/>
        </a:p>
      </dgm:t>
    </dgm:pt>
    <dgm:pt modelId="{FC57BE35-DAC4-4C1A-9FDF-1B9C00AFAD47}" type="sibTrans" cxnId="{5B1D74B4-2883-429C-A163-A01447E81514}">
      <dgm:prSet/>
      <dgm:spPr/>
      <dgm:t>
        <a:bodyPr/>
        <a:lstStyle/>
        <a:p>
          <a:endParaRPr lang="en-US" dirty="0"/>
        </a:p>
      </dgm:t>
    </dgm:pt>
    <dgm:pt modelId="{264ABED8-1839-418F-B93D-881EF94A15F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72869D-9A01-4C5D-8B1C-1E8D89445367}" type="parTrans" cxnId="{C338E549-FABC-475A-BBDF-7A82D33F0E01}">
      <dgm:prSet/>
      <dgm:spPr/>
      <dgm:t>
        <a:bodyPr/>
        <a:lstStyle/>
        <a:p>
          <a:endParaRPr lang="en-US"/>
        </a:p>
      </dgm:t>
    </dgm:pt>
    <dgm:pt modelId="{DDBD866F-C277-4FAC-AA82-721338E759DA}" type="sibTrans" cxnId="{C338E549-FABC-475A-BBDF-7A82D33F0E01}">
      <dgm:prSet/>
      <dgm:spPr/>
      <dgm:t>
        <a:bodyPr/>
        <a:lstStyle/>
        <a:p>
          <a:endParaRPr lang="en-US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922539D6-1411-4F95-ABC6-9CA624F49588}" type="pres">
      <dgm:prSet presAssocID="{EE37044E-EFF3-4DF6-B49C-FEA04D079868}" presName="ThreeNodes_1" presStyleLbl="node1" presStyleIdx="0" presStyleCnt="3" custScaleX="100478" custLinFactNeighborX="17452" custLinFactNeighborY="5829">
        <dgm:presLayoutVars>
          <dgm:bulletEnabled val="1"/>
        </dgm:presLayoutVars>
      </dgm:prSet>
      <dgm:spPr/>
    </dgm:pt>
    <dgm:pt modelId="{F412019C-E47A-465C-816F-304AD6E84017}" type="pres">
      <dgm:prSet presAssocID="{EE37044E-EFF3-4DF6-B49C-FEA04D079868}" presName="ThreeNodes_2" presStyleLbl="node1" presStyleIdx="1" presStyleCnt="3" custScaleX="100005" custLinFactNeighborX="8984" custLinFactNeighborY="387">
        <dgm:presLayoutVars>
          <dgm:bulletEnabled val="1"/>
        </dgm:presLayoutVars>
      </dgm:prSet>
      <dgm:spPr/>
    </dgm:pt>
    <dgm:pt modelId="{FE30DE2C-C7A2-4B15-8216-38B8E350332C}" type="pres">
      <dgm:prSet presAssocID="{EE37044E-EFF3-4DF6-B49C-FEA04D079868}" presName="ThreeNodes_3" presStyleLbl="node1" presStyleIdx="2" presStyleCnt="3">
        <dgm:presLayoutVars>
          <dgm:bulletEnabled val="1"/>
        </dgm:presLayoutVars>
      </dgm:prSet>
      <dgm:spPr/>
    </dgm:pt>
    <dgm:pt modelId="{61599C62-4F73-4153-9B6B-7FC5AE26CD6E}" type="pres">
      <dgm:prSet presAssocID="{EE37044E-EFF3-4DF6-B49C-FEA04D079868}" presName="ThreeConn_1-2" presStyleLbl="fgAccFollowNode1" presStyleIdx="0" presStyleCnt="2" custLinFactNeighborX="36431" custLinFactNeighborY="-467">
        <dgm:presLayoutVars>
          <dgm:bulletEnabled val="1"/>
        </dgm:presLayoutVars>
      </dgm:prSet>
      <dgm:spPr/>
    </dgm:pt>
    <dgm:pt modelId="{4501A95C-C412-4557-AD87-F88243C736DA}" type="pres">
      <dgm:prSet presAssocID="{EE37044E-EFF3-4DF6-B49C-FEA04D079868}" presName="ThreeConn_2-3" presStyleLbl="fgAccFollowNode1" presStyleIdx="1" presStyleCnt="2" custLinFactNeighborY="-4629">
        <dgm:presLayoutVars>
          <dgm:bulletEnabled val="1"/>
        </dgm:presLayoutVars>
      </dgm:prSet>
      <dgm:spPr/>
    </dgm:pt>
    <dgm:pt modelId="{F00339FD-1D74-454A-97C6-F7D447FC9FD3}" type="pres">
      <dgm:prSet presAssocID="{EE37044E-EFF3-4DF6-B49C-FEA04D079868}" presName="ThreeNodes_1_text" presStyleLbl="node1" presStyleIdx="2" presStyleCnt="3">
        <dgm:presLayoutVars>
          <dgm:bulletEnabled val="1"/>
        </dgm:presLayoutVars>
      </dgm:prSet>
      <dgm:spPr/>
    </dgm:pt>
    <dgm:pt modelId="{E54639BF-0C75-444F-9211-68E12BDD1655}" type="pres">
      <dgm:prSet presAssocID="{EE37044E-EFF3-4DF6-B49C-FEA04D079868}" presName="ThreeNodes_2_text" presStyleLbl="node1" presStyleIdx="2" presStyleCnt="3">
        <dgm:presLayoutVars>
          <dgm:bulletEnabled val="1"/>
        </dgm:presLayoutVars>
      </dgm:prSet>
      <dgm:spPr/>
    </dgm:pt>
    <dgm:pt modelId="{98E65A7E-B9AF-49C5-A1F5-31963221DADD}" type="pres">
      <dgm:prSet presAssocID="{EE37044E-EFF3-4DF6-B49C-FEA04D07986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CE765EB-6A19-4E4D-BE3E-AD5EAFB4CDB7}" type="presOf" srcId="{264ABED8-1839-418F-B93D-881EF94A15F4}" destId="{98E65A7E-B9AF-49C5-A1F5-31963221DADD}" srcOrd="1" destOrd="0" presId="urn:microsoft.com/office/officeart/2005/8/layout/vProcess5"/>
    <dgm:cxn modelId="{A3B5EFA5-C187-49D8-AC1C-FF34017387FE}" type="presOf" srcId="{A902485B-4D9E-468D-B7AA-FF268092F514}" destId="{61599C62-4F73-4153-9B6B-7FC5AE26CD6E}" srcOrd="0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D518B8B8-124C-458E-87FE-C015385BAF5F}" type="presOf" srcId="{FC57BE35-DAC4-4C1A-9FDF-1B9C00AFAD47}" destId="{4501A95C-C412-4557-AD87-F88243C736DA}" srcOrd="0" destOrd="0" presId="urn:microsoft.com/office/officeart/2005/8/layout/vProcess5"/>
    <dgm:cxn modelId="{173C5020-9085-4388-ADEF-74E881C25C7B}" type="presOf" srcId="{5362BC90-88AA-45F4-82DF-65A3974733C2}" destId="{922539D6-1411-4F95-ABC6-9CA624F49588}" srcOrd="0" destOrd="0" presId="urn:microsoft.com/office/officeart/2005/8/layout/vProcess5"/>
    <dgm:cxn modelId="{059727D9-3835-46AB-A986-751CD4E3B4BD}" type="presOf" srcId="{EE37044E-EFF3-4DF6-B49C-FEA04D079868}" destId="{A76142A5-A3C5-4B9F-8498-28795D764300}" srcOrd="0" destOrd="0" presId="urn:microsoft.com/office/officeart/2005/8/layout/vProcess5"/>
    <dgm:cxn modelId="{1F35471A-0537-4AB9-8043-5A5D5CFC9E32}" type="presOf" srcId="{927FBEA3-6E7C-4CCC-913E-477BAB727F5E}" destId="{F412019C-E47A-465C-816F-304AD6E84017}" srcOrd="0" destOrd="0" presId="urn:microsoft.com/office/officeart/2005/8/layout/vProcess5"/>
    <dgm:cxn modelId="{5B1D74B4-2883-429C-A163-A01447E81514}" srcId="{EE37044E-EFF3-4DF6-B49C-FEA04D079868}" destId="{927FBEA3-6E7C-4CCC-913E-477BAB727F5E}" srcOrd="1" destOrd="0" parTransId="{63DBCCBD-49A4-4793-A493-70266EECA829}" sibTransId="{FC57BE35-DAC4-4C1A-9FDF-1B9C00AFAD47}"/>
    <dgm:cxn modelId="{1C8974C2-951D-4BB7-95E5-25B4DD8901A3}" type="presOf" srcId="{5362BC90-88AA-45F4-82DF-65A3974733C2}" destId="{F00339FD-1D74-454A-97C6-F7D447FC9FD3}" srcOrd="1" destOrd="0" presId="urn:microsoft.com/office/officeart/2005/8/layout/vProcess5"/>
    <dgm:cxn modelId="{ED5DCAC3-EC4B-464E-9446-33033BB66389}" type="presOf" srcId="{264ABED8-1839-418F-B93D-881EF94A15F4}" destId="{FE30DE2C-C7A2-4B15-8216-38B8E350332C}" srcOrd="0" destOrd="0" presId="urn:microsoft.com/office/officeart/2005/8/layout/vProcess5"/>
    <dgm:cxn modelId="{188061A6-4E06-4AA5-9D83-F629447632AD}" type="presOf" srcId="{927FBEA3-6E7C-4CCC-913E-477BAB727F5E}" destId="{E54639BF-0C75-444F-9211-68E12BDD1655}" srcOrd="1" destOrd="0" presId="urn:microsoft.com/office/officeart/2005/8/layout/vProcess5"/>
    <dgm:cxn modelId="{C338E549-FABC-475A-BBDF-7A82D33F0E01}" srcId="{EE37044E-EFF3-4DF6-B49C-FEA04D079868}" destId="{264ABED8-1839-418F-B93D-881EF94A15F4}" srcOrd="2" destOrd="0" parTransId="{E172869D-9A01-4C5D-8B1C-1E8D89445367}" sibTransId="{DDBD866F-C277-4FAC-AA82-721338E759DA}"/>
    <dgm:cxn modelId="{B48FE286-616A-430B-9722-A2223FCD9D72}" type="presParOf" srcId="{A76142A5-A3C5-4B9F-8498-28795D764300}" destId="{A9C1B682-970F-4BDE-B0E8-FA36DDCF2539}" srcOrd="0" destOrd="0" presId="urn:microsoft.com/office/officeart/2005/8/layout/vProcess5"/>
    <dgm:cxn modelId="{74AD2E76-EB60-4713-AFBD-F21AC415C5C6}" type="presParOf" srcId="{A76142A5-A3C5-4B9F-8498-28795D764300}" destId="{922539D6-1411-4F95-ABC6-9CA624F49588}" srcOrd="1" destOrd="0" presId="urn:microsoft.com/office/officeart/2005/8/layout/vProcess5"/>
    <dgm:cxn modelId="{0CF43E91-F8F4-4F05-962E-F6DBF2B915E3}" type="presParOf" srcId="{A76142A5-A3C5-4B9F-8498-28795D764300}" destId="{F412019C-E47A-465C-816F-304AD6E84017}" srcOrd="2" destOrd="0" presId="urn:microsoft.com/office/officeart/2005/8/layout/vProcess5"/>
    <dgm:cxn modelId="{C57CC804-5F75-4667-96B7-A606BDD001BD}" type="presParOf" srcId="{A76142A5-A3C5-4B9F-8498-28795D764300}" destId="{FE30DE2C-C7A2-4B15-8216-38B8E350332C}" srcOrd="3" destOrd="0" presId="urn:microsoft.com/office/officeart/2005/8/layout/vProcess5"/>
    <dgm:cxn modelId="{0BD44FEF-14FE-4160-B3B9-4D1E5415AE25}" type="presParOf" srcId="{A76142A5-A3C5-4B9F-8498-28795D764300}" destId="{61599C62-4F73-4153-9B6B-7FC5AE26CD6E}" srcOrd="4" destOrd="0" presId="urn:microsoft.com/office/officeart/2005/8/layout/vProcess5"/>
    <dgm:cxn modelId="{101B68AF-6490-4530-A3B1-0DEAFC5436E9}" type="presParOf" srcId="{A76142A5-A3C5-4B9F-8498-28795D764300}" destId="{4501A95C-C412-4557-AD87-F88243C736DA}" srcOrd="5" destOrd="0" presId="urn:microsoft.com/office/officeart/2005/8/layout/vProcess5"/>
    <dgm:cxn modelId="{7AA22B0A-F398-4E84-92C6-87B46C3D332C}" type="presParOf" srcId="{A76142A5-A3C5-4B9F-8498-28795D764300}" destId="{F00339FD-1D74-454A-97C6-F7D447FC9FD3}" srcOrd="6" destOrd="0" presId="urn:microsoft.com/office/officeart/2005/8/layout/vProcess5"/>
    <dgm:cxn modelId="{4BBC03F8-8BDB-43F2-810E-079E5D383F93}" type="presParOf" srcId="{A76142A5-A3C5-4B9F-8498-28795D764300}" destId="{E54639BF-0C75-444F-9211-68E12BDD1655}" srcOrd="7" destOrd="0" presId="urn:microsoft.com/office/officeart/2005/8/layout/vProcess5"/>
    <dgm:cxn modelId="{97EE61C8-238A-46F5-8273-F1BD6BED4151}" type="presParOf" srcId="{A76142A5-A3C5-4B9F-8498-28795D764300}" destId="{98E65A7E-B9AF-49C5-A1F5-31963221DA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39D6-1411-4F95-ABC6-9CA624F49588}">
      <dsp:nvSpPr>
        <dsp:cNvPr id="0" name=""/>
        <dsp:cNvSpPr/>
      </dsp:nvSpPr>
      <dsp:spPr>
        <a:xfrm>
          <a:off x="972688" y="105853"/>
          <a:ext cx="569243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25876" y="159041"/>
        <a:ext cx="3724002" cy="1709596"/>
      </dsp:txXfrm>
    </dsp:sp>
    <dsp:sp modelId="{F412019C-E47A-465C-816F-304AD6E84017}">
      <dsp:nvSpPr>
        <dsp:cNvPr id="0" name=""/>
        <dsp:cNvSpPr/>
      </dsp:nvSpPr>
      <dsp:spPr>
        <a:xfrm>
          <a:off x="999485" y="2125662"/>
          <a:ext cx="5665640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2673" y="2178850"/>
        <a:ext cx="3878913" cy="1709596"/>
      </dsp:txXfrm>
    </dsp:sp>
    <dsp:sp modelId="{FE30DE2C-C7A2-4B15-8216-38B8E350332C}">
      <dsp:nvSpPr>
        <dsp:cNvPr id="0" name=""/>
        <dsp:cNvSpPr/>
      </dsp:nvSpPr>
      <dsp:spPr>
        <a:xfrm>
          <a:off x="1006539" y="4237270"/>
          <a:ext cx="566535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9727" y="4290458"/>
        <a:ext cx="3878714" cy="1709596"/>
      </dsp:txXfrm>
    </dsp:sp>
    <dsp:sp modelId="{61599C62-4F73-4153-9B6B-7FC5AE26CD6E}">
      <dsp:nvSpPr>
        <dsp:cNvPr id="0" name=""/>
        <dsp:cNvSpPr/>
      </dsp:nvSpPr>
      <dsp:spPr>
        <a:xfrm>
          <a:off x="4921769" y="1371600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87355" y="1371600"/>
        <a:ext cx="649210" cy="888237"/>
      </dsp:txXfrm>
    </dsp:sp>
    <dsp:sp modelId="{4501A95C-C412-4557-AD87-F88243C736DA}">
      <dsp:nvSpPr>
        <dsp:cNvPr id="0" name=""/>
        <dsp:cNvSpPr/>
      </dsp:nvSpPr>
      <dsp:spPr>
        <a:xfrm>
          <a:off x="4991629" y="3429001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257215" y="3429001"/>
        <a:ext cx="649210" cy="88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jpg"/><Relationship Id="rId7" Type="http://schemas.openxmlformats.org/officeDocument/2006/relationships/image" Target="../media/image2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5178" y="3135114"/>
            <a:ext cx="3902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 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Khánh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Phương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0120" y="3135114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Student: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Lê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Khôi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Phong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Đào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Như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Tùng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Công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Minh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Hiếu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Thanh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Tùng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Đặng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Quốc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Duy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</a:t>
            </a: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Project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98" y="1798751"/>
            <a:ext cx="174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98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5487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5487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5487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 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8493" y="2911108"/>
            <a:ext cx="1818201" cy="429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242" y="291110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-35780" y="2510806"/>
            <a:ext cx="1825488" cy="429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8241" y="2590800"/>
            <a:ext cx="150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0" grpId="0" animBg="1"/>
      <p:bldP spid="10" grpId="0"/>
      <p:bldP spid="24" grpId="0" animBg="1"/>
      <p:bldP spid="25" grpId="0" animBg="1"/>
      <p:bldP spid="26" grpId="0" animBg="1"/>
      <p:bldP spid="21" grpId="0" animBg="1"/>
      <p:bldP spid="30" grpId="0" animBg="1"/>
      <p:bldP spid="27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81730028"/>
              </p:ext>
            </p:extLst>
          </p:nvPr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5487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70029"/>
            <a:ext cx="1825487" cy="3950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709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5487" cy="3470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543" y="216225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1018669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98439" y="1704825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Event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7951" y="2973957"/>
            <a:ext cx="1143000" cy="7092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73" y="3032863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4369185" y="3857981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1449381" flipV="1">
            <a:off x="3477144" y="4019570"/>
            <a:ext cx="613244" cy="45719"/>
          </a:xfrm>
          <a:prstGeom prst="lef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70865" y="5390038"/>
            <a:ext cx="1657336" cy="7529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21151333">
            <a:off x="3462267" y="3481584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3124" y="218069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3973" y="418071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B</a:t>
            </a:r>
            <a:endParaRPr lang="en-US" dirty="0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1" y="4957846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3435869" y="5705193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926421" y="61198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pic>
        <p:nvPicPr>
          <p:cNvPr id="18" name="Picture 2" descr="http://1.bp.blogspot.com/-vW4MzXVsmqQ/UEul7BqjEJI/AAAAAAAAALI/a5HwZjtkwJ4/s200/Follow+m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77" y="922747"/>
            <a:ext cx="1564156" cy="15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3" y="3025477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altimetricks.com/wp-content/uploads/2012/10/notifications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3" y="5447855"/>
            <a:ext cx="1388872" cy="70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1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6" grpId="0" animBg="1"/>
      <p:bldP spid="47" grpId="0" animBg="1"/>
      <p:bldP spid="5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5487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5487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5487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 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iphoneapplication-development.com/wp-content/uploads/2012/04/Agile-Development-Methedolog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533400"/>
            <a:ext cx="5181600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819400" y="5276849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Agile Development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Users have to buy 1 ticket/transaction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Users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Have only one role Admin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HCMC</a:t>
            </a:r>
            <a:endParaRPr lang="en-US" sz="24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 and Q&amp;A</a:t>
            </a: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999" y="2610678"/>
            <a:ext cx="134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074" name="Picture 2" descr="C:\Users\Hieu\Desktop\6985220-image-of-q-a-questions-and-answers-on-3d-block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274488" cy="34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22860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Story in Japan - </a:t>
            </a:r>
            <a:r>
              <a:rPr lang="en-US" sz="3200" dirty="0" err="1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610678"/>
            <a:ext cx="152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3898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Khôi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Phong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Minh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Hiếu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Như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7259" y="2759781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Thanh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Quốc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Duy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50319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901" y="295577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tickets.</a:t>
            </a: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3299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84189"/>
            <a:ext cx="4065110" cy="26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299104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Weak online payment</a:t>
            </a: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" y="299104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2nd 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online.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easily.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buying.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payment.</a:t>
            </a: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459</Words>
  <Application>Microsoft Office PowerPoint</Application>
  <PresentationFormat>On-screen Show (4:3)</PresentationFormat>
  <Paragraphs>168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Segoe UI Light</vt:lpstr>
      <vt:lpstr>Segoe UI Semilight</vt:lpstr>
      <vt:lpstr>Wingdings</vt:lpstr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Phong Le</cp:lastModifiedBy>
  <cp:revision>77</cp:revision>
  <dcterms:created xsi:type="dcterms:W3CDTF">2013-02-01T10:00:41Z</dcterms:created>
  <dcterms:modified xsi:type="dcterms:W3CDTF">2013-08-24T19:49:21Z</dcterms:modified>
</cp:coreProperties>
</file>