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9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57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673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074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51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839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306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96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91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889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974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535D-EB84-4A0A-87B4-28A8B624441E}" type="datetimeFigureOut">
              <a:rPr lang="vi-VN" smtClean="0"/>
              <a:t>25/08/2013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978D-E1FE-4E77-9D87-9B9A2A7469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63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5487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r>
              <a:rPr lang="en-US" dirty="0" smtClean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duydq00276</dc:creator>
  <cp:lastModifiedBy>duydq00276</cp:lastModifiedBy>
  <cp:revision>1</cp:revision>
  <dcterms:created xsi:type="dcterms:W3CDTF">2013-08-24T20:03:55Z</dcterms:created>
  <dcterms:modified xsi:type="dcterms:W3CDTF">2013-08-24T20:10:18Z</dcterms:modified>
</cp:coreProperties>
</file>