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90" autoAdjust="0"/>
  </p:normalViewPr>
  <p:slideViewPr>
    <p:cSldViewPr>
      <p:cViewPr>
        <p:scale>
          <a:sx n="75" d="100"/>
          <a:sy n="75" d="100"/>
        </p:scale>
        <p:origin x="-6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pPr algn="l"/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E395F9C6-8877-4FAC-A5CF-194FC029FD4F}" type="pres">
      <dgm:prSet presAssocID="{EE37044E-EFF3-4DF6-B49C-FEA04D079868}" presName="TwoNodes_1" presStyleLbl="node1" presStyleIdx="0" presStyleCnt="2" custScaleX="94759" custScaleY="75522" custLinFactNeighborX="12326" custLinFactNeighborY="-6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D8D0A-EBEB-4E83-995B-9EF6E1736147}" type="pres">
      <dgm:prSet presAssocID="{EE37044E-EFF3-4DF6-B49C-FEA04D079868}" presName="TwoNodes_2" presStyleLbl="node1" presStyleIdx="1" presStyleCnt="2" custScaleX="95491" custScaleY="69340" custLinFactNeighborX="-5523" custLinFactNeighborY="-3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F89C2-99F8-427E-95EB-02A2017EFCE6}" type="pres">
      <dgm:prSet presAssocID="{EE37044E-EFF3-4DF6-B49C-FEA04D079868}" presName="TwoConn_1-2" presStyleLbl="fgAccFollowNode1" presStyleIdx="0" presStyleCnt="1" custScaleX="59330" custScaleY="58533" custLinFactNeighborX="29381" custLinFactNeighborY="-37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F539E-50E0-4044-A13E-BC06EB7886C7}" type="pres">
      <dgm:prSet presAssocID="{EE37044E-EFF3-4DF6-B49C-FEA04D07986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36C41-1898-4960-B355-DEB89B4A5C2E}" type="pres">
      <dgm:prSet presAssocID="{EE37044E-EFF3-4DF6-B49C-FEA04D07986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71487-8E26-40A1-8F25-7A0B89E4D125}" type="presOf" srcId="{5362BC90-88AA-45F4-82DF-65A3974733C2}" destId="{E395F9C6-8877-4FAC-A5CF-194FC029FD4F}" srcOrd="0" destOrd="0" presId="urn:microsoft.com/office/officeart/2005/8/layout/vProcess5"/>
    <dgm:cxn modelId="{B4244E87-1A5F-4038-90D6-7C01952B6E25}" type="presOf" srcId="{EE37044E-EFF3-4DF6-B49C-FEA04D079868}" destId="{A76142A5-A3C5-4B9F-8498-28795D764300}" srcOrd="0" destOrd="0" presId="urn:microsoft.com/office/officeart/2005/8/layout/vProcess5"/>
    <dgm:cxn modelId="{6FBD6235-B636-4BFD-B1C8-C76C0A3A964F}" type="presOf" srcId="{927FBEA3-6E7C-4CCC-913E-477BAB727F5E}" destId="{4F436C41-1898-4960-B355-DEB89B4A5C2E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BA6320F6-E26C-4EBF-ACA2-0C3F1F3EFAD8}" type="presOf" srcId="{A902485B-4D9E-468D-B7AA-FF268092F514}" destId="{548F89C2-99F8-427E-95EB-02A2017EFCE6}" srcOrd="0" destOrd="0" presId="urn:microsoft.com/office/officeart/2005/8/layout/vProcess5"/>
    <dgm:cxn modelId="{C84C9FC1-1024-4EDA-8305-715A2F083813}" type="presOf" srcId="{927FBEA3-6E7C-4CCC-913E-477BAB727F5E}" destId="{55ED8D0A-EBEB-4E83-995B-9EF6E1736147}" srcOrd="0" destOrd="0" presId="urn:microsoft.com/office/officeart/2005/8/layout/vProcess5"/>
    <dgm:cxn modelId="{6DE5D3BD-C84D-4622-A67E-8723C84597BE}" type="presOf" srcId="{5362BC90-88AA-45F4-82DF-65A3974733C2}" destId="{D5AF539E-50E0-4044-A13E-BC06EB7886C7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A57EE876-5963-4627-9C98-6F7AA7B6FA7B}" type="presParOf" srcId="{A76142A5-A3C5-4B9F-8498-28795D764300}" destId="{A9C1B682-970F-4BDE-B0E8-FA36DDCF2539}" srcOrd="0" destOrd="0" presId="urn:microsoft.com/office/officeart/2005/8/layout/vProcess5"/>
    <dgm:cxn modelId="{A4C8FE8F-7D7E-47CB-915B-A27E03480C1D}" type="presParOf" srcId="{A76142A5-A3C5-4B9F-8498-28795D764300}" destId="{E395F9C6-8877-4FAC-A5CF-194FC029FD4F}" srcOrd="1" destOrd="0" presId="urn:microsoft.com/office/officeart/2005/8/layout/vProcess5"/>
    <dgm:cxn modelId="{F7D0AB69-7CF4-4CF7-94AA-FADB07D0DADC}" type="presParOf" srcId="{A76142A5-A3C5-4B9F-8498-28795D764300}" destId="{55ED8D0A-EBEB-4E83-995B-9EF6E1736147}" srcOrd="2" destOrd="0" presId="urn:microsoft.com/office/officeart/2005/8/layout/vProcess5"/>
    <dgm:cxn modelId="{412E8374-9805-4949-8487-E114809E0079}" type="presParOf" srcId="{A76142A5-A3C5-4B9F-8498-28795D764300}" destId="{548F89C2-99F8-427E-95EB-02A2017EFCE6}" srcOrd="3" destOrd="0" presId="urn:microsoft.com/office/officeart/2005/8/layout/vProcess5"/>
    <dgm:cxn modelId="{44525661-D6FF-433C-AC7A-C8D024BA36C3}" type="presParOf" srcId="{A76142A5-A3C5-4B9F-8498-28795D764300}" destId="{D5AF539E-50E0-4044-A13E-BC06EB7886C7}" srcOrd="4" destOrd="0" presId="urn:microsoft.com/office/officeart/2005/8/layout/vProcess5"/>
    <dgm:cxn modelId="{8BE4295F-ACE6-40EE-AA4B-1EAE449A5982}" type="presParOf" srcId="{A76142A5-A3C5-4B9F-8498-28795D764300}" destId="{4F436C41-1898-4960-B355-DEB89B4A5C2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pPr algn="l"/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D30A1B52-17D9-47CB-9534-50D6841060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A399BA5-878F-496A-A42B-D6C78F1D99A3}" type="parTrans" cxnId="{93727549-1987-4CCF-811A-D35E027263CA}">
      <dgm:prSet/>
      <dgm:spPr/>
      <dgm:t>
        <a:bodyPr/>
        <a:lstStyle/>
        <a:p>
          <a:endParaRPr lang="en-US"/>
        </a:p>
      </dgm:t>
    </dgm:pt>
    <dgm:pt modelId="{5B6475A0-8F9A-407A-910A-C0AC404FCEB1}" type="sibTrans" cxnId="{93727549-1987-4CCF-811A-D35E027263CA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E395F9C6-8877-4FAC-A5CF-194FC029FD4F}" type="pres">
      <dgm:prSet presAssocID="{EE37044E-EFF3-4DF6-B49C-FEA04D079868}" presName="TwoNodes_1" presStyleLbl="node1" presStyleIdx="0" presStyleCnt="2" custScaleX="94759" custScaleY="75522" custLinFactNeighborX="12326" custLinFactNeighborY="-6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D8D0A-EBEB-4E83-995B-9EF6E1736147}" type="pres">
      <dgm:prSet presAssocID="{EE37044E-EFF3-4DF6-B49C-FEA04D079868}" presName="TwoNodes_2" presStyleLbl="node1" presStyleIdx="1" presStyleCnt="2" custScaleX="95491" custScaleY="69340" custLinFactNeighborX="-5523" custLinFactNeighborY="-3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F89C2-99F8-427E-95EB-02A2017EFCE6}" type="pres">
      <dgm:prSet presAssocID="{EE37044E-EFF3-4DF6-B49C-FEA04D079868}" presName="TwoConn_1-2" presStyleLbl="fgAccFollowNode1" presStyleIdx="0" presStyleCnt="1" custScaleX="59330" custScaleY="58533" custLinFactNeighborX="29381" custLinFactNeighborY="-37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F539E-50E0-4044-A13E-BC06EB7886C7}" type="pres">
      <dgm:prSet presAssocID="{EE37044E-EFF3-4DF6-B49C-FEA04D07986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36C41-1898-4960-B355-DEB89B4A5C2E}" type="pres">
      <dgm:prSet presAssocID="{EE37044E-EFF3-4DF6-B49C-FEA04D07986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A46C7EF7-C2F5-4A3A-AD40-372E17F1241A}" type="presOf" srcId="{D30A1B52-17D9-47CB-9534-50D6841060DE}" destId="{4F436C41-1898-4960-B355-DEB89B4A5C2E}" srcOrd="1" destOrd="0" presId="urn:microsoft.com/office/officeart/2005/8/layout/vProcess5"/>
    <dgm:cxn modelId="{3AA2E706-71CC-4F04-8293-6A335C3F8468}" type="presOf" srcId="{EE37044E-EFF3-4DF6-B49C-FEA04D079868}" destId="{A76142A5-A3C5-4B9F-8498-28795D764300}" srcOrd="0" destOrd="0" presId="urn:microsoft.com/office/officeart/2005/8/layout/vProcess5"/>
    <dgm:cxn modelId="{AE703608-8C39-44E9-AA5F-D562EB85CD4A}" type="presOf" srcId="{5362BC90-88AA-45F4-82DF-65A3974733C2}" destId="{D5AF539E-50E0-4044-A13E-BC06EB7886C7}" srcOrd="1" destOrd="0" presId="urn:microsoft.com/office/officeart/2005/8/layout/vProcess5"/>
    <dgm:cxn modelId="{84CBDD82-557D-4D83-8DB6-5C71D28098B0}" type="presOf" srcId="{5362BC90-88AA-45F4-82DF-65A3974733C2}" destId="{E395F9C6-8877-4FAC-A5CF-194FC029FD4F}" srcOrd="0" destOrd="0" presId="urn:microsoft.com/office/officeart/2005/8/layout/vProcess5"/>
    <dgm:cxn modelId="{4616D1D8-2CDA-4D32-9E01-BF0B098691F2}" type="presOf" srcId="{A902485B-4D9E-468D-B7AA-FF268092F514}" destId="{548F89C2-99F8-427E-95EB-02A2017EFCE6}" srcOrd="0" destOrd="0" presId="urn:microsoft.com/office/officeart/2005/8/layout/vProcess5"/>
    <dgm:cxn modelId="{93727549-1987-4CCF-811A-D35E027263CA}" srcId="{EE37044E-EFF3-4DF6-B49C-FEA04D079868}" destId="{D30A1B52-17D9-47CB-9534-50D6841060DE}" srcOrd="1" destOrd="0" parTransId="{9A399BA5-878F-496A-A42B-D6C78F1D99A3}" sibTransId="{5B6475A0-8F9A-407A-910A-C0AC404FCEB1}"/>
    <dgm:cxn modelId="{B62EA94B-A6FD-4AEB-8DBF-4BE04EAAADE5}" type="presOf" srcId="{D30A1B52-17D9-47CB-9534-50D6841060DE}" destId="{55ED8D0A-EBEB-4E83-995B-9EF6E1736147}" srcOrd="0" destOrd="0" presId="urn:microsoft.com/office/officeart/2005/8/layout/vProcess5"/>
    <dgm:cxn modelId="{4E8E7480-0FA5-4B09-B32B-F3B5F48F1B92}" type="presParOf" srcId="{A76142A5-A3C5-4B9F-8498-28795D764300}" destId="{A9C1B682-970F-4BDE-B0E8-FA36DDCF2539}" srcOrd="0" destOrd="0" presId="urn:microsoft.com/office/officeart/2005/8/layout/vProcess5"/>
    <dgm:cxn modelId="{9027ABBE-658F-4171-A8D7-FF758FB03C8A}" type="presParOf" srcId="{A76142A5-A3C5-4B9F-8498-28795D764300}" destId="{E395F9C6-8877-4FAC-A5CF-194FC029FD4F}" srcOrd="1" destOrd="0" presId="urn:microsoft.com/office/officeart/2005/8/layout/vProcess5"/>
    <dgm:cxn modelId="{A52DA2AD-A5F9-4161-A54D-89985BA75C44}" type="presParOf" srcId="{A76142A5-A3C5-4B9F-8498-28795D764300}" destId="{55ED8D0A-EBEB-4E83-995B-9EF6E1736147}" srcOrd="2" destOrd="0" presId="urn:microsoft.com/office/officeart/2005/8/layout/vProcess5"/>
    <dgm:cxn modelId="{F65CDF15-1CBD-4422-A499-BDCEAA841189}" type="presParOf" srcId="{A76142A5-A3C5-4B9F-8498-28795D764300}" destId="{548F89C2-99F8-427E-95EB-02A2017EFCE6}" srcOrd="3" destOrd="0" presId="urn:microsoft.com/office/officeart/2005/8/layout/vProcess5"/>
    <dgm:cxn modelId="{C9CF446D-6CF8-4688-BB9D-32C88BFE4410}" type="presParOf" srcId="{A76142A5-A3C5-4B9F-8498-28795D764300}" destId="{D5AF539E-50E0-4044-A13E-BC06EB7886C7}" srcOrd="4" destOrd="0" presId="urn:microsoft.com/office/officeart/2005/8/layout/vProcess5"/>
    <dgm:cxn modelId="{E707A8E6-2DBE-4CCA-BAE3-A5358975A529}" type="presParOf" srcId="{A76142A5-A3C5-4B9F-8498-28795D764300}" destId="{4F436C41-1898-4960-B355-DEB89B4A5C2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pPr algn="l"/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1F312265-269B-4BAB-BB79-4B9C20C41744}" type="pres">
      <dgm:prSet presAssocID="{EE37044E-EFF3-4DF6-B49C-FEA04D079868}" presName="OneNode_1" presStyleLbl="node1" presStyleIdx="0" presStyleCnt="1" custScaleX="81023" custScaleY="122934" custLinFactNeighborX="2733" custLinFactNeighborY="-23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1792D7-9A60-430A-B43F-57868EBB4F91}" type="presOf" srcId="{5362BC90-88AA-45F4-82DF-65A3974733C2}" destId="{1F312265-269B-4BAB-BB79-4B9C20C41744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A97CC981-01BA-4035-A0AA-C22B20CA0972}" type="presOf" srcId="{EE37044E-EFF3-4DF6-B49C-FEA04D079868}" destId="{A76142A5-A3C5-4B9F-8498-28795D764300}" srcOrd="0" destOrd="0" presId="urn:microsoft.com/office/officeart/2005/8/layout/vProcess5"/>
    <dgm:cxn modelId="{1357FF3F-4DC3-476D-8390-954E7EDE2065}" type="presParOf" srcId="{A76142A5-A3C5-4B9F-8498-28795D764300}" destId="{A9C1B682-970F-4BDE-B0E8-FA36DDCF2539}" srcOrd="0" destOrd="0" presId="urn:microsoft.com/office/officeart/2005/8/layout/vProcess5"/>
    <dgm:cxn modelId="{710E2667-0F89-4B2D-9AF9-57372D070DB9}" type="presParOf" srcId="{A76142A5-A3C5-4B9F-8498-28795D764300}" destId="{1F312265-269B-4BAB-BB79-4B9C20C4174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5F9C6-8877-4FAC-A5CF-194FC029FD4F}">
      <dsp:nvSpPr>
        <dsp:cNvPr id="0" name=""/>
        <dsp:cNvSpPr/>
      </dsp:nvSpPr>
      <dsp:spPr>
        <a:xfrm>
          <a:off x="846772" y="153821"/>
          <a:ext cx="5368435" cy="2057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07025" y="214074"/>
        <a:ext cx="2731263" cy="1936682"/>
      </dsp:txXfrm>
    </dsp:sp>
    <dsp:sp modelId="{55ED8D0A-EBEB-4E83-995B-9EF6E1736147}">
      <dsp:nvSpPr>
        <dsp:cNvPr id="0" name=""/>
        <dsp:cNvSpPr/>
      </dsp:nvSpPr>
      <dsp:spPr>
        <a:xfrm>
          <a:off x="814596" y="2743196"/>
          <a:ext cx="5409906" cy="1888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69917" y="2798517"/>
        <a:ext cx="2653836" cy="1778151"/>
      </dsp:txXfrm>
    </dsp:sp>
    <dsp:sp modelId="{548F89C2-99F8-427E-95EB-02A2017EFCE6}">
      <dsp:nvSpPr>
        <dsp:cNvPr id="0" name=""/>
        <dsp:cNvSpPr/>
      </dsp:nvSpPr>
      <dsp:spPr>
        <a:xfrm>
          <a:off x="4775041" y="1847747"/>
          <a:ext cx="1050481" cy="1036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011399" y="1847747"/>
        <a:ext cx="577765" cy="779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5F9C6-8877-4FAC-A5CF-194FC029FD4F}">
      <dsp:nvSpPr>
        <dsp:cNvPr id="0" name=""/>
        <dsp:cNvSpPr/>
      </dsp:nvSpPr>
      <dsp:spPr>
        <a:xfrm>
          <a:off x="846772" y="153821"/>
          <a:ext cx="5368435" cy="2057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07025" y="214074"/>
        <a:ext cx="2731263" cy="1936682"/>
      </dsp:txXfrm>
    </dsp:sp>
    <dsp:sp modelId="{55ED8D0A-EBEB-4E83-995B-9EF6E1736147}">
      <dsp:nvSpPr>
        <dsp:cNvPr id="0" name=""/>
        <dsp:cNvSpPr/>
      </dsp:nvSpPr>
      <dsp:spPr>
        <a:xfrm>
          <a:off x="814596" y="2743196"/>
          <a:ext cx="5409906" cy="1888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69917" y="2798517"/>
        <a:ext cx="2653836" cy="1778151"/>
      </dsp:txXfrm>
    </dsp:sp>
    <dsp:sp modelId="{548F89C2-99F8-427E-95EB-02A2017EFCE6}">
      <dsp:nvSpPr>
        <dsp:cNvPr id="0" name=""/>
        <dsp:cNvSpPr/>
      </dsp:nvSpPr>
      <dsp:spPr>
        <a:xfrm>
          <a:off x="4775041" y="1847747"/>
          <a:ext cx="1050481" cy="10363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011399" y="1847747"/>
        <a:ext cx="577765" cy="779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12265-269B-4BAB-BB79-4B9C20C41744}">
      <dsp:nvSpPr>
        <dsp:cNvPr id="0" name=""/>
        <dsp:cNvSpPr/>
      </dsp:nvSpPr>
      <dsp:spPr>
        <a:xfrm>
          <a:off x="814578" y="453902"/>
          <a:ext cx="5400285" cy="3720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23555" y="562879"/>
        <a:ext cx="5182331" cy="350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57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7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074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51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3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0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96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1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89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7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63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199"/>
            <a:ext cx="1825487" cy="1628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574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Customer Setting 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59755095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2179553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19980435">
            <a:off x="3201142" y="2076639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369185" y="4146013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Ticket</a:t>
            </a:r>
            <a:endParaRPr lang="en-US" dirty="0"/>
          </a:p>
        </p:txBody>
      </p:sp>
      <p:pic>
        <p:nvPicPr>
          <p:cNvPr id="4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77" y="927722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ight Arrow 49"/>
          <p:cNvSpPr/>
          <p:nvPr/>
        </p:nvSpPr>
        <p:spPr>
          <a:xfrm rot="2104844">
            <a:off x="3215969" y="3992184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y 6"/>
          <p:cNvSpPr/>
          <p:nvPr/>
        </p:nvSpPr>
        <p:spPr>
          <a:xfrm rot="19153340">
            <a:off x="3006949" y="3446155"/>
            <a:ext cx="1361865" cy="11034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8276" y="198884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Not buy my own ticket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 animBg="1"/>
      <p:bldP spid="5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84247023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2179553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9980435">
            <a:off x="3201142" y="2076639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69185" y="4146013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 Ticket</a:t>
            </a:r>
            <a:endParaRPr lang="en-US" dirty="0"/>
          </a:p>
        </p:txBody>
      </p:sp>
      <p:pic>
        <p:nvPicPr>
          <p:cNvPr id="14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77" y="927722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2104844">
            <a:off x="3215969" y="3992184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 rot="19153340">
            <a:off x="3006949" y="3446155"/>
            <a:ext cx="1361865" cy="11034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32467" y="1219199"/>
            <a:ext cx="1825487" cy="1628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276" y="1978818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Not respond my own request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2574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Customer Setting 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38206389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2179553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9980435">
            <a:off x="3201142" y="2076639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69185" y="3854194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 Ticket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104844">
            <a:off x="3215969" y="3700365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xplosion 2 16"/>
          <p:cNvSpPr/>
          <p:nvPr/>
        </p:nvSpPr>
        <p:spPr>
          <a:xfrm>
            <a:off x="6012160" y="1804680"/>
            <a:ext cx="2448272" cy="2210363"/>
          </a:xfrm>
          <a:prstGeom prst="irregularSeal2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More than 10 per day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32467" y="1219199"/>
            <a:ext cx="1825487" cy="1628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2574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Customer Setting 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276" y="1978818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Not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 per day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7" name="Picture 3" descr="C:\Users\TungNT60513\Pictures\img-wallpapers-the-core-atomnet-160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06054"/>
            <a:ext cx="2946089" cy="164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181600" y="2277204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516216" y="1984555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expired</a:t>
            </a:r>
            <a:endParaRPr lang="en-US" dirty="0"/>
          </a:p>
        </p:txBody>
      </p:sp>
      <p:pic>
        <p:nvPicPr>
          <p:cNvPr id="1028" name="Picture 4" descr="C:\Users\TungNT60513\Pictures\ti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18" y="4110731"/>
            <a:ext cx="1152938" cy="12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 rot="5400000">
            <a:off x="6620199" y="3286346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94206" y="429279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32467" y="1219199"/>
            <a:ext cx="1825487" cy="1273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Auto System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31" name="Picture 7" descr="C:\Users\TungNT60513\Pictures\hitech-event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07" y="4077072"/>
            <a:ext cx="1982088" cy="13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TungNT60513\Pictures\exp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05" y="4182035"/>
            <a:ext cx="1949915" cy="11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0800000">
            <a:off x="3722688" y="4708744"/>
            <a:ext cx="120935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166" y="176135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Check event expired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17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2" name="Picture 3" descr="C:\Users\TungNT60513\Pictures\img-wallpapers-the-core-atomnet-160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46019"/>
            <a:ext cx="2823095" cy="15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 rot="5400000">
            <a:off x="3005641" y="2698707"/>
            <a:ext cx="63872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11758" y="3098564"/>
            <a:ext cx="1872210" cy="103448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transaction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3039102" y="4465445"/>
            <a:ext cx="571803" cy="4572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32467" y="1219199"/>
            <a:ext cx="1825487" cy="1273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Auto System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166" y="1761351"/>
            <a:ext cx="165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Check 5-days pay time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1" name="Picture 3" descr="C:\Users\TungNT60513\Pictures\Notify-and-Remi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69" y="4941168"/>
            <a:ext cx="1452599" cy="14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ungNT60513\Pictures\adm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6" y="3040930"/>
            <a:ext cx="1095523" cy="10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5181600" y="5877272"/>
            <a:ext cx="571803" cy="4572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16200000">
            <a:off x="6466406" y="4617845"/>
            <a:ext cx="571803" cy="4572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3" name="Picture 5" descr="C:\Users\TungNT60513\Pictures\making time pay(1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11697"/>
            <a:ext cx="2103835" cy="148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0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467" y="1219199"/>
            <a:ext cx="1825487" cy="1273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5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Auto System</a:t>
            </a:r>
            <a:endParaRPr lang="en-US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8519" y="1761351"/>
            <a:ext cx="19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Not report  ticket after 5 days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259309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19549364">
            <a:off x="3079995" y="2206822"/>
            <a:ext cx="13825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1268760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ticket</a:t>
            </a:r>
            <a:endParaRPr lang="en-US" dirty="0"/>
          </a:p>
        </p:txBody>
      </p:sp>
      <p:pic>
        <p:nvPicPr>
          <p:cNvPr id="3074" name="Picture 2" descr="C:\Users\TungNT60513\Pictures\tick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80728"/>
            <a:ext cx="927393" cy="1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5983548" y="1628800"/>
            <a:ext cx="60467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 descr="C:\Users\TungNT60513\Pictures\tim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1" y="1283860"/>
            <a:ext cx="720080" cy="77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622807" y="112474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4757" y="20633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days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20487266">
            <a:off x="3256240" y="2886995"/>
            <a:ext cx="358097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28604" y="256490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3" name="&quot;No&quot; Symbol 22"/>
          <p:cNvSpPr/>
          <p:nvPr/>
        </p:nvSpPr>
        <p:spPr>
          <a:xfrm rot="16200000">
            <a:off x="4329431" y="2058323"/>
            <a:ext cx="1699042" cy="17899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4" grpId="0"/>
      <p:bldP spid="21" grpId="0"/>
      <p:bldP spid="26" grpId="0" animBg="1"/>
      <p:bldP spid="27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duydq00276</dc:creator>
  <cp:lastModifiedBy>TungNT60513</cp:lastModifiedBy>
  <cp:revision>14</cp:revision>
  <dcterms:created xsi:type="dcterms:W3CDTF">2013-08-24T20:03:55Z</dcterms:created>
  <dcterms:modified xsi:type="dcterms:W3CDTF">2013-08-25T17:15:31Z</dcterms:modified>
</cp:coreProperties>
</file>