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1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45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9E209-D58C-4BFE-942B-3FEDBF9708F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D00369-7773-49C9-968F-F449E190DD2D}">
      <dgm:prSet phldrT="[Text]" custT="1"/>
      <dgm:spPr/>
      <dgm:t>
        <a:bodyPr/>
        <a:lstStyle/>
        <a:p>
          <a:r>
            <a:rPr lang="en-US" sz="1800" dirty="0" smtClean="0"/>
            <a:t>Splits input string</a:t>
          </a:r>
          <a:endParaRPr lang="en-US" sz="1800" dirty="0"/>
        </a:p>
      </dgm:t>
    </dgm:pt>
    <dgm:pt modelId="{8B131897-3075-40D4-8A18-F6CEFE2777DA}" type="parTrans" cxnId="{086B3F53-0B1B-4C1F-BF8D-C727C1FEDEF7}">
      <dgm:prSet/>
      <dgm:spPr/>
      <dgm:t>
        <a:bodyPr/>
        <a:lstStyle/>
        <a:p>
          <a:endParaRPr lang="en-US"/>
        </a:p>
      </dgm:t>
    </dgm:pt>
    <dgm:pt modelId="{D1429941-5290-497A-AB5A-935DF24AA9CA}" type="sibTrans" cxnId="{086B3F53-0B1B-4C1F-BF8D-C727C1FEDEF7}">
      <dgm:prSet/>
      <dgm:spPr/>
      <dgm:t>
        <a:bodyPr/>
        <a:lstStyle/>
        <a:p>
          <a:endParaRPr lang="en-US"/>
        </a:p>
      </dgm:t>
    </dgm:pt>
    <dgm:pt modelId="{796C7CD1-1333-442B-845F-CA61B8EB7D46}">
      <dgm:prSet phldrT="[Text]" custT="1"/>
      <dgm:spPr/>
      <dgm:t>
        <a:bodyPr/>
        <a:lstStyle/>
        <a:p>
          <a:r>
            <a:rPr lang="en-US" sz="1800" dirty="0" smtClean="0"/>
            <a:t>Using fuzzy to compute if </a:t>
          </a:r>
          <a:r>
            <a:rPr lang="en-US" sz="1800" dirty="0" err="1" smtClean="0"/>
            <a:t>mathch</a:t>
          </a:r>
          <a:r>
            <a:rPr lang="en-US" sz="1800" dirty="0" smtClean="0"/>
            <a:t> &gt;= 50%</a:t>
          </a:r>
          <a:endParaRPr lang="en-US" sz="1800" dirty="0"/>
        </a:p>
      </dgm:t>
    </dgm:pt>
    <dgm:pt modelId="{AD08C47A-7656-4CAD-B00D-6CEDAD3C9016}" type="parTrans" cxnId="{3CF1073C-4E16-4AC3-92BB-8BDD70546BEA}">
      <dgm:prSet/>
      <dgm:spPr/>
      <dgm:t>
        <a:bodyPr/>
        <a:lstStyle/>
        <a:p>
          <a:endParaRPr lang="en-US"/>
        </a:p>
      </dgm:t>
    </dgm:pt>
    <dgm:pt modelId="{3FE60270-F1F8-4053-9AAD-409B4E7B9783}" type="sibTrans" cxnId="{3CF1073C-4E16-4AC3-92BB-8BDD70546BEA}">
      <dgm:prSet/>
      <dgm:spPr/>
      <dgm:t>
        <a:bodyPr/>
        <a:lstStyle/>
        <a:p>
          <a:endParaRPr lang="en-US"/>
        </a:p>
      </dgm:t>
    </dgm:pt>
    <dgm:pt modelId="{7215AC10-8056-4C69-9631-0433A5C3F811}">
      <dgm:prSet phldrT="[Text]" custT="1"/>
      <dgm:spPr/>
      <dgm:t>
        <a:bodyPr/>
        <a:lstStyle/>
        <a:p>
          <a:r>
            <a:rPr lang="en-US" sz="1800" dirty="0" err="1" smtClean="0"/>
            <a:t>ReduceRedundancy</a:t>
          </a:r>
          <a:endParaRPr lang="en-US" sz="1800" dirty="0"/>
        </a:p>
      </dgm:t>
    </dgm:pt>
    <dgm:pt modelId="{A79A34C9-08B2-4C2F-8187-7E06A86C87C4}" type="parTrans" cxnId="{BE580C40-53A6-4A06-87C6-5AB9AF014CC4}">
      <dgm:prSet/>
      <dgm:spPr/>
      <dgm:t>
        <a:bodyPr/>
        <a:lstStyle/>
        <a:p>
          <a:endParaRPr lang="en-US"/>
        </a:p>
      </dgm:t>
    </dgm:pt>
    <dgm:pt modelId="{3E8DEB96-88E6-4A3F-84E4-B84CE8F6A851}" type="sibTrans" cxnId="{BE580C40-53A6-4A06-87C6-5AB9AF014CC4}">
      <dgm:prSet/>
      <dgm:spPr/>
      <dgm:t>
        <a:bodyPr/>
        <a:lstStyle/>
        <a:p>
          <a:endParaRPr lang="en-US"/>
        </a:p>
      </dgm:t>
    </dgm:pt>
    <dgm:pt modelId="{C3604770-9BFB-4AE1-B866-46DD6398DA00}">
      <dgm:prSet phldrT="[Text]" custT="1"/>
      <dgm:spPr/>
      <dgm:t>
        <a:bodyPr/>
        <a:lstStyle/>
        <a:p>
          <a:r>
            <a:rPr lang="en-US" sz="1800" dirty="0" smtClean="0"/>
            <a:t>Sort by </a:t>
          </a:r>
          <a:r>
            <a:rPr lang="en-US" sz="1800" dirty="0" err="1" smtClean="0"/>
            <a:t>revelant</a:t>
          </a:r>
          <a:endParaRPr lang="en-US" sz="1800" dirty="0"/>
        </a:p>
      </dgm:t>
    </dgm:pt>
    <dgm:pt modelId="{32B72BDC-1FE3-4034-ACCE-EC3F8066F2BB}" type="parTrans" cxnId="{8A0CFFDD-DB2C-48FB-97E2-54F8AC508F84}">
      <dgm:prSet/>
      <dgm:spPr/>
      <dgm:t>
        <a:bodyPr/>
        <a:lstStyle/>
        <a:p>
          <a:endParaRPr lang="en-US"/>
        </a:p>
      </dgm:t>
    </dgm:pt>
    <dgm:pt modelId="{7597335C-5F3C-4B1F-8F97-EE4C170570CD}" type="sibTrans" cxnId="{8A0CFFDD-DB2C-48FB-97E2-54F8AC508F84}">
      <dgm:prSet/>
      <dgm:spPr/>
      <dgm:t>
        <a:bodyPr/>
        <a:lstStyle/>
        <a:p>
          <a:endParaRPr lang="en-US"/>
        </a:p>
      </dgm:t>
    </dgm:pt>
    <dgm:pt modelId="{58F3C7E6-85DE-4F6C-86B8-8ADD2EDEDAA2}">
      <dgm:prSet phldrT="[Text]" custT="1"/>
      <dgm:spPr/>
      <dgm:t>
        <a:bodyPr/>
        <a:lstStyle/>
        <a:p>
          <a:r>
            <a:rPr lang="en-US" sz="1800" dirty="0" smtClean="0"/>
            <a:t>Show results</a:t>
          </a:r>
          <a:endParaRPr lang="en-US" sz="1800" dirty="0"/>
        </a:p>
      </dgm:t>
    </dgm:pt>
    <dgm:pt modelId="{B3D5F29A-33F2-49D6-8B14-D965B980B1FE}" type="parTrans" cxnId="{59277E02-A90B-4430-BC2A-382B8624DC15}">
      <dgm:prSet/>
      <dgm:spPr/>
      <dgm:t>
        <a:bodyPr/>
        <a:lstStyle/>
        <a:p>
          <a:endParaRPr lang="en-US"/>
        </a:p>
      </dgm:t>
    </dgm:pt>
    <dgm:pt modelId="{B9D204DF-ACAA-4AC9-8023-0F16476F9D4D}" type="sibTrans" cxnId="{59277E02-A90B-4430-BC2A-382B8624DC15}">
      <dgm:prSet/>
      <dgm:spPr/>
      <dgm:t>
        <a:bodyPr/>
        <a:lstStyle/>
        <a:p>
          <a:endParaRPr lang="en-US"/>
        </a:p>
      </dgm:t>
    </dgm:pt>
    <dgm:pt modelId="{BA44ABD0-ED48-4474-B771-245BCB8EED0C}" type="pres">
      <dgm:prSet presAssocID="{F4E9E209-D58C-4BFE-942B-3FEDBF9708F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7B726D-4BF1-4B7A-B01B-F4CFBFFE8E92}" type="pres">
      <dgm:prSet presAssocID="{BAD00369-7773-49C9-968F-F449E190DD2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36657-134E-4C4C-BDB6-FE75E48FDC2D}" type="pres">
      <dgm:prSet presAssocID="{D1429941-5290-497A-AB5A-935DF24AA9CA}" presName="sibTrans" presStyleLbl="sibTrans1D1" presStyleIdx="0" presStyleCnt="4"/>
      <dgm:spPr/>
      <dgm:t>
        <a:bodyPr/>
        <a:lstStyle/>
        <a:p>
          <a:endParaRPr lang="en-US"/>
        </a:p>
      </dgm:t>
    </dgm:pt>
    <dgm:pt modelId="{23A55A3F-61DD-4E5A-A26B-60778A6E28B9}" type="pres">
      <dgm:prSet presAssocID="{D1429941-5290-497A-AB5A-935DF24AA9CA}" presName="connectorText" presStyleLbl="sibTrans1D1" presStyleIdx="0" presStyleCnt="4"/>
      <dgm:spPr/>
      <dgm:t>
        <a:bodyPr/>
        <a:lstStyle/>
        <a:p>
          <a:endParaRPr lang="en-US"/>
        </a:p>
      </dgm:t>
    </dgm:pt>
    <dgm:pt modelId="{4AB946DC-2D10-4304-A5F4-56962390CA6E}" type="pres">
      <dgm:prSet presAssocID="{796C7CD1-1333-442B-845F-CA61B8EB7D4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2D59A-1E3B-4B97-8E6A-3443B34552A6}" type="pres">
      <dgm:prSet presAssocID="{3FE60270-F1F8-4053-9AAD-409B4E7B9783}" presName="sibTrans" presStyleLbl="sibTrans1D1" presStyleIdx="1" presStyleCnt="4"/>
      <dgm:spPr/>
      <dgm:t>
        <a:bodyPr/>
        <a:lstStyle/>
        <a:p>
          <a:endParaRPr lang="en-US"/>
        </a:p>
      </dgm:t>
    </dgm:pt>
    <dgm:pt modelId="{D90BDDDE-2120-4AD7-BBB4-B1CEE5F0C1DF}" type="pres">
      <dgm:prSet presAssocID="{3FE60270-F1F8-4053-9AAD-409B4E7B9783}" presName="connectorText" presStyleLbl="sibTrans1D1" presStyleIdx="1" presStyleCnt="4"/>
      <dgm:spPr/>
      <dgm:t>
        <a:bodyPr/>
        <a:lstStyle/>
        <a:p>
          <a:endParaRPr lang="en-US"/>
        </a:p>
      </dgm:t>
    </dgm:pt>
    <dgm:pt modelId="{5B0D999D-EE65-46E9-8790-6F60D78B14B9}" type="pres">
      <dgm:prSet presAssocID="{7215AC10-8056-4C69-9631-0433A5C3F81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9BAE2-88EC-472D-BCEE-F89B782392CE}" type="pres">
      <dgm:prSet presAssocID="{3E8DEB96-88E6-4A3F-84E4-B84CE8F6A851}" presName="sibTrans" presStyleLbl="sibTrans1D1" presStyleIdx="2" presStyleCnt="4"/>
      <dgm:spPr/>
      <dgm:t>
        <a:bodyPr/>
        <a:lstStyle/>
        <a:p>
          <a:endParaRPr lang="en-US"/>
        </a:p>
      </dgm:t>
    </dgm:pt>
    <dgm:pt modelId="{4B30EF9C-5AFE-4750-9158-940E655F1B4A}" type="pres">
      <dgm:prSet presAssocID="{3E8DEB96-88E6-4A3F-84E4-B84CE8F6A851}" presName="connectorText" presStyleLbl="sibTrans1D1" presStyleIdx="2" presStyleCnt="4"/>
      <dgm:spPr/>
      <dgm:t>
        <a:bodyPr/>
        <a:lstStyle/>
        <a:p>
          <a:endParaRPr lang="en-US"/>
        </a:p>
      </dgm:t>
    </dgm:pt>
    <dgm:pt modelId="{C82C3B18-08B6-4CE3-88ED-648E3F7E00BA}" type="pres">
      <dgm:prSet presAssocID="{C3604770-9BFB-4AE1-B866-46DD6398DA0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74592-9CD7-418B-AB4A-94EDEE13F023}" type="pres">
      <dgm:prSet presAssocID="{7597335C-5F3C-4B1F-8F97-EE4C170570CD}" presName="sibTrans" presStyleLbl="sibTrans1D1" presStyleIdx="3" presStyleCnt="4"/>
      <dgm:spPr/>
      <dgm:t>
        <a:bodyPr/>
        <a:lstStyle/>
        <a:p>
          <a:endParaRPr lang="en-US"/>
        </a:p>
      </dgm:t>
    </dgm:pt>
    <dgm:pt modelId="{E284E738-A677-46F4-AB1D-F346A1941819}" type="pres">
      <dgm:prSet presAssocID="{7597335C-5F3C-4B1F-8F97-EE4C170570CD}" presName="connectorText" presStyleLbl="sibTrans1D1" presStyleIdx="3" presStyleCnt="4"/>
      <dgm:spPr/>
      <dgm:t>
        <a:bodyPr/>
        <a:lstStyle/>
        <a:p>
          <a:endParaRPr lang="en-US"/>
        </a:p>
      </dgm:t>
    </dgm:pt>
    <dgm:pt modelId="{32428080-D253-4E94-946D-C575DAD45734}" type="pres">
      <dgm:prSet presAssocID="{58F3C7E6-85DE-4F6C-86B8-8ADD2EDEDAA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4C4CB9-BC91-4E42-AA52-7530A915004A}" type="presOf" srcId="{C3604770-9BFB-4AE1-B866-46DD6398DA00}" destId="{C82C3B18-08B6-4CE3-88ED-648E3F7E00BA}" srcOrd="0" destOrd="0" presId="urn:microsoft.com/office/officeart/2005/8/layout/bProcess3"/>
    <dgm:cxn modelId="{60A87854-9DF8-4280-9961-D42EF6A82E45}" type="presOf" srcId="{D1429941-5290-497A-AB5A-935DF24AA9CA}" destId="{0F736657-134E-4C4C-BDB6-FE75E48FDC2D}" srcOrd="0" destOrd="0" presId="urn:microsoft.com/office/officeart/2005/8/layout/bProcess3"/>
    <dgm:cxn modelId="{CBFA523F-91FF-4AAB-8288-24F1875EB0DE}" type="presOf" srcId="{F4E9E209-D58C-4BFE-942B-3FEDBF9708F7}" destId="{BA44ABD0-ED48-4474-B771-245BCB8EED0C}" srcOrd="0" destOrd="0" presId="urn:microsoft.com/office/officeart/2005/8/layout/bProcess3"/>
    <dgm:cxn modelId="{02F97853-C7A3-4A96-B194-2884042639DD}" type="presOf" srcId="{3FE60270-F1F8-4053-9AAD-409B4E7B9783}" destId="{D90BDDDE-2120-4AD7-BBB4-B1CEE5F0C1DF}" srcOrd="1" destOrd="0" presId="urn:microsoft.com/office/officeart/2005/8/layout/bProcess3"/>
    <dgm:cxn modelId="{E31E92BC-77A1-4BEF-95A8-C64601BAB8D3}" type="presOf" srcId="{D1429941-5290-497A-AB5A-935DF24AA9CA}" destId="{23A55A3F-61DD-4E5A-A26B-60778A6E28B9}" srcOrd="1" destOrd="0" presId="urn:microsoft.com/office/officeart/2005/8/layout/bProcess3"/>
    <dgm:cxn modelId="{59277E02-A90B-4430-BC2A-382B8624DC15}" srcId="{F4E9E209-D58C-4BFE-942B-3FEDBF9708F7}" destId="{58F3C7E6-85DE-4F6C-86B8-8ADD2EDEDAA2}" srcOrd="4" destOrd="0" parTransId="{B3D5F29A-33F2-49D6-8B14-D965B980B1FE}" sibTransId="{B9D204DF-ACAA-4AC9-8023-0F16476F9D4D}"/>
    <dgm:cxn modelId="{3CF1073C-4E16-4AC3-92BB-8BDD70546BEA}" srcId="{F4E9E209-D58C-4BFE-942B-3FEDBF9708F7}" destId="{796C7CD1-1333-442B-845F-CA61B8EB7D46}" srcOrd="1" destOrd="0" parTransId="{AD08C47A-7656-4CAD-B00D-6CEDAD3C9016}" sibTransId="{3FE60270-F1F8-4053-9AAD-409B4E7B9783}"/>
    <dgm:cxn modelId="{D000BE7B-E575-46EA-8A74-17E424A588FB}" type="presOf" srcId="{3E8DEB96-88E6-4A3F-84E4-B84CE8F6A851}" destId="{4B30EF9C-5AFE-4750-9158-940E655F1B4A}" srcOrd="1" destOrd="0" presId="urn:microsoft.com/office/officeart/2005/8/layout/bProcess3"/>
    <dgm:cxn modelId="{7CE78C3E-2BDD-4345-837F-58DCA10BB1BE}" type="presOf" srcId="{58F3C7E6-85DE-4F6C-86B8-8ADD2EDEDAA2}" destId="{32428080-D253-4E94-946D-C575DAD45734}" srcOrd="0" destOrd="0" presId="urn:microsoft.com/office/officeart/2005/8/layout/bProcess3"/>
    <dgm:cxn modelId="{DB7524A8-3AE5-41FF-85F0-863CC1C69ACB}" type="presOf" srcId="{796C7CD1-1333-442B-845F-CA61B8EB7D46}" destId="{4AB946DC-2D10-4304-A5F4-56962390CA6E}" srcOrd="0" destOrd="0" presId="urn:microsoft.com/office/officeart/2005/8/layout/bProcess3"/>
    <dgm:cxn modelId="{E77A5E3B-AAEA-4F94-9BF7-EAB494680237}" type="presOf" srcId="{3E8DEB96-88E6-4A3F-84E4-B84CE8F6A851}" destId="{DAB9BAE2-88EC-472D-BCEE-F89B782392CE}" srcOrd="0" destOrd="0" presId="urn:microsoft.com/office/officeart/2005/8/layout/bProcess3"/>
    <dgm:cxn modelId="{6E9A1CA5-E02C-417E-B057-935124ECFCF5}" type="presOf" srcId="{3FE60270-F1F8-4053-9AAD-409B4E7B9783}" destId="{0C42D59A-1E3B-4B97-8E6A-3443B34552A6}" srcOrd="0" destOrd="0" presId="urn:microsoft.com/office/officeart/2005/8/layout/bProcess3"/>
    <dgm:cxn modelId="{086B3F53-0B1B-4C1F-BF8D-C727C1FEDEF7}" srcId="{F4E9E209-D58C-4BFE-942B-3FEDBF9708F7}" destId="{BAD00369-7773-49C9-968F-F449E190DD2D}" srcOrd="0" destOrd="0" parTransId="{8B131897-3075-40D4-8A18-F6CEFE2777DA}" sibTransId="{D1429941-5290-497A-AB5A-935DF24AA9CA}"/>
    <dgm:cxn modelId="{6973F64C-98A2-4693-B894-9E3F8E28EE83}" type="presOf" srcId="{7597335C-5F3C-4B1F-8F97-EE4C170570CD}" destId="{E284E738-A677-46F4-AB1D-F346A1941819}" srcOrd="1" destOrd="0" presId="urn:microsoft.com/office/officeart/2005/8/layout/bProcess3"/>
    <dgm:cxn modelId="{5EEEE392-EDFD-4610-9BDD-473DD4086172}" type="presOf" srcId="{BAD00369-7773-49C9-968F-F449E190DD2D}" destId="{D17B726D-4BF1-4B7A-B01B-F4CFBFFE8E92}" srcOrd="0" destOrd="0" presId="urn:microsoft.com/office/officeart/2005/8/layout/bProcess3"/>
    <dgm:cxn modelId="{8A0CFFDD-DB2C-48FB-97E2-54F8AC508F84}" srcId="{F4E9E209-D58C-4BFE-942B-3FEDBF9708F7}" destId="{C3604770-9BFB-4AE1-B866-46DD6398DA00}" srcOrd="3" destOrd="0" parTransId="{32B72BDC-1FE3-4034-ACCE-EC3F8066F2BB}" sibTransId="{7597335C-5F3C-4B1F-8F97-EE4C170570CD}"/>
    <dgm:cxn modelId="{CC10BF2E-EF4A-4319-9295-646F9AD14A25}" type="presOf" srcId="{7215AC10-8056-4C69-9631-0433A5C3F811}" destId="{5B0D999D-EE65-46E9-8790-6F60D78B14B9}" srcOrd="0" destOrd="0" presId="urn:microsoft.com/office/officeart/2005/8/layout/bProcess3"/>
    <dgm:cxn modelId="{2E577547-244A-46BE-8279-147625095776}" type="presOf" srcId="{7597335C-5F3C-4B1F-8F97-EE4C170570CD}" destId="{76174592-9CD7-418B-AB4A-94EDEE13F023}" srcOrd="0" destOrd="0" presId="urn:microsoft.com/office/officeart/2005/8/layout/bProcess3"/>
    <dgm:cxn modelId="{BE580C40-53A6-4A06-87C6-5AB9AF014CC4}" srcId="{F4E9E209-D58C-4BFE-942B-3FEDBF9708F7}" destId="{7215AC10-8056-4C69-9631-0433A5C3F811}" srcOrd="2" destOrd="0" parTransId="{A79A34C9-08B2-4C2F-8187-7E06A86C87C4}" sibTransId="{3E8DEB96-88E6-4A3F-84E4-B84CE8F6A851}"/>
    <dgm:cxn modelId="{16757484-798C-4EAC-9CF4-64DC19CC46C2}" type="presParOf" srcId="{BA44ABD0-ED48-4474-B771-245BCB8EED0C}" destId="{D17B726D-4BF1-4B7A-B01B-F4CFBFFE8E92}" srcOrd="0" destOrd="0" presId="urn:microsoft.com/office/officeart/2005/8/layout/bProcess3"/>
    <dgm:cxn modelId="{4F940399-836D-4280-A8A6-9F1B5C0F1A0B}" type="presParOf" srcId="{BA44ABD0-ED48-4474-B771-245BCB8EED0C}" destId="{0F736657-134E-4C4C-BDB6-FE75E48FDC2D}" srcOrd="1" destOrd="0" presId="urn:microsoft.com/office/officeart/2005/8/layout/bProcess3"/>
    <dgm:cxn modelId="{30B6F504-ADD1-4CAD-99AF-DF6B4FB5CBDE}" type="presParOf" srcId="{0F736657-134E-4C4C-BDB6-FE75E48FDC2D}" destId="{23A55A3F-61DD-4E5A-A26B-60778A6E28B9}" srcOrd="0" destOrd="0" presId="urn:microsoft.com/office/officeart/2005/8/layout/bProcess3"/>
    <dgm:cxn modelId="{84C9D2EB-B356-426D-B187-8F562FE68470}" type="presParOf" srcId="{BA44ABD0-ED48-4474-B771-245BCB8EED0C}" destId="{4AB946DC-2D10-4304-A5F4-56962390CA6E}" srcOrd="2" destOrd="0" presId="urn:microsoft.com/office/officeart/2005/8/layout/bProcess3"/>
    <dgm:cxn modelId="{A61FF32F-DAFA-423D-A37F-92A3C983F8F1}" type="presParOf" srcId="{BA44ABD0-ED48-4474-B771-245BCB8EED0C}" destId="{0C42D59A-1E3B-4B97-8E6A-3443B34552A6}" srcOrd="3" destOrd="0" presId="urn:microsoft.com/office/officeart/2005/8/layout/bProcess3"/>
    <dgm:cxn modelId="{457D7C49-B8D4-4DAB-AC60-4C40721200D3}" type="presParOf" srcId="{0C42D59A-1E3B-4B97-8E6A-3443B34552A6}" destId="{D90BDDDE-2120-4AD7-BBB4-B1CEE5F0C1DF}" srcOrd="0" destOrd="0" presId="urn:microsoft.com/office/officeart/2005/8/layout/bProcess3"/>
    <dgm:cxn modelId="{E7B4904B-EA3B-4E5F-8635-8DF8A5B03D42}" type="presParOf" srcId="{BA44ABD0-ED48-4474-B771-245BCB8EED0C}" destId="{5B0D999D-EE65-46E9-8790-6F60D78B14B9}" srcOrd="4" destOrd="0" presId="urn:microsoft.com/office/officeart/2005/8/layout/bProcess3"/>
    <dgm:cxn modelId="{91592F61-42F9-481A-9AF9-14ECAB9BEB9E}" type="presParOf" srcId="{BA44ABD0-ED48-4474-B771-245BCB8EED0C}" destId="{DAB9BAE2-88EC-472D-BCEE-F89B782392CE}" srcOrd="5" destOrd="0" presId="urn:microsoft.com/office/officeart/2005/8/layout/bProcess3"/>
    <dgm:cxn modelId="{52AB7DDA-D55C-4D71-B5A9-24CC883E30DE}" type="presParOf" srcId="{DAB9BAE2-88EC-472D-BCEE-F89B782392CE}" destId="{4B30EF9C-5AFE-4750-9158-940E655F1B4A}" srcOrd="0" destOrd="0" presId="urn:microsoft.com/office/officeart/2005/8/layout/bProcess3"/>
    <dgm:cxn modelId="{7BED3642-0210-4258-993C-C3F9507C77B5}" type="presParOf" srcId="{BA44ABD0-ED48-4474-B771-245BCB8EED0C}" destId="{C82C3B18-08B6-4CE3-88ED-648E3F7E00BA}" srcOrd="6" destOrd="0" presId="urn:microsoft.com/office/officeart/2005/8/layout/bProcess3"/>
    <dgm:cxn modelId="{7D437400-EABE-4DA0-8BF9-A80C4AD5F413}" type="presParOf" srcId="{BA44ABD0-ED48-4474-B771-245BCB8EED0C}" destId="{76174592-9CD7-418B-AB4A-94EDEE13F023}" srcOrd="7" destOrd="0" presId="urn:microsoft.com/office/officeart/2005/8/layout/bProcess3"/>
    <dgm:cxn modelId="{3ED548DD-8311-4D39-92BD-09C16B6F286C}" type="presParOf" srcId="{76174592-9CD7-418B-AB4A-94EDEE13F023}" destId="{E284E738-A677-46F4-AB1D-F346A1941819}" srcOrd="0" destOrd="0" presId="urn:microsoft.com/office/officeart/2005/8/layout/bProcess3"/>
    <dgm:cxn modelId="{3D3D6056-4F4F-44C0-8104-5F86C9BF1D99}" type="presParOf" srcId="{BA44ABD0-ED48-4474-B771-245BCB8EED0C}" destId="{32428080-D253-4E94-946D-C575DAD45734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36657-134E-4C4C-BDB6-FE75E48FDC2D}">
      <dsp:nvSpPr>
        <dsp:cNvPr id="0" name=""/>
        <dsp:cNvSpPr/>
      </dsp:nvSpPr>
      <dsp:spPr>
        <a:xfrm>
          <a:off x="3458181" y="670427"/>
          <a:ext cx="5170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0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03009" y="713409"/>
        <a:ext cx="27381" cy="5476"/>
      </dsp:txXfrm>
    </dsp:sp>
    <dsp:sp modelId="{D17B726D-4BF1-4B7A-B01B-F4CFBFFE8E92}">
      <dsp:nvSpPr>
        <dsp:cNvPr id="0" name=""/>
        <dsp:cNvSpPr/>
      </dsp:nvSpPr>
      <dsp:spPr>
        <a:xfrm>
          <a:off x="1078955" y="1839"/>
          <a:ext cx="2381026" cy="142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Splits input string</a:t>
          </a:r>
          <a:endParaRPr lang="en-US" sz="1800" kern="1200" dirty="0"/>
        </a:p>
      </dsp:txBody>
      <dsp:txXfrm>
        <a:off x="1078955" y="1839"/>
        <a:ext cx="2381026" cy="1428616"/>
      </dsp:txXfrm>
    </dsp:sp>
    <dsp:sp modelId="{0C42D59A-1E3B-4B97-8E6A-3443B34552A6}">
      <dsp:nvSpPr>
        <dsp:cNvPr id="0" name=""/>
        <dsp:cNvSpPr/>
      </dsp:nvSpPr>
      <dsp:spPr>
        <a:xfrm>
          <a:off x="2269468" y="1428655"/>
          <a:ext cx="2928662" cy="517036"/>
        </a:xfrm>
        <a:custGeom>
          <a:avLst/>
          <a:gdLst/>
          <a:ahLst/>
          <a:cxnLst/>
          <a:rect l="0" t="0" r="0" b="0"/>
          <a:pathLst>
            <a:path>
              <a:moveTo>
                <a:pt x="2928662" y="0"/>
              </a:moveTo>
              <a:lnTo>
                <a:pt x="2928662" y="275618"/>
              </a:lnTo>
              <a:lnTo>
                <a:pt x="0" y="275618"/>
              </a:lnTo>
              <a:lnTo>
                <a:pt x="0" y="51703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59314" y="1684435"/>
        <a:ext cx="148971" cy="5476"/>
      </dsp:txXfrm>
    </dsp:sp>
    <dsp:sp modelId="{4AB946DC-2D10-4304-A5F4-56962390CA6E}">
      <dsp:nvSpPr>
        <dsp:cNvPr id="0" name=""/>
        <dsp:cNvSpPr/>
      </dsp:nvSpPr>
      <dsp:spPr>
        <a:xfrm>
          <a:off x="4007618" y="1839"/>
          <a:ext cx="2381026" cy="142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Using fuzzy to compute if </a:t>
          </a:r>
          <a:r>
            <a:rPr lang="en-US" sz="1800" kern="1200" dirty="0" err="1" smtClean="0"/>
            <a:t>mathch</a:t>
          </a:r>
          <a:r>
            <a:rPr lang="en-US" sz="1800" kern="1200" dirty="0" smtClean="0"/>
            <a:t> &gt;= 50%</a:t>
          </a:r>
          <a:endParaRPr lang="en-US" sz="1800" kern="1200" dirty="0"/>
        </a:p>
      </dsp:txBody>
      <dsp:txXfrm>
        <a:off x="4007618" y="1839"/>
        <a:ext cx="2381026" cy="1428616"/>
      </dsp:txXfrm>
    </dsp:sp>
    <dsp:sp modelId="{DAB9BAE2-88EC-472D-BCEE-F89B782392CE}">
      <dsp:nvSpPr>
        <dsp:cNvPr id="0" name=""/>
        <dsp:cNvSpPr/>
      </dsp:nvSpPr>
      <dsp:spPr>
        <a:xfrm>
          <a:off x="3458181" y="2646680"/>
          <a:ext cx="5170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70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03009" y="2689661"/>
        <a:ext cx="27381" cy="5476"/>
      </dsp:txXfrm>
    </dsp:sp>
    <dsp:sp modelId="{5B0D999D-EE65-46E9-8790-6F60D78B14B9}">
      <dsp:nvSpPr>
        <dsp:cNvPr id="0" name=""/>
        <dsp:cNvSpPr/>
      </dsp:nvSpPr>
      <dsp:spPr>
        <a:xfrm>
          <a:off x="1078955" y="1978091"/>
          <a:ext cx="2381026" cy="142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ReduceRedundancy</a:t>
          </a:r>
          <a:endParaRPr lang="en-US" sz="1800" kern="1200" dirty="0"/>
        </a:p>
      </dsp:txBody>
      <dsp:txXfrm>
        <a:off x="1078955" y="1978091"/>
        <a:ext cx="2381026" cy="1428616"/>
      </dsp:txXfrm>
    </dsp:sp>
    <dsp:sp modelId="{76174592-9CD7-418B-AB4A-94EDEE13F023}">
      <dsp:nvSpPr>
        <dsp:cNvPr id="0" name=""/>
        <dsp:cNvSpPr/>
      </dsp:nvSpPr>
      <dsp:spPr>
        <a:xfrm>
          <a:off x="2269468" y="3404908"/>
          <a:ext cx="2928662" cy="517036"/>
        </a:xfrm>
        <a:custGeom>
          <a:avLst/>
          <a:gdLst/>
          <a:ahLst/>
          <a:cxnLst/>
          <a:rect l="0" t="0" r="0" b="0"/>
          <a:pathLst>
            <a:path>
              <a:moveTo>
                <a:pt x="2928662" y="0"/>
              </a:moveTo>
              <a:lnTo>
                <a:pt x="2928662" y="275618"/>
              </a:lnTo>
              <a:lnTo>
                <a:pt x="0" y="275618"/>
              </a:lnTo>
              <a:lnTo>
                <a:pt x="0" y="51703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59314" y="3660687"/>
        <a:ext cx="148971" cy="5476"/>
      </dsp:txXfrm>
    </dsp:sp>
    <dsp:sp modelId="{C82C3B18-08B6-4CE3-88ED-648E3F7E00BA}">
      <dsp:nvSpPr>
        <dsp:cNvPr id="0" name=""/>
        <dsp:cNvSpPr/>
      </dsp:nvSpPr>
      <dsp:spPr>
        <a:xfrm>
          <a:off x="4007618" y="1978091"/>
          <a:ext cx="2381026" cy="142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Sort by </a:t>
          </a:r>
          <a:r>
            <a:rPr lang="en-US" sz="1800" kern="1200" dirty="0" err="1" smtClean="0"/>
            <a:t>revelant</a:t>
          </a:r>
          <a:endParaRPr lang="en-US" sz="1800" kern="1200" dirty="0"/>
        </a:p>
      </dsp:txBody>
      <dsp:txXfrm>
        <a:off x="4007618" y="1978091"/>
        <a:ext cx="2381026" cy="1428616"/>
      </dsp:txXfrm>
    </dsp:sp>
    <dsp:sp modelId="{32428080-D253-4E94-946D-C575DAD45734}">
      <dsp:nvSpPr>
        <dsp:cNvPr id="0" name=""/>
        <dsp:cNvSpPr/>
      </dsp:nvSpPr>
      <dsp:spPr>
        <a:xfrm>
          <a:off x="1078955" y="3954344"/>
          <a:ext cx="2381026" cy="142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Show results</a:t>
          </a:r>
          <a:endParaRPr lang="en-US" sz="1800" kern="1200" dirty="0"/>
        </a:p>
      </dsp:txBody>
      <dsp:txXfrm>
        <a:off x="1078955" y="3954344"/>
        <a:ext cx="2381026" cy="1428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Using </a:t>
            </a:r>
            <a:r>
              <a:rPr lang="en-US" sz="2800" dirty="0" err="1" smtClean="0"/>
              <a:t>ajax</a:t>
            </a:r>
            <a:r>
              <a:rPr lang="en-US" sz="2800" dirty="0" smtClean="0"/>
              <a:t> to suggest event name, artist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Using Fuzzy searching </a:t>
            </a:r>
            <a:r>
              <a:rPr lang="en-US" sz="2800" dirty="0" smtClean="0"/>
              <a:t>algorithm</a:t>
            </a:r>
            <a:r>
              <a:rPr lang="en-US" sz="2800" dirty="0" smtClean="0"/>
              <a:t> to find </a:t>
            </a:r>
            <a:r>
              <a:rPr lang="en-US" sz="2800" dirty="0" smtClean="0"/>
              <a:t>approximate results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Reduce redundancy results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Sort by relevant &amp; hold 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06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808038"/>
          </a:xfrm>
        </p:spPr>
        <p:txBody>
          <a:bodyPr/>
          <a:lstStyle/>
          <a:p>
            <a:r>
              <a:rPr lang="en-US" dirty="0" smtClean="0"/>
              <a:t>Fuzzy search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28351423"/>
              </p:ext>
            </p:extLst>
          </p:nvPr>
        </p:nvGraphicFramePr>
        <p:xfrm>
          <a:off x="685800" y="1143000"/>
          <a:ext cx="7467600" cy="538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6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09" y="0"/>
            <a:ext cx="7620000" cy="1143000"/>
          </a:xfrm>
        </p:spPr>
        <p:txBody>
          <a:bodyPr/>
          <a:lstStyle/>
          <a:p>
            <a:r>
              <a:rPr lang="en-US" dirty="0" smtClean="0"/>
              <a:t>Event State 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331961" y="3112505"/>
            <a:ext cx="304800" cy="3048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66350" y="2940678"/>
            <a:ext cx="1063028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66350" y="4469663"/>
            <a:ext cx="1063028" cy="6056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Outdate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160761" y="1405576"/>
            <a:ext cx="1441764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Disapprove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813426" y="2927867"/>
            <a:ext cx="992486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Trading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09600" y="3264905"/>
            <a:ext cx="1752600" cy="45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1" idx="0"/>
          </p:cNvCxnSpPr>
          <p:nvPr/>
        </p:nvCxnSpPr>
        <p:spPr>
          <a:xfrm>
            <a:off x="2897864" y="3550278"/>
            <a:ext cx="0" cy="9193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17" idx="1"/>
          </p:cNvCxnSpPr>
          <p:nvPr/>
        </p:nvCxnSpPr>
        <p:spPr>
          <a:xfrm flipV="1">
            <a:off x="3429378" y="3232667"/>
            <a:ext cx="1384048" cy="12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3"/>
            <a:endCxn id="43" idx="1"/>
          </p:cNvCxnSpPr>
          <p:nvPr/>
        </p:nvCxnSpPr>
        <p:spPr>
          <a:xfrm flipV="1">
            <a:off x="3602525" y="1699775"/>
            <a:ext cx="2080033" cy="10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0121" y="300473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Admin Create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897864" y="234901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Disapprove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638300" y="3854109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 </a:t>
            </a:r>
            <a:r>
              <a:rPr lang="en-US" sz="1400" b="1" dirty="0" err="1" smtClean="0"/>
              <a:t>Holddate</a:t>
            </a:r>
            <a:endParaRPr lang="en-US" b="1" dirty="0"/>
          </a:p>
        </p:txBody>
      </p:sp>
      <p:cxnSp>
        <p:nvCxnSpPr>
          <p:cNvPr id="57" name="Elbow Connector 56"/>
          <p:cNvCxnSpPr/>
          <p:nvPr/>
        </p:nvCxnSpPr>
        <p:spPr>
          <a:xfrm rot="10800000" flipV="1">
            <a:off x="3299240" y="3537467"/>
            <a:ext cx="1577939" cy="928250"/>
          </a:xfrm>
          <a:prstGeom prst="bentConnector3">
            <a:avLst>
              <a:gd name="adj1" fmla="val 1270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559522" y="2991920"/>
            <a:ext cx="1222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Transaction</a:t>
            </a:r>
            <a:endParaRPr lang="en-US" b="1" dirty="0"/>
          </a:p>
        </p:txBody>
      </p:sp>
      <p:cxnSp>
        <p:nvCxnSpPr>
          <p:cNvPr id="66" name="Straight Arrow Connector 65"/>
          <p:cNvCxnSpPr>
            <a:stCxn id="9" idx="0"/>
            <a:endCxn id="14" idx="2"/>
          </p:cNvCxnSpPr>
          <p:nvPr/>
        </p:nvCxnSpPr>
        <p:spPr>
          <a:xfrm flipH="1" flipV="1">
            <a:off x="2881643" y="2015176"/>
            <a:ext cx="16221" cy="9255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31961" y="1556813"/>
            <a:ext cx="304800" cy="3198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8" idx="6"/>
          </p:cNvCxnSpPr>
          <p:nvPr/>
        </p:nvCxnSpPr>
        <p:spPr>
          <a:xfrm>
            <a:off x="636761" y="1716758"/>
            <a:ext cx="15028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9902" y="1450473"/>
            <a:ext cx="134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User Create</a:t>
            </a:r>
            <a:endParaRPr lang="en-US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5682558" y="1394975"/>
            <a:ext cx="1063028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3"/>
            <a:endCxn id="82" idx="2"/>
          </p:cNvCxnSpPr>
          <p:nvPr/>
        </p:nvCxnSpPr>
        <p:spPr>
          <a:xfrm flipV="1">
            <a:off x="6745586" y="1689973"/>
            <a:ext cx="768693" cy="98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378" y="4161886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 </a:t>
            </a:r>
            <a:r>
              <a:rPr lang="en-US" sz="1400" b="1" dirty="0" err="1" smtClean="0"/>
              <a:t>Holddate</a:t>
            </a:r>
            <a:endParaRPr lang="en-US" b="1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438400" y="2015176"/>
            <a:ext cx="0" cy="9126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638300" y="2195122"/>
            <a:ext cx="113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Approve</a:t>
            </a:r>
            <a:endParaRPr lang="en-US" b="1" dirty="0"/>
          </a:p>
        </p:txBody>
      </p:sp>
      <p:cxnSp>
        <p:nvCxnSpPr>
          <p:cNvPr id="68" name="Elbow Connector 67"/>
          <p:cNvCxnSpPr>
            <a:stCxn id="11" idx="3"/>
            <a:endCxn id="43" idx="2"/>
          </p:cNvCxnSpPr>
          <p:nvPr/>
        </p:nvCxnSpPr>
        <p:spPr>
          <a:xfrm flipV="1">
            <a:off x="3429378" y="2004575"/>
            <a:ext cx="2784694" cy="276791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82768" y="4469663"/>
            <a:ext cx="113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Delete</a:t>
            </a:r>
            <a:endParaRPr lang="en-US" b="1" dirty="0"/>
          </a:p>
        </p:txBody>
      </p:sp>
      <p:cxnSp>
        <p:nvCxnSpPr>
          <p:cNvPr id="72" name="Elbow Connector 71"/>
          <p:cNvCxnSpPr>
            <a:stCxn id="14" idx="0"/>
            <a:endCxn id="11" idx="2"/>
          </p:cNvCxnSpPr>
          <p:nvPr/>
        </p:nvCxnSpPr>
        <p:spPr>
          <a:xfrm rot="16200000" flipH="1">
            <a:off x="1054881" y="3232337"/>
            <a:ext cx="3669743" cy="16221"/>
          </a:xfrm>
          <a:prstGeom prst="bentConnector5">
            <a:avLst>
              <a:gd name="adj1" fmla="val -6229"/>
              <a:gd name="adj2" fmla="val 32476327"/>
              <a:gd name="adj3" fmla="val 10622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29400" y="5036376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 </a:t>
            </a:r>
            <a:r>
              <a:rPr lang="en-US" sz="1400" b="1" dirty="0" err="1" smtClean="0"/>
              <a:t>Holddate</a:t>
            </a:r>
            <a:endParaRPr lang="en-US" b="1" dirty="0"/>
          </a:p>
        </p:txBody>
      </p:sp>
      <p:sp>
        <p:nvSpPr>
          <p:cNvPr id="82" name="Flowchart: Connector 81"/>
          <p:cNvSpPr/>
          <p:nvPr/>
        </p:nvSpPr>
        <p:spPr>
          <a:xfrm>
            <a:off x="7514279" y="1457600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609057" y="1556813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0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4" grpId="1" animBg="1"/>
      <p:bldP spid="17" grpId="0" animBg="1"/>
      <p:bldP spid="53" grpId="0"/>
      <p:bldP spid="54" grpId="0"/>
      <p:bldP spid="55" grpId="0"/>
      <p:bldP spid="64" grpId="0"/>
      <p:bldP spid="38" grpId="1" animBg="1"/>
      <p:bldP spid="42" grpId="1"/>
      <p:bldP spid="43" grpId="0" animBg="1"/>
      <p:bldP spid="58" grpId="0"/>
      <p:bldP spid="71" grpId="0"/>
      <p:bldP spid="76" grpId="0"/>
      <p:bldP spid="81" grpId="0"/>
      <p:bldP spid="82" grpId="0" animBg="1"/>
      <p:bldP spid="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lowchart: Connector 79"/>
          <p:cNvSpPr/>
          <p:nvPr/>
        </p:nvSpPr>
        <p:spPr>
          <a:xfrm>
            <a:off x="5790915" y="1474203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State </a:t>
            </a:r>
          </a:p>
        </p:txBody>
      </p:sp>
      <p:sp>
        <p:nvSpPr>
          <p:cNvPr id="4" name="Oval 3"/>
          <p:cNvSpPr/>
          <p:nvPr/>
        </p:nvSpPr>
        <p:spPr>
          <a:xfrm>
            <a:off x="327434" y="2800160"/>
            <a:ext cx="304800" cy="3198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04800" y="3988052"/>
            <a:ext cx="304800" cy="3048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62200" y="2655305"/>
            <a:ext cx="1063028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62200" y="3835652"/>
            <a:ext cx="1063028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452072" y="5257800"/>
            <a:ext cx="1063028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Invalid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85372" y="3840179"/>
            <a:ext cx="1596428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OnTransaction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362200" y="1401776"/>
            <a:ext cx="1063028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221586" y="2655305"/>
            <a:ext cx="1524000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UserApprove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885693" y="1573416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4" idx="6"/>
            <a:endCxn id="9" idx="1"/>
          </p:cNvCxnSpPr>
          <p:nvPr/>
        </p:nvCxnSpPr>
        <p:spPr>
          <a:xfrm>
            <a:off x="632234" y="2960105"/>
            <a:ext cx="17299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 flipV="1">
            <a:off x="609600" y="4140452"/>
            <a:ext cx="1752600" cy="45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0"/>
          </p:cNvCxnSpPr>
          <p:nvPr/>
        </p:nvCxnSpPr>
        <p:spPr>
          <a:xfrm flipH="1">
            <a:off x="2893714" y="3264905"/>
            <a:ext cx="4150" cy="570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2"/>
            <a:endCxn id="17" idx="3"/>
          </p:cNvCxnSpPr>
          <p:nvPr/>
        </p:nvCxnSpPr>
        <p:spPr>
          <a:xfrm rot="5400000" flipH="1" flipV="1">
            <a:off x="4077076" y="1776743"/>
            <a:ext cx="1485147" cy="3851872"/>
          </a:xfrm>
          <a:prstGeom prst="bentConnector4">
            <a:avLst>
              <a:gd name="adj1" fmla="val -128778"/>
              <a:gd name="adj2" fmla="val 12121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12" idx="0"/>
          </p:cNvCxnSpPr>
          <p:nvPr/>
        </p:nvCxnSpPr>
        <p:spPr>
          <a:xfrm>
            <a:off x="5983586" y="4449779"/>
            <a:ext cx="0" cy="8080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1"/>
          </p:cNvCxnSpPr>
          <p:nvPr/>
        </p:nvCxnSpPr>
        <p:spPr>
          <a:xfrm>
            <a:off x="3419192" y="2960105"/>
            <a:ext cx="180239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13" idx="1"/>
          </p:cNvCxnSpPr>
          <p:nvPr/>
        </p:nvCxnSpPr>
        <p:spPr>
          <a:xfrm>
            <a:off x="3425228" y="4140452"/>
            <a:ext cx="1760144" cy="45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3"/>
            <a:endCxn id="80" idx="2"/>
          </p:cNvCxnSpPr>
          <p:nvPr/>
        </p:nvCxnSpPr>
        <p:spPr>
          <a:xfrm>
            <a:off x="3425228" y="1706576"/>
            <a:ext cx="236568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276600" y="3264905"/>
            <a:ext cx="0" cy="5752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2234" y="26938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Create new event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66562" y="384323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Create exist event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860330" y="2179450"/>
            <a:ext cx="954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Delete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139636" y="3372703"/>
            <a:ext cx="841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Approve</a:t>
            </a:r>
            <a:endParaRPr lang="en-US" b="1" dirty="0"/>
          </a:p>
        </p:txBody>
      </p:sp>
      <p:cxnSp>
        <p:nvCxnSpPr>
          <p:cNvPr id="57" name="Elbow Connector 56"/>
          <p:cNvCxnSpPr/>
          <p:nvPr/>
        </p:nvCxnSpPr>
        <p:spPr>
          <a:xfrm rot="10800000" flipV="1">
            <a:off x="3419192" y="3264904"/>
            <a:ext cx="1914808" cy="621296"/>
          </a:xfrm>
          <a:prstGeom prst="bentConnector3">
            <a:avLst>
              <a:gd name="adj1" fmla="val 1784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86648" y="2693819"/>
            <a:ext cx="1158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Admin Edit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019986" y="60960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Admin Edit</a:t>
            </a:r>
            <a:endParaRPr lang="en-US" b="1" dirty="0"/>
          </a:p>
        </p:txBody>
      </p:sp>
      <p:cxnSp>
        <p:nvCxnSpPr>
          <p:cNvPr id="66" name="Straight Arrow Connector 65"/>
          <p:cNvCxnSpPr>
            <a:stCxn id="9" idx="0"/>
            <a:endCxn id="14" idx="2"/>
          </p:cNvCxnSpPr>
          <p:nvPr/>
        </p:nvCxnSpPr>
        <p:spPr>
          <a:xfrm flipV="1">
            <a:off x="2893714" y="2011376"/>
            <a:ext cx="0" cy="6439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983586" y="4697637"/>
            <a:ext cx="894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Error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820940" y="3590117"/>
            <a:ext cx="841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Approve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231521" y="3398653"/>
            <a:ext cx="116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Disapprove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630534" y="4114047"/>
            <a:ext cx="1222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Transaction</a:t>
            </a:r>
            <a:endParaRPr lang="en-US" b="1" dirty="0"/>
          </a:p>
        </p:txBody>
      </p:sp>
      <p:sp>
        <p:nvSpPr>
          <p:cNvPr id="88" name="Flowchart: Connector 87"/>
          <p:cNvSpPr/>
          <p:nvPr/>
        </p:nvSpPr>
        <p:spPr>
          <a:xfrm>
            <a:off x="3457576" y="5330227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552354" y="5429440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stCxn id="12" idx="1"/>
            <a:endCxn id="88" idx="6"/>
          </p:cNvCxnSpPr>
          <p:nvPr/>
        </p:nvCxnSpPr>
        <p:spPr>
          <a:xfrm flipH="1">
            <a:off x="3915719" y="5562600"/>
            <a:ext cx="15363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5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51" grpId="0"/>
      <p:bldP spid="53" grpId="0"/>
      <p:bldP spid="54" grpId="0"/>
      <p:bldP spid="55" grpId="0"/>
      <p:bldP spid="64" grpId="0"/>
      <p:bldP spid="65" grpId="0"/>
      <p:bldP spid="69" grpId="0"/>
      <p:bldP spid="73" grpId="0"/>
      <p:bldP spid="74" grpId="0"/>
      <p:bldP spid="75" grpId="0"/>
      <p:bldP spid="88" grpId="0" animBg="1"/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15" y="20370"/>
            <a:ext cx="7620000" cy="1143000"/>
          </a:xfrm>
        </p:spPr>
        <p:txBody>
          <a:bodyPr/>
          <a:lstStyle/>
          <a:p>
            <a:r>
              <a:rPr lang="en-US" dirty="0" smtClean="0"/>
              <a:t>Transaction State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7115" y="3100950"/>
            <a:ext cx="304800" cy="3198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79135" y="2963081"/>
            <a:ext cx="914400" cy="59562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696454" y="2963081"/>
            <a:ext cx="1215428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Delivered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339736" y="5715000"/>
            <a:ext cx="1123666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Canceled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733800" y="1400573"/>
            <a:ext cx="1139228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358645" y="2995783"/>
            <a:ext cx="1106786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6"/>
            <a:endCxn id="9" idx="1"/>
          </p:cNvCxnSpPr>
          <p:nvPr/>
        </p:nvCxnSpPr>
        <p:spPr>
          <a:xfrm>
            <a:off x="601915" y="3260895"/>
            <a:ext cx="10772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3"/>
            <a:endCxn id="43" idx="2"/>
          </p:cNvCxnSpPr>
          <p:nvPr/>
        </p:nvCxnSpPr>
        <p:spPr>
          <a:xfrm>
            <a:off x="4873028" y="1705373"/>
            <a:ext cx="104237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1915" y="2997467"/>
            <a:ext cx="94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Buy Ticket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689161" y="2985816"/>
            <a:ext cx="1007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Shipping</a:t>
            </a:r>
            <a:endParaRPr lang="en-US" b="1" dirty="0"/>
          </a:p>
        </p:txBody>
      </p:sp>
      <p:sp>
        <p:nvSpPr>
          <p:cNvPr id="43" name="Flowchart: Connector 42"/>
          <p:cNvSpPr/>
          <p:nvPr/>
        </p:nvSpPr>
        <p:spPr>
          <a:xfrm>
            <a:off x="5915402" y="1473000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10180" y="1572213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9" idx="3"/>
            <a:endCxn id="11" idx="1"/>
          </p:cNvCxnSpPr>
          <p:nvPr/>
        </p:nvCxnSpPr>
        <p:spPr>
          <a:xfrm>
            <a:off x="2593535" y="3260895"/>
            <a:ext cx="1102919" cy="69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0"/>
            <a:endCxn id="14" idx="2"/>
          </p:cNvCxnSpPr>
          <p:nvPr/>
        </p:nvCxnSpPr>
        <p:spPr>
          <a:xfrm flipH="1" flipV="1">
            <a:off x="4303414" y="2010173"/>
            <a:ext cx="754" cy="9529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4" idx="0"/>
            <a:endCxn id="17" idx="0"/>
          </p:cNvCxnSpPr>
          <p:nvPr/>
        </p:nvCxnSpPr>
        <p:spPr>
          <a:xfrm rot="16200000" flipH="1">
            <a:off x="4810121" y="893866"/>
            <a:ext cx="1595210" cy="2608624"/>
          </a:xfrm>
          <a:prstGeom prst="bentConnector3">
            <a:avLst>
              <a:gd name="adj1" fmla="val -1433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21094" y="5241975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 </a:t>
            </a:r>
            <a:r>
              <a:rPr lang="en-US" sz="1400" b="1" dirty="0" err="1" smtClean="0"/>
              <a:t>Holddate</a:t>
            </a:r>
            <a:endParaRPr lang="en-US" b="1" dirty="0"/>
          </a:p>
        </p:txBody>
      </p:sp>
      <p:cxnSp>
        <p:nvCxnSpPr>
          <p:cNvPr id="84" name="Elbow Connector 83"/>
          <p:cNvCxnSpPr>
            <a:stCxn id="9" idx="2"/>
            <a:endCxn id="13" idx="2"/>
          </p:cNvCxnSpPr>
          <p:nvPr/>
        </p:nvCxnSpPr>
        <p:spPr>
          <a:xfrm rot="16200000" flipH="1">
            <a:off x="3136007" y="2559037"/>
            <a:ext cx="2765891" cy="4765234"/>
          </a:xfrm>
          <a:prstGeom prst="bentConnector3">
            <a:avLst>
              <a:gd name="adj1" fmla="val 10826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1" idx="2"/>
            <a:endCxn id="13" idx="1"/>
          </p:cNvCxnSpPr>
          <p:nvPr/>
        </p:nvCxnSpPr>
        <p:spPr>
          <a:xfrm rot="16200000" flipH="1">
            <a:off x="4098393" y="3778456"/>
            <a:ext cx="2447119" cy="203556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7" idx="3"/>
            <a:endCxn id="13" idx="3"/>
          </p:cNvCxnSpPr>
          <p:nvPr/>
        </p:nvCxnSpPr>
        <p:spPr>
          <a:xfrm flipH="1">
            <a:off x="7463402" y="3300583"/>
            <a:ext cx="2029" cy="2719217"/>
          </a:xfrm>
          <a:prstGeom prst="bentConnector3">
            <a:avLst>
              <a:gd name="adj1" fmla="val -1126663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303414" y="4710643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 </a:t>
            </a:r>
            <a:r>
              <a:rPr lang="en-US" sz="1400" b="1" dirty="0" err="1" smtClean="0"/>
              <a:t>Holddate</a:t>
            </a:r>
            <a:endParaRPr lang="en-US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6477000" y="3974034"/>
            <a:ext cx="135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Admin confirm</a:t>
            </a:r>
            <a:endParaRPr lang="en-US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6926373" y="1783855"/>
            <a:ext cx="135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Problem</a:t>
            </a:r>
            <a:endParaRPr lang="en-US" b="1" dirty="0"/>
          </a:p>
        </p:txBody>
      </p:sp>
      <p:cxnSp>
        <p:nvCxnSpPr>
          <p:cNvPr id="124" name="Elbow Connector 123"/>
          <p:cNvCxnSpPr>
            <a:stCxn id="17" idx="1"/>
          </p:cNvCxnSpPr>
          <p:nvPr/>
        </p:nvCxnSpPr>
        <p:spPr>
          <a:xfrm rot="10800000">
            <a:off x="4873029" y="1838533"/>
            <a:ext cx="1485617" cy="14620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887221" y="2228090"/>
            <a:ext cx="1089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Admin confirm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3696454" y="2311386"/>
            <a:ext cx="94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Verify</a:t>
            </a:r>
            <a:endParaRPr lang="en-US" b="1" dirty="0"/>
          </a:p>
        </p:txBody>
      </p:sp>
      <p:sp>
        <p:nvSpPr>
          <p:cNvPr id="31" name="Flowchart: Connector 30"/>
          <p:cNvSpPr/>
          <p:nvPr/>
        </p:nvSpPr>
        <p:spPr>
          <a:xfrm>
            <a:off x="6672498" y="4478270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67276" y="4577483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3" idx="0"/>
            <a:endCxn id="31" idx="4"/>
          </p:cNvCxnSpPr>
          <p:nvPr/>
        </p:nvCxnSpPr>
        <p:spPr>
          <a:xfrm flipV="1">
            <a:off x="6901569" y="4943015"/>
            <a:ext cx="1" cy="77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8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3" grpId="0" animBg="1"/>
      <p:bldP spid="14" grpId="0" animBg="1"/>
      <p:bldP spid="17" grpId="0" animBg="1"/>
      <p:bldP spid="51" grpId="0"/>
      <p:bldP spid="54" grpId="0"/>
      <p:bldP spid="43" grpId="0" animBg="1"/>
      <p:bldP spid="45" grpId="0" animBg="1"/>
      <p:bldP spid="82" grpId="0"/>
      <p:bldP spid="120" grpId="0"/>
      <p:bldP spid="121" grpId="0"/>
      <p:bldP spid="122" grpId="0"/>
      <p:bldP spid="125" grpId="0"/>
      <p:bldP spid="126" grpId="0"/>
      <p:bldP spid="31" grpId="0" animBg="1"/>
      <p:bldP spid="3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968</TotalTime>
  <Words>112</Words>
  <Application>Microsoft Office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Smart Search</vt:lpstr>
      <vt:lpstr>Fuzzy search</vt:lpstr>
      <vt:lpstr>Event State </vt:lpstr>
      <vt:lpstr>Ticket State </vt:lpstr>
      <vt:lpstr>Transaction State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State</dc:title>
  <dc:creator>Hieu Minh</dc:creator>
  <cp:lastModifiedBy>Hieu Minh</cp:lastModifiedBy>
  <cp:revision>47</cp:revision>
  <dcterms:created xsi:type="dcterms:W3CDTF">2013-08-24T15:53:28Z</dcterms:created>
  <dcterms:modified xsi:type="dcterms:W3CDTF">2013-08-26T06:06:23Z</dcterms:modified>
</cp:coreProperties>
</file>