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>
        <p:scale>
          <a:sx n="66" d="100"/>
          <a:sy n="66" d="100"/>
        </p:scale>
        <p:origin x="-95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jpg"/><Relationship Id="rId7" Type="http://schemas.openxmlformats.org/officeDocument/2006/relationships/image" Target="../media/image3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</a:t>
            </a: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 per transaction</a:t>
            </a:r>
            <a:endParaRPr lang="en-US" sz="2400" dirty="0" smtClean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</a:t>
            </a: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8" name="Picture 4" descr="https://cdn1.iconfinder.com/data/icons/free-large-boss-icon-set/512/Chie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86" y="703239"/>
            <a:ext cx="1030514" cy="10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483</Words>
  <Application>Microsoft Office PowerPoint</Application>
  <PresentationFormat>On-screen Show (4:3)</PresentationFormat>
  <Paragraphs>186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NhuVu</cp:lastModifiedBy>
  <cp:revision>102</cp:revision>
  <dcterms:created xsi:type="dcterms:W3CDTF">2013-02-01T10:00:41Z</dcterms:created>
  <dcterms:modified xsi:type="dcterms:W3CDTF">2013-08-25T18:15:50Z</dcterms:modified>
</cp:coreProperties>
</file>