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8" r:id="rId4"/>
    <p:sldId id="259" r:id="rId5"/>
    <p:sldId id="271" r:id="rId6"/>
    <p:sldId id="260" r:id="rId7"/>
    <p:sldId id="261" r:id="rId8"/>
    <p:sldId id="262" r:id="rId9"/>
    <p:sldId id="267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E02"/>
    <a:srgbClr val="F3C003"/>
    <a:srgbClr val="F2EC02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25" autoAdjust="0"/>
  </p:normalViewPr>
  <p:slideViewPr>
    <p:cSldViewPr>
      <p:cViewPr varScale="1">
        <p:scale>
          <a:sx n="63" d="100"/>
          <a:sy n="63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22E8158-D58B-4AAE-B4CF-84DC7C257205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57416DC-3E14-40B0-9B44-B667325CC6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E8158-D58B-4AAE-B4CF-84DC7C257205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7416DC-3E14-40B0-9B44-B667325CC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22E8158-D58B-4AAE-B4CF-84DC7C257205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57416DC-3E14-40B0-9B44-B667325CC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E8158-D58B-4AAE-B4CF-84DC7C257205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7416DC-3E14-40B0-9B44-B667325CC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22E8158-D58B-4AAE-B4CF-84DC7C257205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57416DC-3E14-40B0-9B44-B667325CC6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E8158-D58B-4AAE-B4CF-84DC7C257205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7416DC-3E14-40B0-9B44-B667325CC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E8158-D58B-4AAE-B4CF-84DC7C257205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7416DC-3E14-40B0-9B44-B667325CC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E8158-D58B-4AAE-B4CF-84DC7C257205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7416DC-3E14-40B0-9B44-B667325CC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22E8158-D58B-4AAE-B4CF-84DC7C257205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7416DC-3E14-40B0-9B44-B667325CC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E8158-D58B-4AAE-B4CF-84DC7C257205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7416DC-3E14-40B0-9B44-B667325CC6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2E8158-D58B-4AAE-B4CF-84DC7C257205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7416DC-3E14-40B0-9B44-B667325CC6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22E8158-D58B-4AAE-B4CF-84DC7C257205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57416DC-3E14-40B0-9B44-B667325CC6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286000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 smtClean="0"/>
              <a:t>DropIT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276600"/>
            <a:ext cx="5332358" cy="278473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26E02"/>
                </a:solidFill>
              </a:rPr>
              <a:t>team member:</a:t>
            </a:r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endParaRPr lang="en-US" dirty="0" smtClean="0"/>
          </a:p>
          <a:p>
            <a:r>
              <a:rPr lang="en-US" dirty="0" err="1"/>
              <a:t>đ</a:t>
            </a:r>
            <a:r>
              <a:rPr lang="en-US" dirty="0" err="1" smtClean="0"/>
              <a:t>ào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minh </a:t>
            </a:r>
            <a:r>
              <a:rPr lang="en-US" dirty="0" err="1" smtClean="0"/>
              <a:t>hiếu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guyễn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endParaRPr lang="en-US" dirty="0" smtClean="0"/>
          </a:p>
          <a:p>
            <a:r>
              <a:rPr lang="en-US" dirty="0" err="1" smtClean="0"/>
              <a:t>đặng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endParaRPr lang="en-US" dirty="0" smtClean="0"/>
          </a:p>
          <a:p>
            <a:r>
              <a:rPr lang="en-US" b="1" dirty="0">
                <a:solidFill>
                  <a:srgbClr val="026E02"/>
                </a:solidFill>
              </a:rPr>
              <a:t>s</a:t>
            </a:r>
            <a:r>
              <a:rPr lang="en-US" b="1" dirty="0" smtClean="0">
                <a:solidFill>
                  <a:srgbClr val="026E02"/>
                </a:solidFill>
              </a:rPr>
              <a:t>upervisor: </a:t>
            </a:r>
            <a:r>
              <a:rPr lang="en-US" b="1" dirty="0" err="1" smtClean="0">
                <a:solidFill>
                  <a:srgbClr val="026E02"/>
                </a:solidFill>
              </a:rPr>
              <a:t>lâm</a:t>
            </a:r>
            <a:r>
              <a:rPr lang="en-US" b="1" dirty="0" smtClean="0">
                <a:solidFill>
                  <a:srgbClr val="026E02"/>
                </a:solidFill>
              </a:rPr>
              <a:t> </a:t>
            </a:r>
            <a:r>
              <a:rPr lang="en-US" b="1" dirty="0" err="1" smtClean="0">
                <a:solidFill>
                  <a:srgbClr val="026E02"/>
                </a:solidFill>
              </a:rPr>
              <a:t>hữu</a:t>
            </a:r>
            <a:r>
              <a:rPr lang="en-US" b="1" dirty="0" smtClean="0">
                <a:solidFill>
                  <a:srgbClr val="026E02"/>
                </a:solidFill>
              </a:rPr>
              <a:t> </a:t>
            </a:r>
            <a:r>
              <a:rPr lang="en-US" b="1" dirty="0" err="1" smtClean="0">
                <a:solidFill>
                  <a:srgbClr val="026E02"/>
                </a:solidFill>
              </a:rPr>
              <a:t>khánh</a:t>
            </a:r>
            <a:r>
              <a:rPr lang="en-US" b="1" dirty="0" smtClean="0">
                <a:solidFill>
                  <a:srgbClr val="026E02"/>
                </a:solidFill>
              </a:rPr>
              <a:t> </a:t>
            </a:r>
            <a:r>
              <a:rPr lang="en-US" b="1" dirty="0" err="1" smtClean="0">
                <a:solidFill>
                  <a:srgbClr val="026E02"/>
                </a:solidFill>
              </a:rPr>
              <a:t>phương</a:t>
            </a:r>
            <a:endParaRPr lang="en-US" dirty="0">
              <a:solidFill>
                <a:srgbClr val="026E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US" dirty="0" err="1" smtClean="0"/>
              <a:t>DROPit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9620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26E02"/>
                </a:solidFill>
              </a:rPr>
              <a:t>Main feature:</a:t>
            </a:r>
          </a:p>
          <a:p>
            <a:r>
              <a:rPr lang="en-US" sz="3200" dirty="0"/>
              <a:t>Buy/Sell ticket</a:t>
            </a:r>
          </a:p>
          <a:p>
            <a:r>
              <a:rPr lang="en-US" sz="3200" dirty="0"/>
              <a:t>Request ticket</a:t>
            </a:r>
          </a:p>
          <a:p>
            <a:r>
              <a:rPr lang="en-US" sz="3200" dirty="0" smtClean="0"/>
              <a:t>Smart search</a:t>
            </a:r>
          </a:p>
          <a:p>
            <a:r>
              <a:rPr lang="en-US" sz="3200" dirty="0" smtClean="0"/>
              <a:t>Follow event</a:t>
            </a:r>
          </a:p>
          <a:p>
            <a:r>
              <a:rPr lang="en-US" sz="3200" dirty="0" smtClean="0"/>
              <a:t>Real-time notification</a:t>
            </a:r>
          </a:p>
        </p:txBody>
      </p:sp>
    </p:spTree>
    <p:extLst>
      <p:ext uri="{BB962C8B-B14F-4D97-AF65-F5344CB8AC3E}">
        <p14:creationId xmlns:p14="http://schemas.microsoft.com/office/powerpoint/2010/main" val="31214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US" dirty="0" smtClean="0"/>
              <a:t>Technology &amp; 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325880"/>
            <a:ext cx="3044952" cy="1524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2971800"/>
            <a:ext cx="2428875" cy="1885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2971800"/>
            <a:ext cx="4785360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99" y="1295400"/>
            <a:ext cx="1875741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0" y="1310640"/>
            <a:ext cx="2042160" cy="1508760"/>
          </a:xfrm>
          <a:prstGeom prst="rect">
            <a:avLst/>
          </a:prstGeom>
        </p:spPr>
      </p:pic>
      <p:pic>
        <p:nvPicPr>
          <p:cNvPr id="2050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4182769" cy="14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667185"/>
            <a:ext cx="3905354" cy="234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8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dirty="0" smtClean="0"/>
              <a:t>Story in japan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3962400" cy="28003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95400"/>
            <a:ext cx="3581400" cy="525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67200"/>
            <a:ext cx="3962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Hundred of events everyday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4319451" cy="285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91000"/>
            <a:ext cx="4319451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43000"/>
            <a:ext cx="3124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/>
          </a:bodyPr>
          <a:lstStyle/>
          <a:p>
            <a:r>
              <a:rPr lang="en-US" dirty="0" smtClean="0"/>
              <a:t>Ticket.st: Miracle startup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2999"/>
            <a:ext cx="7467600" cy="5476241"/>
          </a:xfrm>
        </p:spPr>
      </p:pic>
    </p:spTree>
    <p:extLst>
      <p:ext uri="{BB962C8B-B14F-4D97-AF65-F5344CB8AC3E}">
        <p14:creationId xmlns:p14="http://schemas.microsoft.com/office/powerpoint/2010/main" val="35849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/>
          </a:bodyPr>
          <a:lstStyle/>
          <a:p>
            <a:r>
              <a:rPr lang="en-US" dirty="0" smtClean="0"/>
              <a:t>Ticket.st: Miracle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Scenario:</a:t>
            </a:r>
          </a:p>
          <a:p>
            <a:r>
              <a:rPr lang="en-US" dirty="0" smtClean="0"/>
              <a:t>Have </a:t>
            </a:r>
            <a:r>
              <a:rPr lang="en-US" dirty="0"/>
              <a:t>a chance to buy a ticket for a </a:t>
            </a:r>
            <a:r>
              <a:rPr lang="en-US" dirty="0" smtClean="0"/>
              <a:t>concert, taking </a:t>
            </a:r>
            <a:r>
              <a:rPr lang="en-US" dirty="0"/>
              <a:t>place 6</a:t>
            </a:r>
            <a:r>
              <a:rPr lang="en-US" dirty="0" smtClean="0"/>
              <a:t> </a:t>
            </a:r>
            <a:r>
              <a:rPr lang="en-US" dirty="0"/>
              <a:t>months from </a:t>
            </a:r>
            <a:r>
              <a:rPr lang="en-US" dirty="0" smtClean="0"/>
              <a:t>now, </a:t>
            </a:r>
            <a:r>
              <a:rPr lang="en-US" dirty="0"/>
              <a:t>you may hesitate to buy because you could have to work overtime or have a critical appointment on that day.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962397"/>
            <a:ext cx="4495800" cy="285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239000" cy="670560"/>
          </a:xfrm>
        </p:spPr>
        <p:txBody>
          <a:bodyPr/>
          <a:lstStyle/>
          <a:p>
            <a:r>
              <a:rPr lang="en-US" dirty="0"/>
              <a:t>Ticket.st: Miracle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696200" cy="4846320"/>
          </a:xfrm>
        </p:spPr>
        <p:txBody>
          <a:bodyPr/>
          <a:lstStyle/>
          <a:p>
            <a:r>
              <a:rPr lang="en-US" dirty="0" smtClean="0"/>
              <a:t>C2C </a:t>
            </a:r>
            <a:r>
              <a:rPr lang="en-US" dirty="0"/>
              <a:t>marketplace </a:t>
            </a:r>
            <a:endParaRPr lang="en-US" dirty="0" smtClean="0"/>
          </a:p>
          <a:p>
            <a:r>
              <a:rPr lang="en-US" dirty="0" smtClean="0"/>
              <a:t>Focused on buying/selling </a:t>
            </a:r>
            <a:r>
              <a:rPr lang="en-US" dirty="0"/>
              <a:t>of </a:t>
            </a:r>
            <a:r>
              <a:rPr lang="en-US" dirty="0" smtClean="0"/>
              <a:t>show tickets.</a:t>
            </a:r>
          </a:p>
          <a:p>
            <a:r>
              <a:rPr lang="en-US" dirty="0" smtClean="0"/>
              <a:t>Monthly </a:t>
            </a:r>
            <a:r>
              <a:rPr lang="en-US" dirty="0"/>
              <a:t>transaction </a:t>
            </a:r>
            <a:r>
              <a:rPr lang="en-US" dirty="0" smtClean="0"/>
              <a:t>$700,000.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871986"/>
            <a:ext cx="4953000" cy="330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8350" y="6173986"/>
            <a:ext cx="424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 Street’s Chairman Kei </a:t>
            </a:r>
            <a:r>
              <a:rPr lang="en-US" dirty="0" err="1"/>
              <a:t>Nishiyama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594360"/>
          </a:xfrm>
        </p:spPr>
        <p:txBody>
          <a:bodyPr/>
          <a:lstStyle/>
          <a:p>
            <a:r>
              <a:rPr lang="en-US" dirty="0"/>
              <a:t>Ticket.st: Miracle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846320"/>
          </a:xfrm>
        </p:spPr>
        <p:txBody>
          <a:bodyPr/>
          <a:lstStyle/>
          <a:p>
            <a:r>
              <a:rPr lang="en-US" dirty="0" smtClean="0"/>
              <a:t>Over </a:t>
            </a:r>
            <a:r>
              <a:rPr lang="en-US" dirty="0"/>
              <a:t>100,000 </a:t>
            </a:r>
            <a:r>
              <a:rPr lang="en-US" dirty="0" smtClean="0"/>
              <a:t>members</a:t>
            </a:r>
          </a:p>
          <a:p>
            <a:r>
              <a:rPr lang="en-US" dirty="0" smtClean="0"/>
              <a:t>More </a:t>
            </a:r>
            <a:r>
              <a:rPr lang="en-US" dirty="0"/>
              <a:t>5,000 kinds of </a:t>
            </a:r>
            <a:r>
              <a:rPr lang="en-US" dirty="0" smtClean="0"/>
              <a:t>tickets at </a:t>
            </a:r>
            <a:r>
              <a:rPr lang="en-US" dirty="0"/>
              <a:t>all </a:t>
            </a:r>
            <a:r>
              <a:rPr lang="en-US" dirty="0" smtClean="0"/>
              <a:t>times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i="1" dirty="0" smtClean="0">
              <a:solidFill>
                <a:srgbClr val="0070C0"/>
              </a:solidFill>
            </a:endParaRPr>
          </a:p>
          <a:p>
            <a:pPr lvl="8"/>
            <a:r>
              <a:rPr lang="en-US" sz="1700" i="1" dirty="0" smtClean="0">
                <a:solidFill>
                  <a:srgbClr val="026E02"/>
                </a:solidFill>
              </a:rPr>
              <a:t>“</a:t>
            </a:r>
            <a:r>
              <a:rPr lang="en-US" sz="1700" b="1" i="1" dirty="0" smtClean="0">
                <a:solidFill>
                  <a:srgbClr val="026E02"/>
                </a:solidFill>
              </a:rPr>
              <a:t>Enormous </a:t>
            </a:r>
            <a:r>
              <a:rPr lang="en-US" sz="1700" b="1" i="1" dirty="0">
                <a:solidFill>
                  <a:srgbClr val="026E02"/>
                </a:solidFill>
              </a:rPr>
              <a:t>demand in C2C </a:t>
            </a:r>
            <a:r>
              <a:rPr lang="en-US" sz="1700" b="1" i="1" dirty="0" smtClean="0">
                <a:solidFill>
                  <a:srgbClr val="026E02"/>
                </a:solidFill>
              </a:rPr>
              <a:t>trading”</a:t>
            </a:r>
          </a:p>
          <a:p>
            <a:pPr lvl="8"/>
            <a:r>
              <a:rPr lang="en-US" sz="1700" b="1" i="1" dirty="0" smtClean="0">
                <a:solidFill>
                  <a:srgbClr val="026E02"/>
                </a:solidFill>
              </a:rPr>
              <a:t>“Finding </a:t>
            </a:r>
            <a:r>
              <a:rPr lang="en-US" sz="1700" b="1" i="1" dirty="0">
                <a:solidFill>
                  <a:srgbClr val="026E02"/>
                </a:solidFill>
              </a:rPr>
              <a:t>hidden </a:t>
            </a:r>
            <a:r>
              <a:rPr lang="en-US" sz="1700" b="1" i="1" dirty="0" smtClean="0">
                <a:solidFill>
                  <a:srgbClr val="026E02"/>
                </a:solidFill>
              </a:rPr>
              <a:t>demand”</a:t>
            </a:r>
            <a:endParaRPr lang="en-US" sz="1700" b="1" i="1" dirty="0">
              <a:solidFill>
                <a:srgbClr val="026E02"/>
              </a:solidFill>
            </a:endParaRPr>
          </a:p>
          <a:p>
            <a:pPr lvl="8"/>
            <a:r>
              <a:rPr lang="en-US" sz="1700" b="1" i="1" dirty="0" smtClean="0">
                <a:solidFill>
                  <a:srgbClr val="026E02"/>
                </a:solidFill>
              </a:rPr>
              <a:t>“The </a:t>
            </a:r>
            <a:r>
              <a:rPr lang="en-US" sz="1700" b="1" i="1" dirty="0">
                <a:solidFill>
                  <a:srgbClr val="026E02"/>
                </a:solidFill>
              </a:rPr>
              <a:t>platform </a:t>
            </a:r>
            <a:r>
              <a:rPr lang="en-US" sz="1700" b="1" i="1" dirty="0" smtClean="0">
                <a:solidFill>
                  <a:srgbClr val="026E02"/>
                </a:solidFill>
              </a:rPr>
              <a:t>provide </a:t>
            </a:r>
            <a:r>
              <a:rPr lang="en-US" sz="1700" b="1" i="1" dirty="0">
                <a:solidFill>
                  <a:srgbClr val="026E02"/>
                </a:solidFill>
              </a:rPr>
              <a:t>security, safety, </a:t>
            </a:r>
            <a:r>
              <a:rPr lang="en-US" sz="1700" b="1" i="1" dirty="0" smtClean="0">
                <a:solidFill>
                  <a:srgbClr val="026E02"/>
                </a:solidFill>
              </a:rPr>
              <a:t>rules”</a:t>
            </a:r>
            <a:endParaRPr lang="en-US" sz="1700" b="1" i="1" dirty="0">
              <a:solidFill>
                <a:srgbClr val="026E02"/>
              </a:solidFill>
            </a:endParaRPr>
          </a:p>
          <a:p>
            <a:pPr lvl="8"/>
            <a:r>
              <a:rPr lang="en-US" sz="1700" b="1" i="1" dirty="0" smtClean="0">
                <a:solidFill>
                  <a:srgbClr val="026E02"/>
                </a:solidFill>
              </a:rPr>
              <a:t>“Analyze </a:t>
            </a:r>
            <a:r>
              <a:rPr lang="en-US" sz="1700" b="1" i="1" dirty="0">
                <a:solidFill>
                  <a:srgbClr val="026E02"/>
                </a:solidFill>
              </a:rPr>
              <a:t>market </a:t>
            </a:r>
            <a:r>
              <a:rPr lang="en-US" sz="1700" b="1" i="1" dirty="0" smtClean="0">
                <a:solidFill>
                  <a:srgbClr val="026E02"/>
                </a:solidFill>
              </a:rPr>
              <a:t>trends”</a:t>
            </a:r>
            <a:endParaRPr lang="en-US" sz="1700" b="1" i="1" dirty="0">
              <a:solidFill>
                <a:srgbClr val="026E02"/>
              </a:solidFill>
            </a:endParaRPr>
          </a:p>
          <a:p>
            <a:pPr lvl="8"/>
            <a:r>
              <a:rPr lang="en-US" sz="1700" b="1" i="1" dirty="0" smtClean="0">
                <a:solidFill>
                  <a:srgbClr val="026E02"/>
                </a:solidFill>
              </a:rPr>
              <a:t>“Second-hand business</a:t>
            </a:r>
            <a:r>
              <a:rPr lang="en-US" sz="1700" i="1" dirty="0" smtClean="0">
                <a:solidFill>
                  <a:srgbClr val="026E02"/>
                </a:solidFill>
              </a:rPr>
              <a:t>”</a:t>
            </a:r>
            <a:endParaRPr lang="en-US" sz="1700" i="1" dirty="0">
              <a:solidFill>
                <a:srgbClr val="026E0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5900" y="29718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26E02"/>
                </a:solidFill>
              </a:rPr>
              <a:t>Keys:</a:t>
            </a:r>
            <a:endParaRPr lang="en-US" b="1" dirty="0">
              <a:solidFill>
                <a:srgbClr val="026E02"/>
              </a:solidFill>
            </a:endParaRPr>
          </a:p>
        </p:txBody>
      </p:sp>
      <p:pic>
        <p:nvPicPr>
          <p:cNvPr id="1026" name="Picture 2" descr="https://lh3.googleusercontent.com/GMk1KfoKjWxtufwk3azUwBU2r5B28aq7QBSgTzA1hJ0rnH1GXrn-vxw3mxb0N1uFrpEEoA1GPAMOG_vOItMBNBGsnczRo6QxzKIF3WG1PnmEBRkicIEY48OXY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2355900" cy="191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0" y="5064150"/>
            <a:ext cx="2320950" cy="209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KTm6eWYPyvHE5vwJk_s9CrcLONERHPbg13qMmPXGLtv3YKAexIWif1bmaVwgFU_7_kGHVrkGrYg8dkV26WA_i9n1G1AiY_gramPOdUBMgzmF0hK-Lf05LqDZKq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982381"/>
            <a:ext cx="5715000" cy="195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0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US" dirty="0" smtClean="0"/>
              <a:t>VIETNAM: Market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4846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26E02"/>
                </a:solidFill>
              </a:rPr>
              <a:t>Some websites:</a:t>
            </a:r>
          </a:p>
          <a:p>
            <a:r>
              <a:rPr lang="en-US" dirty="0" smtClean="0"/>
              <a:t>vntic.vn</a:t>
            </a:r>
          </a:p>
          <a:p>
            <a:r>
              <a:rPr lang="en-US" dirty="0"/>
              <a:t>t</a:t>
            </a:r>
            <a:r>
              <a:rPr lang="en-US" dirty="0" smtClean="0"/>
              <a:t>ickboc.vn</a:t>
            </a:r>
          </a:p>
          <a:p>
            <a:r>
              <a:rPr lang="en-US" dirty="0"/>
              <a:t>s</a:t>
            </a:r>
            <a:r>
              <a:rPr lang="en-US" dirty="0" smtClean="0"/>
              <a:t>ilo.vn</a:t>
            </a:r>
          </a:p>
          <a:p>
            <a:r>
              <a:rPr lang="en-US" dirty="0" smtClean="0"/>
              <a:t>musicshow.vn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26E02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26E02"/>
                </a:solidFill>
              </a:rPr>
              <a:t>Problem:</a:t>
            </a:r>
            <a:endParaRPr lang="en-US" b="1" dirty="0">
              <a:solidFill>
                <a:srgbClr val="026E02"/>
              </a:solidFill>
            </a:endParaRPr>
          </a:p>
          <a:p>
            <a:pPr marL="0" indent="0">
              <a:buNone/>
            </a:pPr>
            <a:r>
              <a:rPr lang="en-US" dirty="0" smtClean="0"/>
              <a:t>&gt; All B2C model</a:t>
            </a:r>
          </a:p>
          <a:p>
            <a:pPr marL="0" indent="0">
              <a:buNone/>
            </a:pPr>
            <a:r>
              <a:rPr lang="en-US" dirty="0" smtClean="0"/>
              <a:t>&gt; Introduce show, event</a:t>
            </a:r>
          </a:p>
          <a:p>
            <a:pPr marL="0" indent="0">
              <a:buNone/>
            </a:pPr>
            <a:r>
              <a:rPr lang="en-US" dirty="0" smtClean="0"/>
              <a:t>&gt; Weak online payment (-vntic.vn)</a:t>
            </a:r>
          </a:p>
          <a:p>
            <a:pPr>
              <a:buFont typeface="Wingdings"/>
              <a:buChar char="Ø"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34984"/>
            <a:ext cx="5410200" cy="2194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505200"/>
            <a:ext cx="4572000" cy="219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/>
          <a:lstStyle/>
          <a:p>
            <a:r>
              <a:rPr lang="en-US" dirty="0" err="1" smtClean="0"/>
              <a:t>DROPit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96200" cy="4846320"/>
          </a:xfrm>
        </p:spPr>
        <p:txBody>
          <a:bodyPr/>
          <a:lstStyle/>
          <a:p>
            <a:r>
              <a:rPr lang="en-US" dirty="0" smtClean="0"/>
              <a:t>Focus on buy and sell event ticket </a:t>
            </a:r>
            <a:r>
              <a:rPr lang="en-US" dirty="0" smtClean="0"/>
              <a:t>only</a:t>
            </a:r>
            <a:endParaRPr lang="en-US" dirty="0" smtClean="0"/>
          </a:p>
          <a:p>
            <a:r>
              <a:rPr lang="en-US" dirty="0" smtClean="0"/>
              <a:t>People can </a:t>
            </a:r>
            <a:r>
              <a:rPr lang="en-US" dirty="0"/>
              <a:t>resell their unwanted tickets to someone else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 people know your ticket by trading online.</a:t>
            </a:r>
          </a:p>
          <a:p>
            <a:r>
              <a:rPr lang="en-US" dirty="0" smtClean="0"/>
              <a:t>Request ticket of event easily.</a:t>
            </a:r>
          </a:p>
          <a:p>
            <a:r>
              <a:rPr lang="en-US" dirty="0" smtClean="0"/>
              <a:t>Provide </a:t>
            </a:r>
            <a:r>
              <a:rPr lang="en-US" dirty="0" smtClean="0"/>
              <a:t>customers </a:t>
            </a:r>
            <a:r>
              <a:rPr lang="en-US" dirty="0"/>
              <a:t>prefer a sense of security when buying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Find </a:t>
            </a:r>
            <a:r>
              <a:rPr lang="en-US" dirty="0" smtClean="0"/>
              <a:t>special event </a:t>
            </a:r>
            <a:r>
              <a:rPr lang="en-US" dirty="0" smtClean="0"/>
              <a:t>ticket real-time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Online payment.</a:t>
            </a:r>
          </a:p>
          <a:p>
            <a:r>
              <a:rPr lang="en-US" dirty="0" smtClean="0"/>
              <a:t>Quick shipping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464646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240</TotalTime>
  <Words>243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DropIT</vt:lpstr>
      <vt:lpstr>Story in japan</vt:lpstr>
      <vt:lpstr>Hundred of events everyday</vt:lpstr>
      <vt:lpstr>Ticket.st: Miracle startup</vt:lpstr>
      <vt:lpstr>Ticket.st: Miracle startup</vt:lpstr>
      <vt:lpstr>Ticket.st: Miracle startup</vt:lpstr>
      <vt:lpstr>Ticket.st: Miracle startup</vt:lpstr>
      <vt:lpstr>VIETNAM: Market share</vt:lpstr>
      <vt:lpstr>DROPit project</vt:lpstr>
      <vt:lpstr>DROPit project</vt:lpstr>
      <vt:lpstr>Technology &amp;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NhuVu</dc:creator>
  <cp:lastModifiedBy>NhuVu</cp:lastModifiedBy>
  <cp:revision>35</cp:revision>
  <dcterms:created xsi:type="dcterms:W3CDTF">2013-08-07T17:46:56Z</dcterms:created>
  <dcterms:modified xsi:type="dcterms:W3CDTF">2013-08-07T21:55:52Z</dcterms:modified>
</cp:coreProperties>
</file>