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1" r:id="rId13"/>
    <p:sldId id="284" r:id="rId14"/>
    <p:sldId id="268" r:id="rId15"/>
    <p:sldId id="273" r:id="rId16"/>
    <p:sldId id="274" r:id="rId17"/>
    <p:sldId id="282" r:id="rId18"/>
    <p:sldId id="286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687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7CA-7771-493F-B03A-4C393B470172}" type="presOf" srcId="{264ABED8-1839-418F-B93D-881EF94A15F4}" destId="{FE30DE2C-C7A2-4B15-8216-38B8E350332C}" srcOrd="0" destOrd="0" presId="urn:microsoft.com/office/officeart/2005/8/layout/vProcess5"/>
    <dgm:cxn modelId="{BCA25658-8A3C-4291-A03F-8397A9AFFD86}" type="presOf" srcId="{FC57BE35-DAC4-4C1A-9FDF-1B9C00AFAD47}" destId="{4501A95C-C412-4557-AD87-F88243C736DA}" srcOrd="0" destOrd="0" presId="urn:microsoft.com/office/officeart/2005/8/layout/vProcess5"/>
    <dgm:cxn modelId="{F59F0A11-4E3E-4731-9363-8B6CC68BDE23}" type="presOf" srcId="{927FBEA3-6E7C-4CCC-913E-477BAB727F5E}" destId="{F412019C-E47A-465C-816F-304AD6E84017}" srcOrd="0" destOrd="0" presId="urn:microsoft.com/office/officeart/2005/8/layout/vProcess5"/>
    <dgm:cxn modelId="{E6D97A18-1E6E-4C62-BF2A-50CD2040EBA3}" type="presOf" srcId="{5362BC90-88AA-45F4-82DF-65A3974733C2}" destId="{922539D6-1411-4F95-ABC6-9CA624F49588}" srcOrd="0" destOrd="0" presId="urn:microsoft.com/office/officeart/2005/8/layout/vProcess5"/>
    <dgm:cxn modelId="{43D11B18-0C6A-4947-AE13-54768D37F423}" type="presOf" srcId="{5362BC90-88AA-45F4-82DF-65A3974733C2}" destId="{F00339FD-1D74-454A-97C6-F7D447FC9FD3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C1E908B4-28DC-4B56-ACDC-A488F370DA99}" type="presOf" srcId="{A902485B-4D9E-468D-B7AA-FF268092F514}" destId="{61599C62-4F73-4153-9B6B-7FC5AE26CD6E}" srcOrd="0" destOrd="0" presId="urn:microsoft.com/office/officeart/2005/8/layout/vProcess5"/>
    <dgm:cxn modelId="{0E70C70B-48E5-4060-8729-B1BF75502155}" type="presOf" srcId="{264ABED8-1839-418F-B93D-881EF94A15F4}" destId="{98E65A7E-B9AF-49C5-A1F5-31963221DADD}" srcOrd="1" destOrd="0" presId="urn:microsoft.com/office/officeart/2005/8/layout/vProcess5"/>
    <dgm:cxn modelId="{DA18F9A1-609A-440B-AD15-5E7639B651A1}" type="presOf" srcId="{927FBEA3-6E7C-4CCC-913E-477BAB727F5E}" destId="{E54639BF-0C75-444F-9211-68E12BDD1655}" srcOrd="1" destOrd="0" presId="urn:microsoft.com/office/officeart/2005/8/layout/vProcess5"/>
    <dgm:cxn modelId="{21BE21FD-BAD5-4F32-B1BF-7E03E2307ADC}" type="presOf" srcId="{EE37044E-EFF3-4DF6-B49C-FEA04D079868}" destId="{A76142A5-A3C5-4B9F-8498-28795D764300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3BA3E0AE-4B01-410B-9A90-52C13DC83979}" type="presParOf" srcId="{A76142A5-A3C5-4B9F-8498-28795D764300}" destId="{A9C1B682-970F-4BDE-B0E8-FA36DDCF2539}" srcOrd="0" destOrd="0" presId="urn:microsoft.com/office/officeart/2005/8/layout/vProcess5"/>
    <dgm:cxn modelId="{69B7CFB8-817F-41A6-8C32-FF84530F19A5}" type="presParOf" srcId="{A76142A5-A3C5-4B9F-8498-28795D764300}" destId="{922539D6-1411-4F95-ABC6-9CA624F49588}" srcOrd="1" destOrd="0" presId="urn:microsoft.com/office/officeart/2005/8/layout/vProcess5"/>
    <dgm:cxn modelId="{94526FCA-EC1E-4B36-876B-8705FCF0A989}" type="presParOf" srcId="{A76142A5-A3C5-4B9F-8498-28795D764300}" destId="{F412019C-E47A-465C-816F-304AD6E84017}" srcOrd="2" destOrd="0" presId="urn:microsoft.com/office/officeart/2005/8/layout/vProcess5"/>
    <dgm:cxn modelId="{BC2E5EDD-7A5E-4DDE-AA73-69F26CCD78ED}" type="presParOf" srcId="{A76142A5-A3C5-4B9F-8498-28795D764300}" destId="{FE30DE2C-C7A2-4B15-8216-38B8E350332C}" srcOrd="3" destOrd="0" presId="urn:microsoft.com/office/officeart/2005/8/layout/vProcess5"/>
    <dgm:cxn modelId="{8C638F0C-A266-4B36-8111-AD3A9BA8185D}" type="presParOf" srcId="{A76142A5-A3C5-4B9F-8498-28795D764300}" destId="{61599C62-4F73-4153-9B6B-7FC5AE26CD6E}" srcOrd="4" destOrd="0" presId="urn:microsoft.com/office/officeart/2005/8/layout/vProcess5"/>
    <dgm:cxn modelId="{6C6DD084-122C-4C6D-A90A-91A23678AB08}" type="presParOf" srcId="{A76142A5-A3C5-4B9F-8498-28795D764300}" destId="{4501A95C-C412-4557-AD87-F88243C736DA}" srcOrd="5" destOrd="0" presId="urn:microsoft.com/office/officeart/2005/8/layout/vProcess5"/>
    <dgm:cxn modelId="{93F13474-0F78-4E69-B181-FF589CFD6021}" type="presParOf" srcId="{A76142A5-A3C5-4B9F-8498-28795D764300}" destId="{F00339FD-1D74-454A-97C6-F7D447FC9FD3}" srcOrd="6" destOrd="0" presId="urn:microsoft.com/office/officeart/2005/8/layout/vProcess5"/>
    <dgm:cxn modelId="{F35C83D1-6923-47BB-81C0-4399922A8E8C}" type="presParOf" srcId="{A76142A5-A3C5-4B9F-8498-28795D764300}" destId="{E54639BF-0C75-444F-9211-68E12BDD1655}" srcOrd="7" destOrd="0" presId="urn:microsoft.com/office/officeart/2005/8/layout/vProcess5"/>
    <dgm:cxn modelId="{88F28B6C-C82E-4D2A-9157-1EB311759844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39D6-1411-4F95-ABC6-9CA624F49588}">
      <dsp:nvSpPr>
        <dsp:cNvPr id="0" name=""/>
        <dsp:cNvSpPr/>
      </dsp:nvSpPr>
      <dsp:spPr>
        <a:xfrm>
          <a:off x="972688" y="105853"/>
          <a:ext cx="569243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25876" y="159041"/>
        <a:ext cx="3724002" cy="1709596"/>
      </dsp:txXfrm>
    </dsp:sp>
    <dsp:sp modelId="{F412019C-E47A-465C-816F-304AD6E84017}">
      <dsp:nvSpPr>
        <dsp:cNvPr id="0" name=""/>
        <dsp:cNvSpPr/>
      </dsp:nvSpPr>
      <dsp:spPr>
        <a:xfrm>
          <a:off x="999485" y="2125662"/>
          <a:ext cx="5665640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2673" y="2178850"/>
        <a:ext cx="3878913" cy="1709596"/>
      </dsp:txXfrm>
    </dsp:sp>
    <dsp:sp modelId="{FE30DE2C-C7A2-4B15-8216-38B8E350332C}">
      <dsp:nvSpPr>
        <dsp:cNvPr id="0" name=""/>
        <dsp:cNvSpPr/>
      </dsp:nvSpPr>
      <dsp:spPr>
        <a:xfrm>
          <a:off x="1006539" y="4237270"/>
          <a:ext cx="5665357" cy="1815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1059727" y="4290458"/>
        <a:ext cx="3878714" cy="1709596"/>
      </dsp:txXfrm>
    </dsp:sp>
    <dsp:sp modelId="{61599C62-4F73-4153-9B6B-7FC5AE26CD6E}">
      <dsp:nvSpPr>
        <dsp:cNvPr id="0" name=""/>
        <dsp:cNvSpPr/>
      </dsp:nvSpPr>
      <dsp:spPr>
        <a:xfrm>
          <a:off x="4921769" y="1371600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87355" y="1371600"/>
        <a:ext cx="649210" cy="888237"/>
      </dsp:txXfrm>
    </dsp:sp>
    <dsp:sp modelId="{4501A95C-C412-4557-AD87-F88243C736DA}">
      <dsp:nvSpPr>
        <dsp:cNvPr id="0" name=""/>
        <dsp:cNvSpPr/>
      </dsp:nvSpPr>
      <dsp:spPr>
        <a:xfrm>
          <a:off x="4991629" y="3429001"/>
          <a:ext cx="1180382" cy="11803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57215" y="3429001"/>
        <a:ext cx="649210" cy="88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743200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2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40841"/>
            <a:ext cx="1447800" cy="7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292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364942" y="1702857"/>
            <a:ext cx="45719" cy="45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7801" y="306798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6200000">
            <a:off x="8176435" y="2714362"/>
            <a:ext cx="4452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97352" y="3052533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 rot="5400000">
            <a:off x="7044688" y="3280411"/>
            <a:ext cx="45721" cy="34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4724400" y="3459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43204" y="4572000"/>
            <a:ext cx="1781196" cy="82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4191000" y="990600"/>
            <a:ext cx="152400" cy="6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8505" y="80593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Sellable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58970" y="3962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9732" y="4601784"/>
            <a:ext cx="15906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Ticket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22570" y="3067984"/>
            <a:ext cx="167280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buyer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800600" y="4982784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58674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2951564">
            <a:off x="4037930" y="5684207"/>
            <a:ext cx="5435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7" name="Right Arrow 36"/>
          <p:cNvSpPr/>
          <p:nvPr/>
        </p:nvSpPr>
        <p:spPr>
          <a:xfrm rot="8468997">
            <a:off x="5371850" y="5589411"/>
            <a:ext cx="654363" cy="7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  <p:bldP spid="29" grpId="0" animBg="1"/>
      <p:bldP spid="3" grpId="0" animBg="1"/>
      <p:bldP spid="19" grpId="0"/>
      <p:bldP spid="20" grpId="0" animBg="1"/>
      <p:bldP spid="21" grpId="0" animBg="1"/>
      <p:bldP spid="24" grpId="0" animBg="1"/>
      <p:bldP spid="32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76725" y="3736381"/>
            <a:ext cx="45719" cy="5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32467" y="2494048"/>
            <a:ext cx="1822175" cy="565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2467" y="3059668"/>
            <a:ext cx="1822175" cy="445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182" y="30480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4733465"/>
            <a:ext cx="1676400" cy="82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respond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5109932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4126633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467" y="2494047"/>
            <a:ext cx="1822175" cy="5388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32467" y="3025476"/>
            <a:ext cx="1822175" cy="4797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796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490314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Development </a:t>
            </a:r>
            <a:endParaRPr lang="en-US" sz="21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Model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myglobalit.com/sites/default/files/agiledevelopmentproc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26440"/>
            <a:ext cx="609600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2153293"/>
            <a:ext cx="3429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55283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 per 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  <a:p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714" y="141347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  <p:pic>
        <p:nvPicPr>
          <p:cNvPr id="1026" name="Picture 2" descr="http://static.itpro.co.uk/sites/itpro/files/styles/gallery_wide/public/images/dir_215/it_photo_1078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514600"/>
            <a:ext cx="5181600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1841524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676400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073831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471262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172122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1186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496469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841524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1676400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2073831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3" y="2471262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2122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13" y="21186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13" y="2496469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0504"/>
            <a:ext cx="4065110" cy="2611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68431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70330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10073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49816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174813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145564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 not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   quite good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523376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41524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676400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073831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471262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1721226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11865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second hand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496469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51356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0" y="2667000"/>
            <a:ext cx="137160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Ticket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391838"/>
            <a:ext cx="1371600" cy="646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Ticket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572000" y="41148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Ticket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2000" y="4837762"/>
            <a:ext cx="1371600" cy="572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Respond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8600" y="2181901"/>
            <a:ext cx="0" cy="353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2343" y="2667000"/>
            <a:ext cx="1429657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History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52343" y="3391838"/>
            <a:ext cx="1429657" cy="630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Other Profile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2342" y="4837762"/>
            <a:ext cx="1429657" cy="572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Receive Notification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343" y="4114800"/>
            <a:ext cx="1429657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Follow Event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2151356"/>
            <a:ext cx="0" cy="35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2667000"/>
            <a:ext cx="13716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Event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391837"/>
            <a:ext cx="1371600" cy="6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Ticket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14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Event Detail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362200" y="4837762"/>
            <a:ext cx="1371600" cy="5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8923" y="175258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</a:rPr>
              <a:t>User</a:t>
            </a:r>
            <a:endParaRPr lang="en-US" sz="2000" dirty="0">
              <a:latin typeface="Segoe UI Light" pitchFamily="34" charset="0"/>
            </a:endParaRPr>
          </a:p>
        </p:txBody>
      </p:sp>
      <p:pic>
        <p:nvPicPr>
          <p:cNvPr id="31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8663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472</Words>
  <Application>Microsoft Office PowerPoint</Application>
  <PresentationFormat>On-screen Show (4:3)</PresentationFormat>
  <Paragraphs>180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TungNT60513</cp:lastModifiedBy>
  <cp:revision>108</cp:revision>
  <dcterms:created xsi:type="dcterms:W3CDTF">2013-02-01T10:00:41Z</dcterms:created>
  <dcterms:modified xsi:type="dcterms:W3CDTF">2013-08-26T06:10:58Z</dcterms:modified>
</cp:coreProperties>
</file>