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05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8493" y="2540036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5716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8800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buy &amp; sell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  <a:endParaRPr lang="en-US" sz="54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409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Hieu Minh</cp:lastModifiedBy>
  <cp:revision>59</cp:revision>
  <dcterms:created xsi:type="dcterms:W3CDTF">2013-02-01T10:00:41Z</dcterms:created>
  <dcterms:modified xsi:type="dcterms:W3CDTF">2013-08-23T08:19:33Z</dcterms:modified>
</cp:coreProperties>
</file>