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58" r:id="rId3"/>
    <p:sldId id="263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60" d="100"/>
          <a:sy n="60" d="100"/>
        </p:scale>
        <p:origin x="-1662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2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6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9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432F-D927-4209-BAEF-48B960B0B079}" type="datetimeFigureOut">
              <a:rPr lang="en-US" smtClean="0"/>
              <a:t>8/26/2013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96821-998E-4171-8B33-918C8948C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/>
          <p:cNvSpPr/>
          <p:nvPr/>
        </p:nvSpPr>
        <p:spPr>
          <a:xfrm>
            <a:off x="533400" y="2195558"/>
            <a:ext cx="245059" cy="24505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135" y="1924872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23" name="Flowchart: Decision 22"/>
          <p:cNvSpPr/>
          <p:nvPr/>
        </p:nvSpPr>
        <p:spPr>
          <a:xfrm>
            <a:off x="1712686" y="2042509"/>
            <a:ext cx="304800" cy="5511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5" idx="6"/>
            <a:endCxn id="23" idx="1"/>
          </p:cNvCxnSpPr>
          <p:nvPr/>
        </p:nvCxnSpPr>
        <p:spPr>
          <a:xfrm flipV="1">
            <a:off x="778459" y="2318087"/>
            <a:ext cx="93422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362200" y="1295400"/>
            <a:ext cx="12954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info of event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3" idx="0"/>
            <a:endCxn id="27" idx="1"/>
          </p:cNvCxnSpPr>
          <p:nvPr/>
        </p:nvCxnSpPr>
        <p:spPr>
          <a:xfrm rot="5400000" flipH="1" flipV="1">
            <a:off x="1886473" y="1566782"/>
            <a:ext cx="454340" cy="4971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2686" y="1296831"/>
            <a:ext cx="64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[Yes]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365171" y="1296831"/>
            <a:ext cx="9144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value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7" idx="3"/>
            <a:endCxn id="31" idx="1"/>
          </p:cNvCxnSpPr>
          <p:nvPr/>
        </p:nvCxnSpPr>
        <p:spPr>
          <a:xfrm>
            <a:off x="3657600" y="1588169"/>
            <a:ext cx="707571" cy="14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/>
          <p:cNvSpPr/>
          <p:nvPr/>
        </p:nvSpPr>
        <p:spPr>
          <a:xfrm>
            <a:off x="6171257" y="1371600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66035" y="1470813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31" idx="3"/>
            <a:endCxn id="39" idx="2"/>
          </p:cNvCxnSpPr>
          <p:nvPr/>
        </p:nvCxnSpPr>
        <p:spPr>
          <a:xfrm>
            <a:off x="5279571" y="1589600"/>
            <a:ext cx="891686" cy="1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2743200" y="2649244"/>
            <a:ext cx="304800" cy="5511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23" idx="2"/>
            <a:endCxn id="45" idx="1"/>
          </p:cNvCxnSpPr>
          <p:nvPr/>
        </p:nvCxnSpPr>
        <p:spPr>
          <a:xfrm rot="16200000" flipH="1">
            <a:off x="2138565" y="2320186"/>
            <a:ext cx="331157" cy="8781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17486" y="264924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[No]</a:t>
            </a:r>
            <a:endParaRPr lang="en-US" dirty="0"/>
          </a:p>
        </p:txBody>
      </p:sp>
      <p:cxnSp>
        <p:nvCxnSpPr>
          <p:cNvPr id="50" name="Straight Connector 49"/>
          <p:cNvCxnSpPr>
            <a:stCxn id="23" idx="2"/>
          </p:cNvCxnSpPr>
          <p:nvPr/>
        </p:nvCxnSpPr>
        <p:spPr>
          <a:xfrm flipH="1">
            <a:off x="1221910" y="2593665"/>
            <a:ext cx="643176" cy="42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0" y="2971800"/>
            <a:ext cx="19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event exist?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657601" y="2411395"/>
            <a:ext cx="1164770" cy="484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info of venue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5257800" y="2362200"/>
            <a:ext cx="9144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value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6934200" y="2362200"/>
            <a:ext cx="14478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Suggested Event popup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45" idx="0"/>
            <a:endCxn id="52" idx="1"/>
          </p:cNvCxnSpPr>
          <p:nvPr/>
        </p:nvCxnSpPr>
        <p:spPr>
          <a:xfrm>
            <a:off x="2895600" y="2649244"/>
            <a:ext cx="762001" cy="4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3"/>
            <a:endCxn id="53" idx="1"/>
          </p:cNvCxnSpPr>
          <p:nvPr/>
        </p:nvCxnSpPr>
        <p:spPr>
          <a:xfrm>
            <a:off x="4822371" y="2653498"/>
            <a:ext cx="435429" cy="1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3"/>
            <a:endCxn id="54" idx="1"/>
          </p:cNvCxnSpPr>
          <p:nvPr/>
        </p:nvCxnSpPr>
        <p:spPr>
          <a:xfrm>
            <a:off x="6172200" y="2654969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62091" y="2286000"/>
            <a:ext cx="8098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Submit</a:t>
            </a:r>
            <a:endParaRPr lang="en-US" sz="1700" dirty="0"/>
          </a:p>
        </p:txBody>
      </p:sp>
      <p:sp>
        <p:nvSpPr>
          <p:cNvPr id="64" name="Flowchart: Decision 63"/>
          <p:cNvSpPr/>
          <p:nvPr/>
        </p:nvSpPr>
        <p:spPr>
          <a:xfrm>
            <a:off x="7505700" y="1295400"/>
            <a:ext cx="304800" cy="5511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54" idx="0"/>
            <a:endCxn id="64" idx="2"/>
          </p:cNvCxnSpPr>
          <p:nvPr/>
        </p:nvCxnSpPr>
        <p:spPr>
          <a:xfrm flipV="1">
            <a:off x="7658100" y="1846556"/>
            <a:ext cx="0" cy="515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0"/>
            <a:endCxn id="27" idx="0"/>
          </p:cNvCxnSpPr>
          <p:nvPr/>
        </p:nvCxnSpPr>
        <p:spPr>
          <a:xfrm rot="16200000" flipV="1">
            <a:off x="5334000" y="-1028700"/>
            <a:ext cx="12700" cy="46482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21572" y="762000"/>
            <a:ext cx="193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[select exist event]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7239000" y="3834062"/>
            <a:ext cx="914400" cy="585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form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4" idx="3"/>
            <a:endCxn id="71" idx="3"/>
          </p:cNvCxnSpPr>
          <p:nvPr/>
        </p:nvCxnSpPr>
        <p:spPr>
          <a:xfrm>
            <a:off x="7810500" y="1570978"/>
            <a:ext cx="342900" cy="2555853"/>
          </a:xfrm>
          <a:prstGeom prst="bentConnector3">
            <a:avLst>
              <a:gd name="adj1" fmla="val 2386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5400000">
            <a:off x="8205201" y="268854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[use mine]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334000" y="1295400"/>
            <a:ext cx="8098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Submit</a:t>
            </a:r>
            <a:endParaRPr lang="en-US" sz="1700" dirty="0"/>
          </a:p>
        </p:txBody>
      </p:sp>
      <p:sp>
        <p:nvSpPr>
          <p:cNvPr id="78" name="Flowchart: Connector 77"/>
          <p:cNvSpPr/>
          <p:nvPr/>
        </p:nvSpPr>
        <p:spPr>
          <a:xfrm>
            <a:off x="7466657" y="5174055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561435" y="5273268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71" idx="2"/>
            <a:endCxn id="78" idx="0"/>
          </p:cNvCxnSpPr>
          <p:nvPr/>
        </p:nvCxnSpPr>
        <p:spPr>
          <a:xfrm flipH="1">
            <a:off x="7695729" y="4419600"/>
            <a:ext cx="471" cy="7544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5400000">
            <a:off x="7495963" y="4675910"/>
            <a:ext cx="8098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Submit</a:t>
            </a:r>
            <a:endParaRPr lang="en-US" sz="1700" dirty="0"/>
          </a:p>
        </p:txBody>
      </p:sp>
      <p:sp>
        <p:nvSpPr>
          <p:cNvPr id="83" name="Rounded Rectangle 82"/>
          <p:cNvSpPr/>
          <p:nvPr/>
        </p:nvSpPr>
        <p:spPr>
          <a:xfrm>
            <a:off x="3657600" y="3581400"/>
            <a:ext cx="1164771" cy="545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venue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45" idx="2"/>
            <a:endCxn id="83" idx="1"/>
          </p:cNvCxnSpPr>
          <p:nvPr/>
        </p:nvCxnSpPr>
        <p:spPr>
          <a:xfrm rot="16200000" flipH="1">
            <a:off x="2949742" y="3146258"/>
            <a:ext cx="653716" cy="762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3532257"/>
            <a:ext cx="57579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[No]</a:t>
            </a:r>
            <a:endParaRPr lang="en-US" sz="1700" dirty="0"/>
          </a:p>
        </p:txBody>
      </p:sp>
      <p:sp>
        <p:nvSpPr>
          <p:cNvPr id="87" name="TextBox 86"/>
          <p:cNvSpPr txBox="1"/>
          <p:nvPr/>
        </p:nvSpPr>
        <p:spPr>
          <a:xfrm>
            <a:off x="2847763" y="2362200"/>
            <a:ext cx="6034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[Yes]</a:t>
            </a:r>
            <a:endParaRPr lang="en-US" sz="1700" dirty="0"/>
          </a:p>
        </p:txBody>
      </p:sp>
      <p:cxnSp>
        <p:nvCxnSpPr>
          <p:cNvPr id="89" name="Straight Arrow Connector 88"/>
          <p:cNvCxnSpPr>
            <a:endCxn id="31" idx="0"/>
          </p:cNvCxnSpPr>
          <p:nvPr/>
        </p:nvCxnSpPr>
        <p:spPr>
          <a:xfrm rot="5400000" flipH="1" flipV="1">
            <a:off x="3161200" y="1920232"/>
            <a:ext cx="2284571" cy="1037771"/>
          </a:xfrm>
          <a:prstGeom prst="bentConnector3">
            <a:avLst>
              <a:gd name="adj1" fmla="val 1271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5" idx="2"/>
          </p:cNvCxnSpPr>
          <p:nvPr/>
        </p:nvCxnSpPr>
        <p:spPr>
          <a:xfrm flipH="1">
            <a:off x="1712686" y="3200400"/>
            <a:ext cx="1182914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52400" y="3962400"/>
            <a:ext cx="196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venue exist?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2614124" y="5638800"/>
            <a:ext cx="4219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Activity Diagram Post Ticket</a:t>
            </a:r>
            <a:endParaRPr lang="en-US" sz="2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910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3" grpId="0" animBg="1"/>
      <p:bldP spid="27" grpId="0" animBg="1"/>
      <p:bldP spid="30" grpId="0"/>
      <p:bldP spid="31" grpId="0" animBg="1"/>
      <p:bldP spid="39" grpId="0" animBg="1"/>
      <p:bldP spid="40" grpId="0" animBg="1"/>
      <p:bldP spid="45" grpId="0" animBg="1"/>
      <p:bldP spid="48" grpId="0"/>
      <p:bldP spid="51" grpId="0"/>
      <p:bldP spid="51" grpId="1"/>
      <p:bldP spid="52" grpId="0" animBg="1"/>
      <p:bldP spid="53" grpId="0" animBg="1"/>
      <p:bldP spid="54" grpId="0" animBg="1"/>
      <p:bldP spid="63" grpId="0"/>
      <p:bldP spid="64" grpId="0" animBg="1"/>
      <p:bldP spid="70" grpId="0"/>
      <p:bldP spid="71" grpId="0" animBg="1"/>
      <p:bldP spid="75" grpId="0"/>
      <p:bldP spid="76" grpId="0"/>
      <p:bldP spid="78" grpId="0" animBg="1"/>
      <p:bldP spid="79" grpId="0" animBg="1"/>
      <p:bldP spid="82" grpId="0"/>
      <p:bldP spid="83" grpId="0" animBg="1"/>
      <p:bldP spid="86" grpId="0"/>
      <p:bldP spid="87" grpId="0"/>
      <p:bldP spid="104" grpId="0"/>
      <p:bldP spid="104" grpId="1"/>
      <p:bldP spid="10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685800" y="1981200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62200" y="1752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Ticket info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3" idx="6"/>
            <a:endCxn id="14" idx="1"/>
          </p:cNvCxnSpPr>
          <p:nvPr/>
        </p:nvCxnSpPr>
        <p:spPr>
          <a:xfrm>
            <a:off x="914400" y="20955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0" y="1752600"/>
            <a:ext cx="14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“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2000" y="1752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buyer info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3"/>
            <a:endCxn id="19" idx="1"/>
          </p:cNvCxnSpPr>
          <p:nvPr/>
        </p:nvCxnSpPr>
        <p:spPr>
          <a:xfrm>
            <a:off x="3733800" y="20955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934200" y="1752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Paypal</a:t>
            </a:r>
            <a:r>
              <a:rPr lang="en-US" dirty="0" smtClean="0"/>
              <a:t> Connection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9" idx="3"/>
            <a:endCxn id="22" idx="1"/>
          </p:cNvCxnSpPr>
          <p:nvPr/>
        </p:nvCxnSpPr>
        <p:spPr>
          <a:xfrm>
            <a:off x="5943600" y="20955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9691" y="17642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Submit</a:t>
            </a:r>
          </a:p>
        </p:txBody>
      </p:sp>
      <p:sp>
        <p:nvSpPr>
          <p:cNvPr id="26" name="Flowchart: Decision 25"/>
          <p:cNvSpPr/>
          <p:nvPr/>
        </p:nvSpPr>
        <p:spPr>
          <a:xfrm>
            <a:off x="7429500" y="2902169"/>
            <a:ext cx="381000" cy="685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2" idx="2"/>
            <a:endCxn id="26" idx="0"/>
          </p:cNvCxnSpPr>
          <p:nvPr/>
        </p:nvCxnSpPr>
        <p:spPr>
          <a:xfrm>
            <a:off x="7620000" y="2438400"/>
            <a:ext cx="0" cy="463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4572000" y="2895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 page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1"/>
            <a:endCxn id="29" idx="3"/>
          </p:cNvCxnSpPr>
          <p:nvPr/>
        </p:nvCxnSpPr>
        <p:spPr>
          <a:xfrm flipH="1" flipV="1">
            <a:off x="5943600" y="3238500"/>
            <a:ext cx="1485900" cy="6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162091" y="28310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[Success]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934200" y="4572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page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6" idx="2"/>
            <a:endCxn id="33" idx="0"/>
          </p:cNvCxnSpPr>
          <p:nvPr/>
        </p:nvCxnSpPr>
        <p:spPr>
          <a:xfrm>
            <a:off x="7620000" y="3587969"/>
            <a:ext cx="0" cy="984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5400000">
            <a:off x="7404814" y="3865396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[error]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648200" y="4572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</a:t>
            </a:r>
            <a:r>
              <a:rPr lang="en-US" dirty="0" err="1" smtClean="0"/>
              <a:t>DropIt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3" idx="1"/>
            <a:endCxn id="37" idx="3"/>
          </p:cNvCxnSpPr>
          <p:nvPr/>
        </p:nvCxnSpPr>
        <p:spPr>
          <a:xfrm flipH="1">
            <a:off x="6019800" y="49149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/>
          <p:cNvSpPr/>
          <p:nvPr/>
        </p:nvSpPr>
        <p:spPr>
          <a:xfrm>
            <a:off x="2767319" y="4682527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862097" y="4781740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2743200" y="3006127"/>
            <a:ext cx="458143" cy="46474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37978" y="3105340"/>
            <a:ext cx="268586" cy="266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9" idx="1"/>
            <a:endCxn id="42" idx="6"/>
          </p:cNvCxnSpPr>
          <p:nvPr/>
        </p:nvCxnSpPr>
        <p:spPr>
          <a:xfrm flipH="1">
            <a:off x="3201343" y="3238500"/>
            <a:ext cx="13706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1"/>
            <a:endCxn id="40" idx="6"/>
          </p:cNvCxnSpPr>
          <p:nvPr/>
        </p:nvCxnSpPr>
        <p:spPr>
          <a:xfrm flipH="1">
            <a:off x="3225462" y="4914900"/>
            <a:ext cx="14227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36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/>
      <p:bldP spid="19" grpId="0" animBg="1"/>
      <p:bldP spid="22" grpId="0" animBg="1"/>
      <p:bldP spid="25" grpId="0"/>
      <p:bldP spid="26" grpId="0" animBg="1"/>
      <p:bldP spid="29" grpId="0" animBg="1"/>
      <p:bldP spid="32" grpId="0"/>
      <p:bldP spid="33" grpId="0" animBg="1"/>
      <p:bldP spid="36" grpId="0"/>
      <p:bldP spid="37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C:\Users\iLucas\Desktop\logo_fpt_university_doc co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0" y="66329"/>
            <a:ext cx="997640" cy="7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219200"/>
            <a:ext cx="182880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753925"/>
            <a:ext cx="1828800" cy="3974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1307471"/>
            <a:ext cx="181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DropIt Project</a:t>
            </a:r>
            <a:endParaRPr lang="en-US" sz="22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98751"/>
            <a:ext cx="181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Tran Type</a:t>
            </a:r>
            <a:endParaRPr lang="en-US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1219200"/>
            <a:ext cx="2514600" cy="73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Instant Payment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019800" y="1219199"/>
            <a:ext cx="2514600" cy="733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Hold Payment</a:t>
            </a:r>
          </a:p>
          <a:p>
            <a:pPr algn="ctr"/>
            <a:r>
              <a:rPr lang="en-US" sz="2400" dirty="0" smtClean="0"/>
              <a:t>5 days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8800" y="9602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Group </a:t>
            </a:r>
            <a:r>
              <a:rPr lang="en-US" sz="2000" b="1" dirty="0" smtClean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8 - Drop </a:t>
            </a:r>
            <a:r>
              <a:rPr lang="en-US" sz="2000" b="1" dirty="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86400" y="1219199"/>
            <a:ext cx="0" cy="441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4600" y="4031159"/>
            <a:ext cx="2839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Advantage for seller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Insecure transaction</a:t>
            </a:r>
            <a:endParaRPr lang="en-US" sz="22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9618" y="4031158"/>
            <a:ext cx="2855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Advantage for buyer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Secure transaction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2487527"/>
            <a:ext cx="289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</a:rPr>
              <a:t>Seller will receive money after buyer checkout successfully</a:t>
            </a:r>
            <a:endParaRPr lang="en-US" sz="22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24500" y="2451241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chemeClr val="accent2">
                    <a:lumMod val="75000"/>
                  </a:schemeClr>
                </a:solidFill>
              </a:rPr>
              <a:t>Seller will receive money after 5 days when buyer got ticket on hand</a:t>
            </a:r>
            <a:endParaRPr lang="en-US" sz="22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 smtClean="0"/>
              <a:t>Count all bought ticket</a:t>
            </a:r>
          </a:p>
          <a:p>
            <a:pPr marL="0" indent="0">
              <a:buNone/>
            </a:pPr>
            <a:r>
              <a:rPr lang="en-US" sz="8000" dirty="0" smtClean="0"/>
              <a:t>Count all sold ticket</a:t>
            </a:r>
          </a:p>
          <a:p>
            <a:pPr marL="0" indent="0">
              <a:buNone/>
            </a:pPr>
            <a:r>
              <a:rPr lang="en-US" sz="8000" dirty="0" smtClean="0"/>
              <a:t>Count all invalid sold ticket</a:t>
            </a:r>
          </a:p>
          <a:p>
            <a:pPr marL="0" indent="0">
              <a:buNone/>
            </a:pPr>
            <a:r>
              <a:rPr lang="en-US" sz="8000" dirty="0" smtClean="0"/>
              <a:t>if (total bought ticket &gt;= 1)</a:t>
            </a:r>
          </a:p>
          <a:p>
            <a:pPr marL="0" indent="0">
              <a:buNone/>
            </a:pPr>
            <a:r>
              <a:rPr lang="en-US" sz="8000" dirty="0" smtClean="0"/>
              <a:t>	(buying ratio) += 0.5 point;</a:t>
            </a:r>
          </a:p>
          <a:p>
            <a:pPr marL="0" indent="0">
              <a:buNone/>
            </a:pPr>
            <a:r>
              <a:rPr lang="en-US" sz="8000" dirty="0" smtClean="0"/>
              <a:t>	if (total bought ticket &gt;= 10)</a:t>
            </a:r>
          </a:p>
          <a:p>
            <a:pPr marL="0" indent="0">
              <a:buNone/>
            </a:pPr>
            <a:r>
              <a:rPr lang="en-US" sz="8000" dirty="0" smtClean="0"/>
              <a:t>		(buying ratio) +=0.2 point;</a:t>
            </a:r>
          </a:p>
          <a:p>
            <a:pPr marL="0" indent="0">
              <a:buNone/>
            </a:pPr>
            <a:r>
              <a:rPr lang="en-US" sz="8000" dirty="0" smtClean="0"/>
              <a:t>	else if (total bought ticket &gt;= 50)</a:t>
            </a:r>
          </a:p>
          <a:p>
            <a:pPr marL="0" indent="0">
              <a:buNone/>
            </a:pPr>
            <a:r>
              <a:rPr lang="en-US" sz="8000" dirty="0" smtClean="0"/>
              <a:t>		(buying ratio) +=0.2 point;</a:t>
            </a:r>
          </a:p>
          <a:p>
            <a:pPr marL="0" indent="0">
              <a:buNone/>
            </a:pPr>
            <a:r>
              <a:rPr lang="en-US" sz="8000" dirty="0" smtClean="0"/>
              <a:t>if (total sold ticket &gt;= 1)</a:t>
            </a:r>
          </a:p>
          <a:p>
            <a:pPr marL="0" indent="0">
              <a:buNone/>
            </a:pPr>
            <a:r>
              <a:rPr lang="en-US" sz="8000" dirty="0" smtClean="0"/>
              <a:t>	(selling ratio) += 0.5 point;		</a:t>
            </a:r>
          </a:p>
          <a:p>
            <a:pPr marL="0" indent="0">
              <a:buNone/>
            </a:pPr>
            <a:r>
              <a:rPr lang="en-US" sz="8000" dirty="0" smtClean="0"/>
              <a:t>	if (total sold ticket &gt;= 10)</a:t>
            </a:r>
          </a:p>
          <a:p>
            <a:pPr marL="0" indent="0">
              <a:buNone/>
            </a:pPr>
            <a:r>
              <a:rPr lang="en-US" sz="8000" dirty="0" smtClean="0"/>
              <a:t>		(selling ratio) += 0.2 point;</a:t>
            </a:r>
          </a:p>
          <a:p>
            <a:pPr marL="0" indent="0">
              <a:buNone/>
            </a:pPr>
            <a:r>
              <a:rPr lang="en-US" sz="8000" dirty="0" smtClean="0"/>
              <a:t>	else if (total bought ticket &gt;= 50)</a:t>
            </a:r>
          </a:p>
          <a:p>
            <a:pPr marL="0" indent="0">
              <a:buNone/>
            </a:pPr>
            <a:r>
              <a:rPr lang="en-US" sz="8000" dirty="0" smtClean="0"/>
              <a:t>		(selling ratio) +=0.2 point;</a:t>
            </a:r>
          </a:p>
          <a:p>
            <a:pPr marL="0" indent="0">
              <a:buNone/>
            </a:pPr>
            <a:r>
              <a:rPr lang="en-US" sz="8000" dirty="0" smtClean="0"/>
              <a:t>(selling ratio) *= [(total sold ticket) - (total invalid sold ticket)]/ (total sold ticket)</a:t>
            </a:r>
          </a:p>
          <a:p>
            <a:pPr marL="0" indent="0">
              <a:buNone/>
            </a:pPr>
            <a:r>
              <a:rPr lang="en-US" sz="8000" dirty="0" smtClean="0"/>
              <a:t>User rating = [(selling ratio) + (buying ratio)]/2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160</Words>
  <Application>Microsoft Office PowerPoint</Application>
  <PresentationFormat>On-screen Show (4:3)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NhuVu</dc:creator>
  <cp:lastModifiedBy>NhuVu</cp:lastModifiedBy>
  <cp:revision>20</cp:revision>
  <dcterms:created xsi:type="dcterms:W3CDTF">2013-08-25T05:16:20Z</dcterms:created>
  <dcterms:modified xsi:type="dcterms:W3CDTF">2013-08-25T21:03:24Z</dcterms:modified>
</cp:coreProperties>
</file>