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0" r:id="rId2"/>
    <p:sldId id="268" r:id="rId3"/>
    <p:sldId id="281" r:id="rId4"/>
    <p:sldId id="28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13"/>
    <a:srgbClr val="00B404"/>
    <a:srgbClr val="00820F"/>
    <a:srgbClr val="009E13"/>
    <a:srgbClr val="00AAE6"/>
    <a:srgbClr val="00620C"/>
    <a:srgbClr val="007C0F"/>
    <a:srgbClr val="009E35"/>
    <a:srgbClr val="009E40"/>
    <a:srgbClr val="009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87" autoAdjust="0"/>
  </p:normalViewPr>
  <p:slideViewPr>
    <p:cSldViewPr>
      <p:cViewPr varScale="1">
        <p:scale>
          <a:sx n="61" d="100"/>
          <a:sy n="61" d="100"/>
        </p:scale>
        <p:origin x="869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7044E-EFF3-4DF6-B49C-FEA04D07986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2BC90-88AA-45F4-82DF-65A3974733C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34118D6-B64B-440B-8FCB-19D53615CB7D}" type="parTrans" cxnId="{BA682020-3A35-424A-BEF5-EC2A1A8B3EAB}">
      <dgm:prSet/>
      <dgm:spPr/>
      <dgm:t>
        <a:bodyPr/>
        <a:lstStyle/>
        <a:p>
          <a:endParaRPr lang="en-US"/>
        </a:p>
      </dgm:t>
    </dgm:pt>
    <dgm:pt modelId="{A902485B-4D9E-468D-B7AA-FF268092F514}" type="sibTrans" cxnId="{BA682020-3A35-424A-BEF5-EC2A1A8B3EAB}">
      <dgm:prSet/>
      <dgm:spPr/>
      <dgm:t>
        <a:bodyPr/>
        <a:lstStyle/>
        <a:p>
          <a:endParaRPr lang="en-US"/>
        </a:p>
      </dgm:t>
    </dgm:pt>
    <dgm:pt modelId="{927FBEA3-6E7C-4CCC-913E-477BAB727F5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3DBCCBD-49A4-4793-A493-70266EECA829}" type="parTrans" cxnId="{5B1D74B4-2883-429C-A163-A01447E81514}">
      <dgm:prSet/>
      <dgm:spPr/>
      <dgm:t>
        <a:bodyPr/>
        <a:lstStyle/>
        <a:p>
          <a:endParaRPr lang="en-US"/>
        </a:p>
      </dgm:t>
    </dgm:pt>
    <dgm:pt modelId="{FC57BE35-DAC4-4C1A-9FDF-1B9C00AFAD47}" type="sibTrans" cxnId="{5B1D74B4-2883-429C-A163-A01447E81514}">
      <dgm:prSet/>
      <dgm:spPr/>
      <dgm:t>
        <a:bodyPr/>
        <a:lstStyle/>
        <a:p>
          <a:endParaRPr lang="en-US" dirty="0"/>
        </a:p>
      </dgm:t>
    </dgm:pt>
    <dgm:pt modelId="{264ABED8-1839-418F-B93D-881EF94A15F4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172869D-9A01-4C5D-8B1C-1E8D89445367}" type="parTrans" cxnId="{C338E549-FABC-475A-BBDF-7A82D33F0E01}">
      <dgm:prSet/>
      <dgm:spPr/>
      <dgm:t>
        <a:bodyPr/>
        <a:lstStyle/>
        <a:p>
          <a:endParaRPr lang="en-US"/>
        </a:p>
      </dgm:t>
    </dgm:pt>
    <dgm:pt modelId="{DDBD866F-C277-4FAC-AA82-721338E759DA}" type="sibTrans" cxnId="{C338E549-FABC-475A-BBDF-7A82D33F0E01}">
      <dgm:prSet/>
      <dgm:spPr/>
      <dgm:t>
        <a:bodyPr/>
        <a:lstStyle/>
        <a:p>
          <a:endParaRPr lang="en-US"/>
        </a:p>
      </dgm:t>
    </dgm:pt>
    <dgm:pt modelId="{A76142A5-A3C5-4B9F-8498-28795D764300}" type="pres">
      <dgm:prSet presAssocID="{EE37044E-EFF3-4DF6-B49C-FEA04D07986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C1B682-970F-4BDE-B0E8-FA36DDCF2539}" type="pres">
      <dgm:prSet presAssocID="{EE37044E-EFF3-4DF6-B49C-FEA04D079868}" presName="dummyMaxCanvas" presStyleCnt="0">
        <dgm:presLayoutVars/>
      </dgm:prSet>
      <dgm:spPr/>
    </dgm:pt>
    <dgm:pt modelId="{922539D6-1411-4F95-ABC6-9CA624F49588}" type="pres">
      <dgm:prSet presAssocID="{EE37044E-EFF3-4DF6-B49C-FEA04D079868}" presName="ThreeNodes_1" presStyleLbl="node1" presStyleIdx="0" presStyleCnt="3" custScaleX="100478" custLinFactNeighborX="17452" custLinFactNeighborY="58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2019C-E47A-465C-816F-304AD6E84017}" type="pres">
      <dgm:prSet presAssocID="{EE37044E-EFF3-4DF6-B49C-FEA04D079868}" presName="ThreeNodes_2" presStyleLbl="node1" presStyleIdx="1" presStyleCnt="3" custScaleX="100005" custLinFactNeighborX="8984" custLinFactNeighborY="3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30DE2C-C7A2-4B15-8216-38B8E350332C}" type="pres">
      <dgm:prSet presAssocID="{EE37044E-EFF3-4DF6-B49C-FEA04D079868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599C62-4F73-4153-9B6B-7FC5AE26CD6E}" type="pres">
      <dgm:prSet presAssocID="{EE37044E-EFF3-4DF6-B49C-FEA04D079868}" presName="ThreeConn_1-2" presStyleLbl="fgAccFollowNode1" presStyleIdx="0" presStyleCnt="2" custLinFactNeighborX="36431" custLinFactNeighborY="-4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1A95C-C412-4557-AD87-F88243C736DA}" type="pres">
      <dgm:prSet presAssocID="{EE37044E-EFF3-4DF6-B49C-FEA04D079868}" presName="ThreeConn_2-3" presStyleLbl="fgAccFollowNode1" presStyleIdx="1" presStyleCnt="2" custLinFactNeighborY="-46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339FD-1D74-454A-97C6-F7D447FC9FD3}" type="pres">
      <dgm:prSet presAssocID="{EE37044E-EFF3-4DF6-B49C-FEA04D07986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4639BF-0C75-444F-9211-68E12BDD1655}" type="pres">
      <dgm:prSet presAssocID="{EE37044E-EFF3-4DF6-B49C-FEA04D07986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65A7E-B9AF-49C5-A1F5-31963221DADD}" type="pres">
      <dgm:prSet presAssocID="{EE37044E-EFF3-4DF6-B49C-FEA04D07986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E765EB-6A19-4E4D-BE3E-AD5EAFB4CDB7}" type="presOf" srcId="{264ABED8-1839-418F-B93D-881EF94A15F4}" destId="{98E65A7E-B9AF-49C5-A1F5-31963221DADD}" srcOrd="1" destOrd="0" presId="urn:microsoft.com/office/officeart/2005/8/layout/vProcess5"/>
    <dgm:cxn modelId="{A3B5EFA5-C187-49D8-AC1C-FF34017387FE}" type="presOf" srcId="{A902485B-4D9E-468D-B7AA-FF268092F514}" destId="{61599C62-4F73-4153-9B6B-7FC5AE26CD6E}" srcOrd="0" destOrd="0" presId="urn:microsoft.com/office/officeart/2005/8/layout/vProcess5"/>
    <dgm:cxn modelId="{D518B8B8-124C-458E-87FE-C015385BAF5F}" type="presOf" srcId="{FC57BE35-DAC4-4C1A-9FDF-1B9C00AFAD47}" destId="{4501A95C-C412-4557-AD87-F88243C736DA}" srcOrd="0" destOrd="0" presId="urn:microsoft.com/office/officeart/2005/8/layout/vProcess5"/>
    <dgm:cxn modelId="{173C5020-9085-4388-ADEF-74E881C25C7B}" type="presOf" srcId="{5362BC90-88AA-45F4-82DF-65A3974733C2}" destId="{922539D6-1411-4F95-ABC6-9CA624F49588}" srcOrd="0" destOrd="0" presId="urn:microsoft.com/office/officeart/2005/8/layout/vProcess5"/>
    <dgm:cxn modelId="{BA682020-3A35-424A-BEF5-EC2A1A8B3EAB}" srcId="{EE37044E-EFF3-4DF6-B49C-FEA04D079868}" destId="{5362BC90-88AA-45F4-82DF-65A3974733C2}" srcOrd="0" destOrd="0" parTransId="{534118D6-B64B-440B-8FCB-19D53615CB7D}" sibTransId="{A902485B-4D9E-468D-B7AA-FF268092F514}"/>
    <dgm:cxn modelId="{059727D9-3835-46AB-A986-751CD4E3B4BD}" type="presOf" srcId="{EE37044E-EFF3-4DF6-B49C-FEA04D079868}" destId="{A76142A5-A3C5-4B9F-8498-28795D764300}" srcOrd="0" destOrd="0" presId="urn:microsoft.com/office/officeart/2005/8/layout/vProcess5"/>
    <dgm:cxn modelId="{1F35471A-0537-4AB9-8043-5A5D5CFC9E32}" type="presOf" srcId="{927FBEA3-6E7C-4CCC-913E-477BAB727F5E}" destId="{F412019C-E47A-465C-816F-304AD6E84017}" srcOrd="0" destOrd="0" presId="urn:microsoft.com/office/officeart/2005/8/layout/vProcess5"/>
    <dgm:cxn modelId="{5B1D74B4-2883-429C-A163-A01447E81514}" srcId="{EE37044E-EFF3-4DF6-B49C-FEA04D079868}" destId="{927FBEA3-6E7C-4CCC-913E-477BAB727F5E}" srcOrd="1" destOrd="0" parTransId="{63DBCCBD-49A4-4793-A493-70266EECA829}" sibTransId="{FC57BE35-DAC4-4C1A-9FDF-1B9C00AFAD47}"/>
    <dgm:cxn modelId="{1C8974C2-951D-4BB7-95E5-25B4DD8901A3}" type="presOf" srcId="{5362BC90-88AA-45F4-82DF-65A3974733C2}" destId="{F00339FD-1D74-454A-97C6-F7D447FC9FD3}" srcOrd="1" destOrd="0" presId="urn:microsoft.com/office/officeart/2005/8/layout/vProcess5"/>
    <dgm:cxn modelId="{ED5DCAC3-EC4B-464E-9446-33033BB66389}" type="presOf" srcId="{264ABED8-1839-418F-B93D-881EF94A15F4}" destId="{FE30DE2C-C7A2-4B15-8216-38B8E350332C}" srcOrd="0" destOrd="0" presId="urn:microsoft.com/office/officeart/2005/8/layout/vProcess5"/>
    <dgm:cxn modelId="{188061A6-4E06-4AA5-9D83-F629447632AD}" type="presOf" srcId="{927FBEA3-6E7C-4CCC-913E-477BAB727F5E}" destId="{E54639BF-0C75-444F-9211-68E12BDD1655}" srcOrd="1" destOrd="0" presId="urn:microsoft.com/office/officeart/2005/8/layout/vProcess5"/>
    <dgm:cxn modelId="{C338E549-FABC-475A-BBDF-7A82D33F0E01}" srcId="{EE37044E-EFF3-4DF6-B49C-FEA04D079868}" destId="{264ABED8-1839-418F-B93D-881EF94A15F4}" srcOrd="2" destOrd="0" parTransId="{E172869D-9A01-4C5D-8B1C-1E8D89445367}" sibTransId="{DDBD866F-C277-4FAC-AA82-721338E759DA}"/>
    <dgm:cxn modelId="{B48FE286-616A-430B-9722-A2223FCD9D72}" type="presParOf" srcId="{A76142A5-A3C5-4B9F-8498-28795D764300}" destId="{A9C1B682-970F-4BDE-B0E8-FA36DDCF2539}" srcOrd="0" destOrd="0" presId="urn:microsoft.com/office/officeart/2005/8/layout/vProcess5"/>
    <dgm:cxn modelId="{74AD2E76-EB60-4713-AFBD-F21AC415C5C6}" type="presParOf" srcId="{A76142A5-A3C5-4B9F-8498-28795D764300}" destId="{922539D6-1411-4F95-ABC6-9CA624F49588}" srcOrd="1" destOrd="0" presId="urn:microsoft.com/office/officeart/2005/8/layout/vProcess5"/>
    <dgm:cxn modelId="{0CF43E91-F8F4-4F05-962E-F6DBF2B915E3}" type="presParOf" srcId="{A76142A5-A3C5-4B9F-8498-28795D764300}" destId="{F412019C-E47A-465C-816F-304AD6E84017}" srcOrd="2" destOrd="0" presId="urn:microsoft.com/office/officeart/2005/8/layout/vProcess5"/>
    <dgm:cxn modelId="{C57CC804-5F75-4667-96B7-A606BDD001BD}" type="presParOf" srcId="{A76142A5-A3C5-4B9F-8498-28795D764300}" destId="{FE30DE2C-C7A2-4B15-8216-38B8E350332C}" srcOrd="3" destOrd="0" presId="urn:microsoft.com/office/officeart/2005/8/layout/vProcess5"/>
    <dgm:cxn modelId="{0BD44FEF-14FE-4160-B3B9-4D1E5415AE25}" type="presParOf" srcId="{A76142A5-A3C5-4B9F-8498-28795D764300}" destId="{61599C62-4F73-4153-9B6B-7FC5AE26CD6E}" srcOrd="4" destOrd="0" presId="urn:microsoft.com/office/officeart/2005/8/layout/vProcess5"/>
    <dgm:cxn modelId="{101B68AF-6490-4530-A3B1-0DEAFC5436E9}" type="presParOf" srcId="{A76142A5-A3C5-4B9F-8498-28795D764300}" destId="{4501A95C-C412-4557-AD87-F88243C736DA}" srcOrd="5" destOrd="0" presId="urn:microsoft.com/office/officeart/2005/8/layout/vProcess5"/>
    <dgm:cxn modelId="{7AA22B0A-F398-4E84-92C6-87B46C3D332C}" type="presParOf" srcId="{A76142A5-A3C5-4B9F-8498-28795D764300}" destId="{F00339FD-1D74-454A-97C6-F7D447FC9FD3}" srcOrd="6" destOrd="0" presId="urn:microsoft.com/office/officeart/2005/8/layout/vProcess5"/>
    <dgm:cxn modelId="{4BBC03F8-8BDB-43F2-810E-079E5D383F93}" type="presParOf" srcId="{A76142A5-A3C5-4B9F-8498-28795D764300}" destId="{E54639BF-0C75-444F-9211-68E12BDD1655}" srcOrd="7" destOrd="0" presId="urn:microsoft.com/office/officeart/2005/8/layout/vProcess5"/>
    <dgm:cxn modelId="{97EE61C8-238A-46F5-8273-F1BD6BED4151}" type="presParOf" srcId="{A76142A5-A3C5-4B9F-8498-28795D764300}" destId="{98E65A7E-B9AF-49C5-A1F5-31963221DAD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E9E209-D58C-4BFE-942B-3FEDBF9708F7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D00369-7773-49C9-968F-F449E190DD2D}">
      <dgm:prSet phldrT="[Text]" custT="1"/>
      <dgm:spPr/>
      <dgm:t>
        <a:bodyPr/>
        <a:lstStyle/>
        <a:p>
          <a:r>
            <a:rPr lang="en-US" sz="18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mark+=0.3 If same venue</a:t>
          </a:r>
          <a:endParaRPr lang="en-US" sz="18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B131897-3075-40D4-8A18-F6CEFE2777DA}" type="parTrans" cxnId="{086B3F53-0B1B-4C1F-BF8D-C727C1FEDEF7}">
      <dgm:prSet/>
      <dgm:spPr/>
      <dgm:t>
        <a:bodyPr/>
        <a:lstStyle/>
        <a:p>
          <a:endParaRPr lang="en-US"/>
        </a:p>
      </dgm:t>
    </dgm:pt>
    <dgm:pt modelId="{D1429941-5290-497A-AB5A-935DF24AA9CA}" type="sibTrans" cxnId="{086B3F53-0B1B-4C1F-BF8D-C727C1FEDEF7}">
      <dgm:prSet/>
      <dgm:spPr/>
      <dgm:t>
        <a:bodyPr/>
        <a:lstStyle/>
        <a:p>
          <a:endParaRPr lang="en-US"/>
        </a:p>
      </dgm:t>
    </dgm:pt>
    <dgm:pt modelId="{796C7CD1-1333-442B-845F-CA61B8EB7D46}">
      <dgm:prSet phldrT="[Text]" custT="1"/>
      <dgm:spPr/>
      <dgm:t>
        <a:bodyPr/>
        <a:lstStyle/>
        <a:p>
          <a:r>
            <a:rPr lang="en-US" sz="18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mark+=0.1 if same category</a:t>
          </a:r>
          <a:endParaRPr lang="en-US" sz="18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D08C47A-7656-4CAD-B00D-6CEDAD3C9016}" type="parTrans" cxnId="{3CF1073C-4E16-4AC3-92BB-8BDD70546BEA}">
      <dgm:prSet/>
      <dgm:spPr/>
      <dgm:t>
        <a:bodyPr/>
        <a:lstStyle/>
        <a:p>
          <a:endParaRPr lang="en-US"/>
        </a:p>
      </dgm:t>
    </dgm:pt>
    <dgm:pt modelId="{3FE60270-F1F8-4053-9AAD-409B4E7B9783}" type="sibTrans" cxnId="{3CF1073C-4E16-4AC3-92BB-8BDD70546BEA}">
      <dgm:prSet/>
      <dgm:spPr/>
      <dgm:t>
        <a:bodyPr/>
        <a:lstStyle/>
        <a:p>
          <a:endParaRPr lang="en-US"/>
        </a:p>
      </dgm:t>
    </dgm:pt>
    <dgm:pt modelId="{7215AC10-8056-4C69-9631-0433A5C3F811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rPr>
            <a:t>Plus points will be in accordance with range of time</a:t>
          </a:r>
          <a:endParaRPr lang="en-US" sz="1800" dirty="0">
            <a:solidFill>
              <a:schemeClr val="bg1"/>
            </a:solidFill>
          </a:endParaRPr>
        </a:p>
      </dgm:t>
    </dgm:pt>
    <dgm:pt modelId="{A79A34C9-08B2-4C2F-8187-7E06A86C87C4}" type="parTrans" cxnId="{BE580C40-53A6-4A06-87C6-5AB9AF014CC4}">
      <dgm:prSet/>
      <dgm:spPr/>
      <dgm:t>
        <a:bodyPr/>
        <a:lstStyle/>
        <a:p>
          <a:endParaRPr lang="en-US"/>
        </a:p>
      </dgm:t>
    </dgm:pt>
    <dgm:pt modelId="{3E8DEB96-88E6-4A3F-84E4-B84CE8F6A851}" type="sibTrans" cxnId="{BE580C40-53A6-4A06-87C6-5AB9AF014CC4}">
      <dgm:prSet/>
      <dgm:spPr/>
      <dgm:t>
        <a:bodyPr/>
        <a:lstStyle/>
        <a:p>
          <a:endParaRPr lang="en-US"/>
        </a:p>
      </dgm:t>
    </dgm:pt>
    <dgm:pt modelId="{C3604770-9BFB-4AE1-B866-46DD6398DA00}">
      <dgm:prSet phldrT="[Text]" custT="1"/>
      <dgm:spPr/>
      <dgm:t>
        <a:bodyPr/>
        <a:lstStyle/>
        <a:p>
          <a:r>
            <a:rPr lang="en-US" sz="18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mark+=0.3 if same </a:t>
          </a:r>
          <a:r>
            <a:rPr lang="en-US" sz="18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venue and </a:t>
          </a:r>
          <a:r>
            <a:rPr lang="en-US" sz="18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in range of time</a:t>
          </a:r>
          <a:endParaRPr lang="en-US" sz="18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2B72BDC-1FE3-4034-ACCE-EC3F8066F2BB}" type="parTrans" cxnId="{8A0CFFDD-DB2C-48FB-97E2-54F8AC508F84}">
      <dgm:prSet/>
      <dgm:spPr/>
      <dgm:t>
        <a:bodyPr/>
        <a:lstStyle/>
        <a:p>
          <a:endParaRPr lang="en-US"/>
        </a:p>
      </dgm:t>
    </dgm:pt>
    <dgm:pt modelId="{7597335C-5F3C-4B1F-8F97-EE4C170570CD}" type="sibTrans" cxnId="{8A0CFFDD-DB2C-48FB-97E2-54F8AC508F84}">
      <dgm:prSet/>
      <dgm:spPr/>
      <dgm:t>
        <a:bodyPr/>
        <a:lstStyle/>
        <a:p>
          <a:endParaRPr lang="en-US"/>
        </a:p>
      </dgm:t>
    </dgm:pt>
    <dgm:pt modelId="{58F3C7E6-85DE-4F6C-86B8-8ADD2EDEDAA2}">
      <dgm:prSet phldrT="[Text]" custT="1"/>
      <dgm:spPr/>
      <dgm:t>
        <a:bodyPr/>
        <a:lstStyle/>
        <a:p>
          <a:r>
            <a:rPr lang="en-US" sz="18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Suggest if mark &gt;= 0.3</a:t>
          </a:r>
          <a:endParaRPr lang="en-US" sz="18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B3D5F29A-33F2-49D6-8B14-D965B980B1FE}" type="parTrans" cxnId="{59277E02-A90B-4430-BC2A-382B8624DC15}">
      <dgm:prSet/>
      <dgm:spPr/>
      <dgm:t>
        <a:bodyPr/>
        <a:lstStyle/>
        <a:p>
          <a:endParaRPr lang="en-US"/>
        </a:p>
      </dgm:t>
    </dgm:pt>
    <dgm:pt modelId="{B9D204DF-ACAA-4AC9-8023-0F16476F9D4D}" type="sibTrans" cxnId="{59277E02-A90B-4430-BC2A-382B8624DC15}">
      <dgm:prSet/>
      <dgm:spPr/>
      <dgm:t>
        <a:bodyPr/>
        <a:lstStyle/>
        <a:p>
          <a:endParaRPr lang="en-US"/>
        </a:p>
      </dgm:t>
    </dgm:pt>
    <dgm:pt modelId="{BA44ABD0-ED48-4474-B771-245BCB8EED0C}" type="pres">
      <dgm:prSet presAssocID="{F4E9E209-D58C-4BFE-942B-3FEDBF9708F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7B726D-4BF1-4B7A-B01B-F4CFBFFE8E92}" type="pres">
      <dgm:prSet presAssocID="{BAD00369-7773-49C9-968F-F449E190DD2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736657-134E-4C4C-BDB6-FE75E48FDC2D}" type="pres">
      <dgm:prSet presAssocID="{D1429941-5290-497A-AB5A-935DF24AA9CA}" presName="sibTrans" presStyleLbl="sibTrans1D1" presStyleIdx="0" presStyleCnt="4"/>
      <dgm:spPr/>
      <dgm:t>
        <a:bodyPr/>
        <a:lstStyle/>
        <a:p>
          <a:endParaRPr lang="en-US"/>
        </a:p>
      </dgm:t>
    </dgm:pt>
    <dgm:pt modelId="{23A55A3F-61DD-4E5A-A26B-60778A6E28B9}" type="pres">
      <dgm:prSet presAssocID="{D1429941-5290-497A-AB5A-935DF24AA9CA}" presName="connectorText" presStyleLbl="sibTrans1D1" presStyleIdx="0" presStyleCnt="4"/>
      <dgm:spPr/>
      <dgm:t>
        <a:bodyPr/>
        <a:lstStyle/>
        <a:p>
          <a:endParaRPr lang="en-US"/>
        </a:p>
      </dgm:t>
    </dgm:pt>
    <dgm:pt modelId="{4AB946DC-2D10-4304-A5F4-56962390CA6E}" type="pres">
      <dgm:prSet presAssocID="{796C7CD1-1333-442B-845F-CA61B8EB7D4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42D59A-1E3B-4B97-8E6A-3443B34552A6}" type="pres">
      <dgm:prSet presAssocID="{3FE60270-F1F8-4053-9AAD-409B4E7B9783}" presName="sibTrans" presStyleLbl="sibTrans1D1" presStyleIdx="1" presStyleCnt="4"/>
      <dgm:spPr/>
      <dgm:t>
        <a:bodyPr/>
        <a:lstStyle/>
        <a:p>
          <a:endParaRPr lang="en-US"/>
        </a:p>
      </dgm:t>
    </dgm:pt>
    <dgm:pt modelId="{D90BDDDE-2120-4AD7-BBB4-B1CEE5F0C1DF}" type="pres">
      <dgm:prSet presAssocID="{3FE60270-F1F8-4053-9AAD-409B4E7B9783}" presName="connectorText" presStyleLbl="sibTrans1D1" presStyleIdx="1" presStyleCnt="4"/>
      <dgm:spPr/>
      <dgm:t>
        <a:bodyPr/>
        <a:lstStyle/>
        <a:p>
          <a:endParaRPr lang="en-US"/>
        </a:p>
      </dgm:t>
    </dgm:pt>
    <dgm:pt modelId="{5B0D999D-EE65-46E9-8790-6F60D78B14B9}" type="pres">
      <dgm:prSet presAssocID="{7215AC10-8056-4C69-9631-0433A5C3F81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B9BAE2-88EC-472D-BCEE-F89B782392CE}" type="pres">
      <dgm:prSet presAssocID="{3E8DEB96-88E6-4A3F-84E4-B84CE8F6A851}" presName="sibTrans" presStyleLbl="sibTrans1D1" presStyleIdx="2" presStyleCnt="4"/>
      <dgm:spPr/>
      <dgm:t>
        <a:bodyPr/>
        <a:lstStyle/>
        <a:p>
          <a:endParaRPr lang="en-US"/>
        </a:p>
      </dgm:t>
    </dgm:pt>
    <dgm:pt modelId="{4B30EF9C-5AFE-4750-9158-940E655F1B4A}" type="pres">
      <dgm:prSet presAssocID="{3E8DEB96-88E6-4A3F-84E4-B84CE8F6A851}" presName="connectorText" presStyleLbl="sibTrans1D1" presStyleIdx="2" presStyleCnt="4"/>
      <dgm:spPr/>
      <dgm:t>
        <a:bodyPr/>
        <a:lstStyle/>
        <a:p>
          <a:endParaRPr lang="en-US"/>
        </a:p>
      </dgm:t>
    </dgm:pt>
    <dgm:pt modelId="{C82C3B18-08B6-4CE3-88ED-648E3F7E00BA}" type="pres">
      <dgm:prSet presAssocID="{C3604770-9BFB-4AE1-B866-46DD6398DA0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74592-9CD7-418B-AB4A-94EDEE13F023}" type="pres">
      <dgm:prSet presAssocID="{7597335C-5F3C-4B1F-8F97-EE4C170570CD}" presName="sibTrans" presStyleLbl="sibTrans1D1" presStyleIdx="3" presStyleCnt="4"/>
      <dgm:spPr/>
      <dgm:t>
        <a:bodyPr/>
        <a:lstStyle/>
        <a:p>
          <a:endParaRPr lang="en-US"/>
        </a:p>
      </dgm:t>
    </dgm:pt>
    <dgm:pt modelId="{E284E738-A677-46F4-AB1D-F346A1941819}" type="pres">
      <dgm:prSet presAssocID="{7597335C-5F3C-4B1F-8F97-EE4C170570CD}" presName="connectorText" presStyleLbl="sibTrans1D1" presStyleIdx="3" presStyleCnt="4"/>
      <dgm:spPr/>
      <dgm:t>
        <a:bodyPr/>
        <a:lstStyle/>
        <a:p>
          <a:endParaRPr lang="en-US"/>
        </a:p>
      </dgm:t>
    </dgm:pt>
    <dgm:pt modelId="{32428080-D253-4E94-946D-C575DAD45734}" type="pres">
      <dgm:prSet presAssocID="{58F3C7E6-85DE-4F6C-86B8-8ADD2EDEDAA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2C1DF9-E915-492B-A48E-392AD87CDF05}" type="presOf" srcId="{796C7CD1-1333-442B-845F-CA61B8EB7D46}" destId="{4AB946DC-2D10-4304-A5F4-56962390CA6E}" srcOrd="0" destOrd="0" presId="urn:microsoft.com/office/officeart/2005/8/layout/bProcess3"/>
    <dgm:cxn modelId="{06E12702-C99F-4F94-8875-2FEB2498E2F4}" type="presOf" srcId="{7597335C-5F3C-4B1F-8F97-EE4C170570CD}" destId="{E284E738-A677-46F4-AB1D-F346A1941819}" srcOrd="1" destOrd="0" presId="urn:microsoft.com/office/officeart/2005/8/layout/bProcess3"/>
    <dgm:cxn modelId="{85AD54CB-F595-4326-AAE3-04667177DC18}" type="presOf" srcId="{D1429941-5290-497A-AB5A-935DF24AA9CA}" destId="{0F736657-134E-4C4C-BDB6-FE75E48FDC2D}" srcOrd="0" destOrd="0" presId="urn:microsoft.com/office/officeart/2005/8/layout/bProcess3"/>
    <dgm:cxn modelId="{79C792AB-6876-4622-936E-455F5F35097C}" type="presOf" srcId="{3E8DEB96-88E6-4A3F-84E4-B84CE8F6A851}" destId="{4B30EF9C-5AFE-4750-9158-940E655F1B4A}" srcOrd="1" destOrd="0" presId="urn:microsoft.com/office/officeart/2005/8/layout/bProcess3"/>
    <dgm:cxn modelId="{1ED592F9-53BD-4A89-A188-3F36DF3DC7F3}" type="presOf" srcId="{3FE60270-F1F8-4053-9AAD-409B4E7B9783}" destId="{D90BDDDE-2120-4AD7-BBB4-B1CEE5F0C1DF}" srcOrd="1" destOrd="0" presId="urn:microsoft.com/office/officeart/2005/8/layout/bProcess3"/>
    <dgm:cxn modelId="{59277E02-A90B-4430-BC2A-382B8624DC15}" srcId="{F4E9E209-D58C-4BFE-942B-3FEDBF9708F7}" destId="{58F3C7E6-85DE-4F6C-86B8-8ADD2EDEDAA2}" srcOrd="4" destOrd="0" parTransId="{B3D5F29A-33F2-49D6-8B14-D965B980B1FE}" sibTransId="{B9D204DF-ACAA-4AC9-8023-0F16476F9D4D}"/>
    <dgm:cxn modelId="{3CF1073C-4E16-4AC3-92BB-8BDD70546BEA}" srcId="{F4E9E209-D58C-4BFE-942B-3FEDBF9708F7}" destId="{796C7CD1-1333-442B-845F-CA61B8EB7D46}" srcOrd="1" destOrd="0" parTransId="{AD08C47A-7656-4CAD-B00D-6CEDAD3C9016}" sibTransId="{3FE60270-F1F8-4053-9AAD-409B4E7B9783}"/>
    <dgm:cxn modelId="{14E4EEA8-6AE6-4187-9361-C94F93AFBCAB}" type="presOf" srcId="{C3604770-9BFB-4AE1-B866-46DD6398DA00}" destId="{C82C3B18-08B6-4CE3-88ED-648E3F7E00BA}" srcOrd="0" destOrd="0" presId="urn:microsoft.com/office/officeart/2005/8/layout/bProcess3"/>
    <dgm:cxn modelId="{39A3A6C2-84B9-474B-94BE-D75AC54E8469}" type="presOf" srcId="{7215AC10-8056-4C69-9631-0433A5C3F811}" destId="{5B0D999D-EE65-46E9-8790-6F60D78B14B9}" srcOrd="0" destOrd="0" presId="urn:microsoft.com/office/officeart/2005/8/layout/bProcess3"/>
    <dgm:cxn modelId="{2D7F0103-2C13-4FD6-A1BF-575130EA2541}" type="presOf" srcId="{7597335C-5F3C-4B1F-8F97-EE4C170570CD}" destId="{76174592-9CD7-418B-AB4A-94EDEE13F023}" srcOrd="0" destOrd="0" presId="urn:microsoft.com/office/officeart/2005/8/layout/bProcess3"/>
    <dgm:cxn modelId="{086B3F53-0B1B-4C1F-BF8D-C727C1FEDEF7}" srcId="{F4E9E209-D58C-4BFE-942B-3FEDBF9708F7}" destId="{BAD00369-7773-49C9-968F-F449E190DD2D}" srcOrd="0" destOrd="0" parTransId="{8B131897-3075-40D4-8A18-F6CEFE2777DA}" sibTransId="{D1429941-5290-497A-AB5A-935DF24AA9CA}"/>
    <dgm:cxn modelId="{C7854E4D-7DA0-4D8F-8BED-04AE86F489D5}" type="presOf" srcId="{3E8DEB96-88E6-4A3F-84E4-B84CE8F6A851}" destId="{DAB9BAE2-88EC-472D-BCEE-F89B782392CE}" srcOrd="0" destOrd="0" presId="urn:microsoft.com/office/officeart/2005/8/layout/bProcess3"/>
    <dgm:cxn modelId="{9E3244C4-45EA-4DB8-B76C-F2DDE0E8F5AA}" type="presOf" srcId="{58F3C7E6-85DE-4F6C-86B8-8ADD2EDEDAA2}" destId="{32428080-D253-4E94-946D-C575DAD45734}" srcOrd="0" destOrd="0" presId="urn:microsoft.com/office/officeart/2005/8/layout/bProcess3"/>
    <dgm:cxn modelId="{BC7573B1-3E83-4675-B993-BBBC104EE82B}" type="presOf" srcId="{3FE60270-F1F8-4053-9AAD-409B4E7B9783}" destId="{0C42D59A-1E3B-4B97-8E6A-3443B34552A6}" srcOrd="0" destOrd="0" presId="urn:microsoft.com/office/officeart/2005/8/layout/bProcess3"/>
    <dgm:cxn modelId="{8A0CFFDD-DB2C-48FB-97E2-54F8AC508F84}" srcId="{F4E9E209-D58C-4BFE-942B-3FEDBF9708F7}" destId="{C3604770-9BFB-4AE1-B866-46DD6398DA00}" srcOrd="3" destOrd="0" parTransId="{32B72BDC-1FE3-4034-ACCE-EC3F8066F2BB}" sibTransId="{7597335C-5F3C-4B1F-8F97-EE4C170570CD}"/>
    <dgm:cxn modelId="{BE580C40-53A6-4A06-87C6-5AB9AF014CC4}" srcId="{F4E9E209-D58C-4BFE-942B-3FEDBF9708F7}" destId="{7215AC10-8056-4C69-9631-0433A5C3F811}" srcOrd="2" destOrd="0" parTransId="{A79A34C9-08B2-4C2F-8187-7E06A86C87C4}" sibTransId="{3E8DEB96-88E6-4A3F-84E4-B84CE8F6A851}"/>
    <dgm:cxn modelId="{2AEDEC98-F561-4EA0-BCCF-59AA3BF86A64}" type="presOf" srcId="{F4E9E209-D58C-4BFE-942B-3FEDBF9708F7}" destId="{BA44ABD0-ED48-4474-B771-245BCB8EED0C}" srcOrd="0" destOrd="0" presId="urn:microsoft.com/office/officeart/2005/8/layout/bProcess3"/>
    <dgm:cxn modelId="{79B4C5CE-2769-48B7-848F-ED1D4690FC17}" type="presOf" srcId="{BAD00369-7773-49C9-968F-F449E190DD2D}" destId="{D17B726D-4BF1-4B7A-B01B-F4CFBFFE8E92}" srcOrd="0" destOrd="0" presId="urn:microsoft.com/office/officeart/2005/8/layout/bProcess3"/>
    <dgm:cxn modelId="{2640E724-B6DE-4E0B-A448-DB7292308E70}" type="presOf" srcId="{D1429941-5290-497A-AB5A-935DF24AA9CA}" destId="{23A55A3F-61DD-4E5A-A26B-60778A6E28B9}" srcOrd="1" destOrd="0" presId="urn:microsoft.com/office/officeart/2005/8/layout/bProcess3"/>
    <dgm:cxn modelId="{4E4E1A88-5173-44F4-BB7D-57C02E5FDC97}" type="presParOf" srcId="{BA44ABD0-ED48-4474-B771-245BCB8EED0C}" destId="{D17B726D-4BF1-4B7A-B01B-F4CFBFFE8E92}" srcOrd="0" destOrd="0" presId="urn:microsoft.com/office/officeart/2005/8/layout/bProcess3"/>
    <dgm:cxn modelId="{0360BE1A-0FE8-4503-9F1E-5C964EE1156C}" type="presParOf" srcId="{BA44ABD0-ED48-4474-B771-245BCB8EED0C}" destId="{0F736657-134E-4C4C-BDB6-FE75E48FDC2D}" srcOrd="1" destOrd="0" presId="urn:microsoft.com/office/officeart/2005/8/layout/bProcess3"/>
    <dgm:cxn modelId="{1EDEE23F-D2C1-4519-857E-F885448CC90E}" type="presParOf" srcId="{0F736657-134E-4C4C-BDB6-FE75E48FDC2D}" destId="{23A55A3F-61DD-4E5A-A26B-60778A6E28B9}" srcOrd="0" destOrd="0" presId="urn:microsoft.com/office/officeart/2005/8/layout/bProcess3"/>
    <dgm:cxn modelId="{943C8004-5AE9-4775-B1A2-6859957A8C9E}" type="presParOf" srcId="{BA44ABD0-ED48-4474-B771-245BCB8EED0C}" destId="{4AB946DC-2D10-4304-A5F4-56962390CA6E}" srcOrd="2" destOrd="0" presId="urn:microsoft.com/office/officeart/2005/8/layout/bProcess3"/>
    <dgm:cxn modelId="{F9E492FA-4B08-4F82-9247-3D3D521DEF60}" type="presParOf" srcId="{BA44ABD0-ED48-4474-B771-245BCB8EED0C}" destId="{0C42D59A-1E3B-4B97-8E6A-3443B34552A6}" srcOrd="3" destOrd="0" presId="urn:microsoft.com/office/officeart/2005/8/layout/bProcess3"/>
    <dgm:cxn modelId="{10120895-88A7-4F5C-AB9F-3EB5E64E9F92}" type="presParOf" srcId="{0C42D59A-1E3B-4B97-8E6A-3443B34552A6}" destId="{D90BDDDE-2120-4AD7-BBB4-B1CEE5F0C1DF}" srcOrd="0" destOrd="0" presId="urn:microsoft.com/office/officeart/2005/8/layout/bProcess3"/>
    <dgm:cxn modelId="{03BF0736-AEFF-4D8E-B945-5E027F7EE9BE}" type="presParOf" srcId="{BA44ABD0-ED48-4474-B771-245BCB8EED0C}" destId="{5B0D999D-EE65-46E9-8790-6F60D78B14B9}" srcOrd="4" destOrd="0" presId="urn:microsoft.com/office/officeart/2005/8/layout/bProcess3"/>
    <dgm:cxn modelId="{FE580394-5B0F-4F5F-A1C1-7E9E370AA875}" type="presParOf" srcId="{BA44ABD0-ED48-4474-B771-245BCB8EED0C}" destId="{DAB9BAE2-88EC-472D-BCEE-F89B782392CE}" srcOrd="5" destOrd="0" presId="urn:microsoft.com/office/officeart/2005/8/layout/bProcess3"/>
    <dgm:cxn modelId="{B48FC35A-8E20-4901-8CB1-99B0EDF6269C}" type="presParOf" srcId="{DAB9BAE2-88EC-472D-BCEE-F89B782392CE}" destId="{4B30EF9C-5AFE-4750-9158-940E655F1B4A}" srcOrd="0" destOrd="0" presId="urn:microsoft.com/office/officeart/2005/8/layout/bProcess3"/>
    <dgm:cxn modelId="{BE9A5263-FC0F-416A-A9F0-A30A308464BF}" type="presParOf" srcId="{BA44ABD0-ED48-4474-B771-245BCB8EED0C}" destId="{C82C3B18-08B6-4CE3-88ED-648E3F7E00BA}" srcOrd="6" destOrd="0" presId="urn:microsoft.com/office/officeart/2005/8/layout/bProcess3"/>
    <dgm:cxn modelId="{2F350E5A-CDBB-4D3B-8F5B-86B45BC00C51}" type="presParOf" srcId="{BA44ABD0-ED48-4474-B771-245BCB8EED0C}" destId="{76174592-9CD7-418B-AB4A-94EDEE13F023}" srcOrd="7" destOrd="0" presId="urn:microsoft.com/office/officeart/2005/8/layout/bProcess3"/>
    <dgm:cxn modelId="{C2605FEF-B694-4925-89B5-8AB92024E5BF}" type="presParOf" srcId="{76174592-9CD7-418B-AB4A-94EDEE13F023}" destId="{E284E738-A677-46F4-AB1D-F346A1941819}" srcOrd="0" destOrd="0" presId="urn:microsoft.com/office/officeart/2005/8/layout/bProcess3"/>
    <dgm:cxn modelId="{F246FF37-E533-48B3-9DE8-9FA2036608FC}" type="presParOf" srcId="{BA44ABD0-ED48-4474-B771-245BCB8EED0C}" destId="{32428080-D253-4E94-946D-C575DAD45734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539D6-1411-4F95-ABC6-9CA624F49588}">
      <dsp:nvSpPr>
        <dsp:cNvPr id="0" name=""/>
        <dsp:cNvSpPr/>
      </dsp:nvSpPr>
      <dsp:spPr>
        <a:xfrm>
          <a:off x="972688" y="105853"/>
          <a:ext cx="5692437" cy="181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025876" y="159041"/>
        <a:ext cx="3724002" cy="1709596"/>
      </dsp:txXfrm>
    </dsp:sp>
    <dsp:sp modelId="{F412019C-E47A-465C-816F-304AD6E84017}">
      <dsp:nvSpPr>
        <dsp:cNvPr id="0" name=""/>
        <dsp:cNvSpPr/>
      </dsp:nvSpPr>
      <dsp:spPr>
        <a:xfrm>
          <a:off x="999485" y="2125662"/>
          <a:ext cx="5665640" cy="181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052673" y="2178850"/>
        <a:ext cx="3878913" cy="1709596"/>
      </dsp:txXfrm>
    </dsp:sp>
    <dsp:sp modelId="{FE30DE2C-C7A2-4B15-8216-38B8E350332C}">
      <dsp:nvSpPr>
        <dsp:cNvPr id="0" name=""/>
        <dsp:cNvSpPr/>
      </dsp:nvSpPr>
      <dsp:spPr>
        <a:xfrm>
          <a:off x="1006539" y="4237270"/>
          <a:ext cx="5665357" cy="181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059727" y="4290458"/>
        <a:ext cx="3878714" cy="1709596"/>
      </dsp:txXfrm>
    </dsp:sp>
    <dsp:sp modelId="{61599C62-4F73-4153-9B6B-7FC5AE26CD6E}">
      <dsp:nvSpPr>
        <dsp:cNvPr id="0" name=""/>
        <dsp:cNvSpPr/>
      </dsp:nvSpPr>
      <dsp:spPr>
        <a:xfrm>
          <a:off x="4921769" y="1371600"/>
          <a:ext cx="1180382" cy="11803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187355" y="1371600"/>
        <a:ext cx="649210" cy="888237"/>
      </dsp:txXfrm>
    </dsp:sp>
    <dsp:sp modelId="{4501A95C-C412-4557-AD87-F88243C736DA}">
      <dsp:nvSpPr>
        <dsp:cNvPr id="0" name=""/>
        <dsp:cNvSpPr/>
      </dsp:nvSpPr>
      <dsp:spPr>
        <a:xfrm>
          <a:off x="4991629" y="3429001"/>
          <a:ext cx="1180382" cy="11803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5257215" y="3429001"/>
        <a:ext cx="649210" cy="8882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36657-134E-4C4C-BDB6-FE75E48FDC2D}">
      <dsp:nvSpPr>
        <dsp:cNvPr id="0" name=""/>
        <dsp:cNvSpPr/>
      </dsp:nvSpPr>
      <dsp:spPr>
        <a:xfrm>
          <a:off x="3458181" y="670427"/>
          <a:ext cx="5170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703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03009" y="713409"/>
        <a:ext cx="27381" cy="5476"/>
      </dsp:txXfrm>
    </dsp:sp>
    <dsp:sp modelId="{D17B726D-4BF1-4B7A-B01B-F4CFBFFE8E92}">
      <dsp:nvSpPr>
        <dsp:cNvPr id="0" name=""/>
        <dsp:cNvSpPr/>
      </dsp:nvSpPr>
      <dsp:spPr>
        <a:xfrm>
          <a:off x="1078955" y="1839"/>
          <a:ext cx="2381026" cy="1428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mark+=0.3 If same venue</a:t>
          </a:r>
          <a:endParaRPr lang="en-US" sz="18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078955" y="1839"/>
        <a:ext cx="2381026" cy="1428616"/>
      </dsp:txXfrm>
    </dsp:sp>
    <dsp:sp modelId="{0C42D59A-1E3B-4B97-8E6A-3443B34552A6}">
      <dsp:nvSpPr>
        <dsp:cNvPr id="0" name=""/>
        <dsp:cNvSpPr/>
      </dsp:nvSpPr>
      <dsp:spPr>
        <a:xfrm>
          <a:off x="2269468" y="1428655"/>
          <a:ext cx="2928662" cy="517036"/>
        </a:xfrm>
        <a:custGeom>
          <a:avLst/>
          <a:gdLst/>
          <a:ahLst/>
          <a:cxnLst/>
          <a:rect l="0" t="0" r="0" b="0"/>
          <a:pathLst>
            <a:path>
              <a:moveTo>
                <a:pt x="2928662" y="0"/>
              </a:moveTo>
              <a:lnTo>
                <a:pt x="2928662" y="275618"/>
              </a:lnTo>
              <a:lnTo>
                <a:pt x="0" y="275618"/>
              </a:lnTo>
              <a:lnTo>
                <a:pt x="0" y="51703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59314" y="1684435"/>
        <a:ext cx="148971" cy="5476"/>
      </dsp:txXfrm>
    </dsp:sp>
    <dsp:sp modelId="{4AB946DC-2D10-4304-A5F4-56962390CA6E}">
      <dsp:nvSpPr>
        <dsp:cNvPr id="0" name=""/>
        <dsp:cNvSpPr/>
      </dsp:nvSpPr>
      <dsp:spPr>
        <a:xfrm>
          <a:off x="4007618" y="1839"/>
          <a:ext cx="2381026" cy="1428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mark+=0.1 if same category</a:t>
          </a:r>
          <a:endParaRPr lang="en-US" sz="18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007618" y="1839"/>
        <a:ext cx="2381026" cy="1428616"/>
      </dsp:txXfrm>
    </dsp:sp>
    <dsp:sp modelId="{DAB9BAE2-88EC-472D-BCEE-F89B782392CE}">
      <dsp:nvSpPr>
        <dsp:cNvPr id="0" name=""/>
        <dsp:cNvSpPr/>
      </dsp:nvSpPr>
      <dsp:spPr>
        <a:xfrm>
          <a:off x="3458181" y="2646680"/>
          <a:ext cx="5170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703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03009" y="2689661"/>
        <a:ext cx="27381" cy="5476"/>
      </dsp:txXfrm>
    </dsp:sp>
    <dsp:sp modelId="{5B0D999D-EE65-46E9-8790-6F60D78B14B9}">
      <dsp:nvSpPr>
        <dsp:cNvPr id="0" name=""/>
        <dsp:cNvSpPr/>
      </dsp:nvSpPr>
      <dsp:spPr>
        <a:xfrm>
          <a:off x="1078955" y="1978091"/>
          <a:ext cx="2381026" cy="1428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rPr>
            <a:t>Plus points will be in accordance with range of time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1078955" y="1978091"/>
        <a:ext cx="2381026" cy="1428616"/>
      </dsp:txXfrm>
    </dsp:sp>
    <dsp:sp modelId="{76174592-9CD7-418B-AB4A-94EDEE13F023}">
      <dsp:nvSpPr>
        <dsp:cNvPr id="0" name=""/>
        <dsp:cNvSpPr/>
      </dsp:nvSpPr>
      <dsp:spPr>
        <a:xfrm>
          <a:off x="2269468" y="3404908"/>
          <a:ext cx="2928662" cy="517036"/>
        </a:xfrm>
        <a:custGeom>
          <a:avLst/>
          <a:gdLst/>
          <a:ahLst/>
          <a:cxnLst/>
          <a:rect l="0" t="0" r="0" b="0"/>
          <a:pathLst>
            <a:path>
              <a:moveTo>
                <a:pt x="2928662" y="0"/>
              </a:moveTo>
              <a:lnTo>
                <a:pt x="2928662" y="275618"/>
              </a:lnTo>
              <a:lnTo>
                <a:pt x="0" y="275618"/>
              </a:lnTo>
              <a:lnTo>
                <a:pt x="0" y="51703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59314" y="3660687"/>
        <a:ext cx="148971" cy="5476"/>
      </dsp:txXfrm>
    </dsp:sp>
    <dsp:sp modelId="{C82C3B18-08B6-4CE3-88ED-648E3F7E00BA}">
      <dsp:nvSpPr>
        <dsp:cNvPr id="0" name=""/>
        <dsp:cNvSpPr/>
      </dsp:nvSpPr>
      <dsp:spPr>
        <a:xfrm>
          <a:off x="4007618" y="1978091"/>
          <a:ext cx="2381026" cy="1428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mark+=0.3 if same </a:t>
          </a:r>
          <a:r>
            <a:rPr lang="en-US" sz="18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venue and </a:t>
          </a:r>
          <a:r>
            <a:rPr lang="en-US" sz="18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in range of time</a:t>
          </a:r>
          <a:endParaRPr lang="en-US" sz="18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007618" y="1978091"/>
        <a:ext cx="2381026" cy="1428616"/>
      </dsp:txXfrm>
    </dsp:sp>
    <dsp:sp modelId="{32428080-D253-4E94-946D-C575DAD45734}">
      <dsp:nvSpPr>
        <dsp:cNvPr id="0" name=""/>
        <dsp:cNvSpPr/>
      </dsp:nvSpPr>
      <dsp:spPr>
        <a:xfrm>
          <a:off x="1078955" y="3954344"/>
          <a:ext cx="2381026" cy="1428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Suggest if mark &gt;= 0.3</a:t>
          </a:r>
          <a:endParaRPr lang="en-US" sz="18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078955" y="3954344"/>
        <a:ext cx="2381026" cy="1428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C816B-6264-4CFF-B007-776089C8006A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960D5-2F1C-4A8E-99EB-9A13506EF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3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5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5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7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9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2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 lIns="9144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3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2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9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9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081730028"/>
              </p:ext>
            </p:extLst>
          </p:nvPr>
        </p:nvGraphicFramePr>
        <p:xfrm>
          <a:off x="2317236" y="685800"/>
          <a:ext cx="6665126" cy="6053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5487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2467" y="2470029"/>
            <a:ext cx="1825487" cy="39509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0" y="1750544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70976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5487" cy="3470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3543" y="216225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8241" y="249404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2467" y="2847327"/>
            <a:ext cx="1825488" cy="371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952" y="284732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32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064" y="1018669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ight Arrow 32"/>
          <p:cNvSpPr/>
          <p:nvPr/>
        </p:nvSpPr>
        <p:spPr>
          <a:xfrm>
            <a:off x="3498439" y="1704825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419600" y="1384154"/>
            <a:ext cx="1371600" cy="676735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 Event 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427951" y="2973957"/>
            <a:ext cx="1143000" cy="70926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 </a:t>
            </a:r>
            <a:endParaRPr lang="en-US" dirty="0"/>
          </a:p>
        </p:txBody>
      </p:sp>
      <p:pic>
        <p:nvPicPr>
          <p:cNvPr id="1026" name="Picture 2" descr="C:\Users\Hieu\Desktop\dsa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973" y="3032863"/>
            <a:ext cx="1333115" cy="11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Oval 43"/>
          <p:cNvSpPr/>
          <p:nvPr/>
        </p:nvSpPr>
        <p:spPr>
          <a:xfrm>
            <a:off x="4369185" y="3857981"/>
            <a:ext cx="1409700" cy="645474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Ticket</a:t>
            </a:r>
            <a:endParaRPr lang="en-US" dirty="0"/>
          </a:p>
        </p:txBody>
      </p:sp>
      <p:sp>
        <p:nvSpPr>
          <p:cNvPr id="46" name="Left Arrow 45"/>
          <p:cNvSpPr/>
          <p:nvPr/>
        </p:nvSpPr>
        <p:spPr>
          <a:xfrm rot="11449381" flipV="1">
            <a:off x="3477144" y="4019570"/>
            <a:ext cx="613244" cy="45719"/>
          </a:xfrm>
          <a:prstGeom prst="lef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270865" y="5390038"/>
            <a:ext cx="1657336" cy="752935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Receive Notification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 rot="21151333">
            <a:off x="3462267" y="3481584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83124" y="218069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63973" y="418071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B</a:t>
            </a:r>
            <a:endParaRPr lang="en-US" dirty="0"/>
          </a:p>
        </p:txBody>
      </p:sp>
      <p:pic>
        <p:nvPicPr>
          <p:cNvPr id="36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361" y="4957846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ight Arrow 36"/>
          <p:cNvSpPr/>
          <p:nvPr/>
        </p:nvSpPr>
        <p:spPr>
          <a:xfrm>
            <a:off x="3435869" y="5705193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926421" y="6119875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A</a:t>
            </a:r>
            <a:endParaRPr lang="en-US" dirty="0"/>
          </a:p>
        </p:txBody>
      </p:sp>
      <p:pic>
        <p:nvPicPr>
          <p:cNvPr id="18" name="Picture 2" descr="http://1.bp.blogspot.com/-vW4MzXVsmqQ/UEul7BqjEJI/AAAAAAAAALI/a5HwZjtkwJ4/s200/Follow+m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477" y="922747"/>
            <a:ext cx="1564156" cy="156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ventindustrynews.co.uk/wp-content/uploads/2011/01/tt-squar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093" y="3025477"/>
            <a:ext cx="1343139" cy="130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realtimetricks.com/wp-content/uploads/2012/10/notifications.g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533" y="5447855"/>
            <a:ext cx="1388872" cy="7013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81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44" grpId="0" animBg="1"/>
      <p:bldP spid="46" grpId="0" animBg="1"/>
      <p:bldP spid="47" grpId="0" animBg="1"/>
      <p:bldP spid="56" grpId="0" animBg="1"/>
      <p:bldP spid="17" grpId="0"/>
      <p:bldP spid="37" grpId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Event Suggestion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33600" y="1316548"/>
            <a:ext cx="678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Main factors (order by important )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Venue – exact matching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Hold Date – proximity matching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Category – exact matching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44380" y="419101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2">
                    <a:lumMod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Principals</a:t>
            </a:r>
            <a:endParaRPr lang="en-US" sz="4800" dirty="0">
              <a:solidFill>
                <a:schemeClr val="bg2">
                  <a:lumMod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33600" y="3305312"/>
            <a:ext cx="67818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Others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The nearer it is to the event starting time, the more it is appreciated (at maximum 6 hours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)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The event which happens at the allowed period of time and happens at the same venue will be likely to receive deduction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points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3600" y="5703838"/>
            <a:ext cx="6781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Disadvantages</a:t>
            </a:r>
            <a:endParaRPr lang="en-US" sz="3200" dirty="0" smtClean="0">
              <a:solidFill>
                <a:schemeClr val="bg2">
                  <a:lumMod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Event name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is not a factor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35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/>
      <p:bldP spid="11" grpId="0" uiExpand="1"/>
      <p:bldP spid="10" grpId="0" uiExpan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Event Suggestion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44380" y="323068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2">
                    <a:lumMod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Implementation</a:t>
            </a:r>
            <a:endParaRPr lang="en-US" sz="4800" dirty="0">
              <a:solidFill>
                <a:schemeClr val="bg2">
                  <a:lumMod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66024525"/>
              </p:ext>
            </p:extLst>
          </p:nvPr>
        </p:nvGraphicFramePr>
        <p:xfrm>
          <a:off x="1295400" y="1219200"/>
          <a:ext cx="7467600" cy="538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42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2888" y="37481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2">
                    <a:lumMod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Flow</a:t>
            </a:r>
            <a:endParaRPr lang="en-US" sz="4800" dirty="0">
              <a:solidFill>
                <a:schemeClr val="bg2">
                  <a:lumMod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4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552" y="1018669"/>
            <a:ext cx="1042220" cy="104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ight Arrow 14"/>
          <p:cNvSpPr/>
          <p:nvPr/>
        </p:nvSpPr>
        <p:spPr>
          <a:xfrm>
            <a:off x="3829461" y="1686228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627888" y="1453377"/>
            <a:ext cx="1129206" cy="55714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</a:t>
            </a:r>
            <a:endParaRPr lang="en-US" dirty="0"/>
          </a:p>
        </p:txBody>
      </p:sp>
      <p:pic>
        <p:nvPicPr>
          <p:cNvPr id="18" name="Picture 2" descr="C:\Users\Hieu\Desktop\ds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738" y="66329"/>
            <a:ext cx="1333115" cy="11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42017" y="1303449"/>
            <a:ext cx="80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Follow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8880451">
            <a:off x="5676806" y="1322099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9585211">
            <a:off x="5355318" y="807982"/>
            <a:ext cx="120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Post Ticket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9585211">
            <a:off x="5844470" y="123107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an 7"/>
          <p:cNvSpPr/>
          <p:nvPr/>
        </p:nvSpPr>
        <p:spPr>
          <a:xfrm>
            <a:off x="6172200" y="2997536"/>
            <a:ext cx="1247066" cy="1221804"/>
          </a:xfrm>
          <a:prstGeom prst="ca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Notification Repository</a:t>
            </a:r>
          </a:p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Of User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490" y="2754019"/>
            <a:ext cx="622726" cy="622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ight Arrow 27"/>
          <p:cNvSpPr/>
          <p:nvPr/>
        </p:nvSpPr>
        <p:spPr>
          <a:xfrm rot="2561387">
            <a:off x="5715554" y="2459717"/>
            <a:ext cx="1008366" cy="56397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2255926">
            <a:off x="6057831" y="20830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Push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Can 29"/>
          <p:cNvSpPr/>
          <p:nvPr/>
        </p:nvSpPr>
        <p:spPr>
          <a:xfrm>
            <a:off x="2783743" y="3733800"/>
            <a:ext cx="1158345" cy="1221804"/>
          </a:xfrm>
          <a:prstGeom prst="ca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Online User Repository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Right Arrow 31"/>
          <p:cNvSpPr/>
          <p:nvPr/>
        </p:nvSpPr>
        <p:spPr>
          <a:xfrm rot="5400000" flipV="1">
            <a:off x="2556009" y="2852450"/>
            <a:ext cx="1412181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iconizer.net/files/Crystal_Clear/orig/kservice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652" y="3480907"/>
            <a:ext cx="698632" cy="69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3335139" y="2228671"/>
            <a:ext cx="841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If user online add to list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Right Arrow 35"/>
          <p:cNvSpPr/>
          <p:nvPr/>
        </p:nvSpPr>
        <p:spPr>
          <a:xfrm rot="9822857">
            <a:off x="4190702" y="4434657"/>
            <a:ext cx="1776409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 rot="20507732">
            <a:off x="3870125" y="3897824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Check if user online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8" name="Picture 4" descr="http://www.hasbro.com/corporate/the-hub/images/HUB_Logo_BW_3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10" y="4336351"/>
            <a:ext cx="762685" cy="76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nrg2.be/assets/img/screen-graphic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281" y="5882925"/>
            <a:ext cx="1424374" cy="79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ight Arrow 39"/>
          <p:cNvSpPr/>
          <p:nvPr/>
        </p:nvSpPr>
        <p:spPr>
          <a:xfrm rot="2561387">
            <a:off x="5294332" y="5291040"/>
            <a:ext cx="1008366" cy="56397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2528547">
            <a:off x="5286603" y="5013825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Push to client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7" grpId="0"/>
      <p:bldP spid="22" grpId="0" animBg="1"/>
      <p:bldP spid="23" grpId="0"/>
      <p:bldP spid="24" grpId="0"/>
      <p:bldP spid="8" grpId="0" animBg="1"/>
      <p:bldP spid="28" grpId="0" animBg="1"/>
      <p:bldP spid="29" grpId="0"/>
      <p:bldP spid="30" grpId="0" animBg="1"/>
      <p:bldP spid="32" grpId="0" animBg="1"/>
      <p:bldP spid="35" grpId="0"/>
      <p:bldP spid="36" grpId="0" animBg="1"/>
      <p:bldP spid="37" grpId="0"/>
      <p:bldP spid="40" grpId="0" animBg="1"/>
      <p:bldP spid="41" grpId="0"/>
    </p:bldLst>
  </p:timing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2266</TotalTime>
  <Words>174</Words>
  <Application>Microsoft Office PowerPoint</Application>
  <PresentationFormat>On-screen Show (4:3)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Segoe UI Light</vt:lpstr>
      <vt:lpstr>Segoe UI Semilight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8 Metro Style</dc:title>
  <dc:creator>Md Aminul Islam</dc:creator>
  <cp:lastModifiedBy>Phong Le</cp:lastModifiedBy>
  <cp:revision>92</cp:revision>
  <dcterms:created xsi:type="dcterms:W3CDTF">2013-02-01T10:00:41Z</dcterms:created>
  <dcterms:modified xsi:type="dcterms:W3CDTF">2013-08-25T16:46:55Z</dcterms:modified>
</cp:coreProperties>
</file>