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9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  <a:p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68431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70330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0073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49816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4813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4556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523376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472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109</cp:revision>
  <dcterms:created xsi:type="dcterms:W3CDTF">2013-02-01T10:00:41Z</dcterms:created>
  <dcterms:modified xsi:type="dcterms:W3CDTF">2013-08-26T07:28:11Z</dcterms:modified>
</cp:coreProperties>
</file>