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268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7" autoAdjust="0"/>
  </p:normalViewPr>
  <p:slideViewPr>
    <p:cSldViewPr>
      <p:cViewPr varScale="1">
        <p:scale>
          <a:sx n="61" d="100"/>
          <a:sy n="6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CE765EB-6A19-4E4D-BE3E-AD5EAFB4CDB7}" type="presOf" srcId="{264ABED8-1839-418F-B93D-881EF94A15F4}" destId="{98E65A7E-B9AF-49C5-A1F5-31963221DADD}" srcOrd="1" destOrd="0" presId="urn:microsoft.com/office/officeart/2005/8/layout/vProcess5"/>
    <dgm:cxn modelId="{A3B5EFA5-C187-49D8-AC1C-FF34017387FE}" type="presOf" srcId="{A902485B-4D9E-468D-B7AA-FF268092F514}" destId="{61599C62-4F73-4153-9B6B-7FC5AE26CD6E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D518B8B8-124C-458E-87FE-C015385BAF5F}" type="presOf" srcId="{FC57BE35-DAC4-4C1A-9FDF-1B9C00AFAD47}" destId="{4501A95C-C412-4557-AD87-F88243C736DA}" srcOrd="0" destOrd="0" presId="urn:microsoft.com/office/officeart/2005/8/layout/vProcess5"/>
    <dgm:cxn modelId="{173C5020-9085-4388-ADEF-74E881C25C7B}" type="presOf" srcId="{5362BC90-88AA-45F4-82DF-65A3974733C2}" destId="{922539D6-1411-4F95-ABC6-9CA624F49588}" srcOrd="0" destOrd="0" presId="urn:microsoft.com/office/officeart/2005/8/layout/vProcess5"/>
    <dgm:cxn modelId="{059727D9-3835-46AB-A986-751CD4E3B4BD}" type="presOf" srcId="{EE37044E-EFF3-4DF6-B49C-FEA04D079868}" destId="{A76142A5-A3C5-4B9F-8498-28795D764300}" srcOrd="0" destOrd="0" presId="urn:microsoft.com/office/officeart/2005/8/layout/vProcess5"/>
    <dgm:cxn modelId="{1F35471A-0537-4AB9-8043-5A5D5CFC9E32}" type="presOf" srcId="{927FBEA3-6E7C-4CCC-913E-477BAB727F5E}" destId="{F412019C-E47A-465C-816F-304AD6E84017}" srcOrd="0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1C8974C2-951D-4BB7-95E5-25B4DD8901A3}" type="presOf" srcId="{5362BC90-88AA-45F4-82DF-65A3974733C2}" destId="{F00339FD-1D74-454A-97C6-F7D447FC9FD3}" srcOrd="1" destOrd="0" presId="urn:microsoft.com/office/officeart/2005/8/layout/vProcess5"/>
    <dgm:cxn modelId="{ED5DCAC3-EC4B-464E-9446-33033BB66389}" type="presOf" srcId="{264ABED8-1839-418F-B93D-881EF94A15F4}" destId="{FE30DE2C-C7A2-4B15-8216-38B8E350332C}" srcOrd="0" destOrd="0" presId="urn:microsoft.com/office/officeart/2005/8/layout/vProcess5"/>
    <dgm:cxn modelId="{188061A6-4E06-4AA5-9D83-F629447632AD}" type="presOf" srcId="{927FBEA3-6E7C-4CCC-913E-477BAB727F5E}" destId="{E54639BF-0C75-444F-9211-68E12BDD1655}" srcOrd="1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B48FE286-616A-430B-9722-A2223FCD9D72}" type="presParOf" srcId="{A76142A5-A3C5-4B9F-8498-28795D764300}" destId="{A9C1B682-970F-4BDE-B0E8-FA36DDCF2539}" srcOrd="0" destOrd="0" presId="urn:microsoft.com/office/officeart/2005/8/layout/vProcess5"/>
    <dgm:cxn modelId="{74AD2E76-EB60-4713-AFBD-F21AC415C5C6}" type="presParOf" srcId="{A76142A5-A3C5-4B9F-8498-28795D764300}" destId="{922539D6-1411-4F95-ABC6-9CA624F49588}" srcOrd="1" destOrd="0" presId="urn:microsoft.com/office/officeart/2005/8/layout/vProcess5"/>
    <dgm:cxn modelId="{0CF43E91-F8F4-4F05-962E-F6DBF2B915E3}" type="presParOf" srcId="{A76142A5-A3C5-4B9F-8498-28795D764300}" destId="{F412019C-E47A-465C-816F-304AD6E84017}" srcOrd="2" destOrd="0" presId="urn:microsoft.com/office/officeart/2005/8/layout/vProcess5"/>
    <dgm:cxn modelId="{C57CC804-5F75-4667-96B7-A606BDD001BD}" type="presParOf" srcId="{A76142A5-A3C5-4B9F-8498-28795D764300}" destId="{FE30DE2C-C7A2-4B15-8216-38B8E350332C}" srcOrd="3" destOrd="0" presId="urn:microsoft.com/office/officeart/2005/8/layout/vProcess5"/>
    <dgm:cxn modelId="{0BD44FEF-14FE-4160-B3B9-4D1E5415AE25}" type="presParOf" srcId="{A76142A5-A3C5-4B9F-8498-28795D764300}" destId="{61599C62-4F73-4153-9B6B-7FC5AE26CD6E}" srcOrd="4" destOrd="0" presId="urn:microsoft.com/office/officeart/2005/8/layout/vProcess5"/>
    <dgm:cxn modelId="{101B68AF-6490-4530-A3B1-0DEAFC5436E9}" type="presParOf" srcId="{A76142A5-A3C5-4B9F-8498-28795D764300}" destId="{4501A95C-C412-4557-AD87-F88243C736DA}" srcOrd="5" destOrd="0" presId="urn:microsoft.com/office/officeart/2005/8/layout/vProcess5"/>
    <dgm:cxn modelId="{7AA22B0A-F398-4E84-92C6-87B46C3D332C}" type="presParOf" srcId="{A76142A5-A3C5-4B9F-8498-28795D764300}" destId="{F00339FD-1D74-454A-97C6-F7D447FC9FD3}" srcOrd="6" destOrd="0" presId="urn:microsoft.com/office/officeart/2005/8/layout/vProcess5"/>
    <dgm:cxn modelId="{4BBC03F8-8BDB-43F2-810E-079E5D383F93}" type="presParOf" srcId="{A76142A5-A3C5-4B9F-8498-28795D764300}" destId="{E54639BF-0C75-444F-9211-68E12BDD1655}" srcOrd="7" destOrd="0" presId="urn:microsoft.com/office/officeart/2005/8/layout/vProcess5"/>
    <dgm:cxn modelId="{97EE61C8-238A-46F5-8273-F1BD6BED415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9E209-D58C-4BFE-942B-3FEDBF9708F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00369-7773-49C9-968F-F449E190DD2D}">
      <dgm:prSet phldrT="[Text]" custT="1"/>
      <dgm:spPr/>
      <dgm:t>
        <a:bodyPr/>
        <a:lstStyle/>
        <a:p>
          <a:r>
            <a:rPr lang="en-US" sz="1800" dirty="0" smtClean="0"/>
            <a:t>mark+=0.3 If same venue</a:t>
          </a:r>
          <a:endParaRPr lang="en-US" sz="1800" dirty="0"/>
        </a:p>
      </dgm:t>
    </dgm:pt>
    <dgm:pt modelId="{8B131897-3075-40D4-8A18-F6CEFE2777DA}" type="parTrans" cxnId="{086B3F53-0B1B-4C1F-BF8D-C727C1FEDEF7}">
      <dgm:prSet/>
      <dgm:spPr/>
      <dgm:t>
        <a:bodyPr/>
        <a:lstStyle/>
        <a:p>
          <a:endParaRPr lang="en-US"/>
        </a:p>
      </dgm:t>
    </dgm:pt>
    <dgm:pt modelId="{D1429941-5290-497A-AB5A-935DF24AA9CA}" type="sibTrans" cxnId="{086B3F53-0B1B-4C1F-BF8D-C727C1FEDEF7}">
      <dgm:prSet/>
      <dgm:spPr/>
      <dgm:t>
        <a:bodyPr/>
        <a:lstStyle/>
        <a:p>
          <a:endParaRPr lang="en-US"/>
        </a:p>
      </dgm:t>
    </dgm:pt>
    <dgm:pt modelId="{796C7CD1-1333-442B-845F-CA61B8EB7D46}">
      <dgm:prSet phldrT="[Text]" custT="1"/>
      <dgm:spPr/>
      <dgm:t>
        <a:bodyPr/>
        <a:lstStyle/>
        <a:p>
          <a:r>
            <a:rPr lang="en-US" sz="1800" dirty="0" smtClean="0"/>
            <a:t>mark+=0.1 if same category</a:t>
          </a:r>
          <a:endParaRPr lang="en-US" sz="1800" dirty="0"/>
        </a:p>
      </dgm:t>
    </dgm:pt>
    <dgm:pt modelId="{AD08C47A-7656-4CAD-B00D-6CEDAD3C9016}" type="parTrans" cxnId="{3CF1073C-4E16-4AC3-92BB-8BDD70546BEA}">
      <dgm:prSet/>
      <dgm:spPr/>
      <dgm:t>
        <a:bodyPr/>
        <a:lstStyle/>
        <a:p>
          <a:endParaRPr lang="en-US"/>
        </a:p>
      </dgm:t>
    </dgm:pt>
    <dgm:pt modelId="{3FE60270-F1F8-4053-9AAD-409B4E7B9783}" type="sibTrans" cxnId="{3CF1073C-4E16-4AC3-92BB-8BDD70546BEA}">
      <dgm:prSet/>
      <dgm:spPr/>
      <dgm:t>
        <a:bodyPr/>
        <a:lstStyle/>
        <a:p>
          <a:endParaRPr lang="en-US"/>
        </a:p>
      </dgm:t>
    </dgm:pt>
    <dgm:pt modelId="{7215AC10-8056-4C69-9631-0433A5C3F811}">
      <dgm:prSet phldrT="[Text]" custT="1"/>
      <dgm:spPr/>
      <dgm:t>
        <a:bodyPr/>
        <a:lstStyle/>
        <a:p>
          <a:r>
            <a:rPr lang="en-US" sz="1800" dirty="0" err="1" smtClean="0"/>
            <a:t>Cộng</a:t>
          </a:r>
          <a:r>
            <a:rPr lang="en-US" sz="1800" dirty="0" smtClean="0"/>
            <a:t> </a:t>
          </a:r>
          <a:r>
            <a:rPr lang="en-US" sz="1800" dirty="0" err="1" smtClean="0"/>
            <a:t>điểm</a:t>
          </a:r>
          <a:r>
            <a:rPr lang="en-US" sz="1800" dirty="0" smtClean="0"/>
            <a:t> </a:t>
          </a:r>
          <a:r>
            <a:rPr lang="en-US" sz="1800" dirty="0" err="1" smtClean="0"/>
            <a:t>tương</a:t>
          </a:r>
          <a:r>
            <a:rPr lang="en-US" sz="1800" dirty="0" smtClean="0"/>
            <a:t> </a:t>
          </a:r>
          <a:r>
            <a:rPr lang="en-US" sz="1800" dirty="0" err="1" smtClean="0"/>
            <a:t>ứng</a:t>
          </a:r>
          <a:r>
            <a:rPr lang="en-US" sz="1800" dirty="0" smtClean="0"/>
            <a:t> </a:t>
          </a:r>
          <a:r>
            <a:rPr lang="en-US" sz="1800" dirty="0" err="1" smtClean="0"/>
            <a:t>với</a:t>
          </a:r>
          <a:r>
            <a:rPr lang="en-US" sz="1800" dirty="0" smtClean="0"/>
            <a:t> </a:t>
          </a:r>
          <a:r>
            <a:rPr lang="en-US" sz="1800" dirty="0" err="1" smtClean="0"/>
            <a:t>khoảng</a:t>
          </a:r>
          <a:r>
            <a:rPr lang="en-US" sz="1800" dirty="0" smtClean="0"/>
            <a:t> </a:t>
          </a:r>
          <a:r>
            <a:rPr lang="en-US" sz="1800" dirty="0" err="1" smtClean="0"/>
            <a:t>cách</a:t>
          </a:r>
          <a:r>
            <a:rPr lang="en-US" sz="1800" dirty="0" smtClean="0"/>
            <a:t> </a:t>
          </a:r>
          <a:r>
            <a:rPr lang="en-US" sz="1800" dirty="0" err="1" smtClean="0"/>
            <a:t>về</a:t>
          </a:r>
          <a:r>
            <a:rPr lang="en-US" sz="1800" dirty="0" smtClean="0"/>
            <a:t> </a:t>
          </a:r>
          <a:r>
            <a:rPr lang="en-US" sz="1800" dirty="0" err="1" smtClean="0"/>
            <a:t>thời</a:t>
          </a:r>
          <a:r>
            <a:rPr lang="en-US" sz="1800" dirty="0" smtClean="0"/>
            <a:t> </a:t>
          </a:r>
          <a:r>
            <a:rPr lang="en-US" sz="1800" dirty="0" err="1" smtClean="0"/>
            <a:t>gian</a:t>
          </a:r>
          <a:r>
            <a:rPr lang="en-US" sz="1800" dirty="0" smtClean="0"/>
            <a:t> (</a:t>
          </a:r>
          <a:r>
            <a:rPr lang="en-US" sz="1800" dirty="0" err="1" smtClean="0"/>
            <a:t>Tối</a:t>
          </a:r>
          <a:r>
            <a:rPr lang="en-US" sz="1800" dirty="0" smtClean="0"/>
            <a:t> </a:t>
          </a:r>
          <a:r>
            <a:rPr lang="en-US" sz="1800" dirty="0" err="1" smtClean="0"/>
            <a:t>đa</a:t>
          </a:r>
          <a:r>
            <a:rPr lang="en-US" sz="1800" dirty="0" smtClean="0"/>
            <a:t> 6h)</a:t>
          </a:r>
          <a:endParaRPr lang="en-US" sz="1800" dirty="0"/>
        </a:p>
      </dgm:t>
    </dgm:pt>
    <dgm:pt modelId="{A79A34C9-08B2-4C2F-8187-7E06A86C87C4}" type="parTrans" cxnId="{BE580C40-53A6-4A06-87C6-5AB9AF014CC4}">
      <dgm:prSet/>
      <dgm:spPr/>
      <dgm:t>
        <a:bodyPr/>
        <a:lstStyle/>
        <a:p>
          <a:endParaRPr lang="en-US"/>
        </a:p>
      </dgm:t>
    </dgm:pt>
    <dgm:pt modelId="{3E8DEB96-88E6-4A3F-84E4-B84CE8F6A851}" type="sibTrans" cxnId="{BE580C40-53A6-4A06-87C6-5AB9AF014CC4}">
      <dgm:prSet/>
      <dgm:spPr/>
      <dgm:t>
        <a:bodyPr/>
        <a:lstStyle/>
        <a:p>
          <a:endParaRPr lang="en-US"/>
        </a:p>
      </dgm:t>
    </dgm:pt>
    <dgm:pt modelId="{C3604770-9BFB-4AE1-B866-46DD6398DA00}">
      <dgm:prSet phldrT="[Text]" custT="1"/>
      <dgm:spPr/>
      <dgm:t>
        <a:bodyPr/>
        <a:lstStyle/>
        <a:p>
          <a:r>
            <a:rPr lang="en-US" sz="1800" dirty="0" smtClean="0"/>
            <a:t>mark+=0.3 if same </a:t>
          </a:r>
          <a:r>
            <a:rPr lang="en-US" sz="1800" dirty="0" err="1" smtClean="0"/>
            <a:t>vanue</a:t>
          </a:r>
          <a:r>
            <a:rPr lang="en-US" sz="1800" dirty="0" smtClean="0"/>
            <a:t> and in range of time</a:t>
          </a:r>
          <a:endParaRPr lang="en-US" sz="1800" dirty="0"/>
        </a:p>
      </dgm:t>
    </dgm:pt>
    <dgm:pt modelId="{32B72BDC-1FE3-4034-ACCE-EC3F8066F2BB}" type="parTrans" cxnId="{8A0CFFDD-DB2C-48FB-97E2-54F8AC508F84}">
      <dgm:prSet/>
      <dgm:spPr/>
      <dgm:t>
        <a:bodyPr/>
        <a:lstStyle/>
        <a:p>
          <a:endParaRPr lang="en-US"/>
        </a:p>
      </dgm:t>
    </dgm:pt>
    <dgm:pt modelId="{7597335C-5F3C-4B1F-8F97-EE4C170570CD}" type="sibTrans" cxnId="{8A0CFFDD-DB2C-48FB-97E2-54F8AC508F84}">
      <dgm:prSet/>
      <dgm:spPr/>
      <dgm:t>
        <a:bodyPr/>
        <a:lstStyle/>
        <a:p>
          <a:endParaRPr lang="en-US"/>
        </a:p>
      </dgm:t>
    </dgm:pt>
    <dgm:pt modelId="{58F3C7E6-85DE-4F6C-86B8-8ADD2EDEDAA2}">
      <dgm:prSet phldrT="[Text]" custT="1"/>
      <dgm:spPr/>
      <dgm:t>
        <a:bodyPr/>
        <a:lstStyle/>
        <a:p>
          <a:r>
            <a:rPr lang="en-US" sz="1800" dirty="0" smtClean="0"/>
            <a:t>Suggest if mark &gt;= 0.3</a:t>
          </a:r>
          <a:endParaRPr lang="en-US" sz="1800" dirty="0"/>
        </a:p>
      </dgm:t>
    </dgm:pt>
    <dgm:pt modelId="{B3D5F29A-33F2-49D6-8B14-D965B980B1FE}" type="parTrans" cxnId="{59277E02-A90B-4430-BC2A-382B8624DC15}">
      <dgm:prSet/>
      <dgm:spPr/>
      <dgm:t>
        <a:bodyPr/>
        <a:lstStyle/>
        <a:p>
          <a:endParaRPr lang="en-US"/>
        </a:p>
      </dgm:t>
    </dgm:pt>
    <dgm:pt modelId="{B9D204DF-ACAA-4AC9-8023-0F16476F9D4D}" type="sibTrans" cxnId="{59277E02-A90B-4430-BC2A-382B8624DC15}">
      <dgm:prSet/>
      <dgm:spPr/>
      <dgm:t>
        <a:bodyPr/>
        <a:lstStyle/>
        <a:p>
          <a:endParaRPr lang="en-US"/>
        </a:p>
      </dgm:t>
    </dgm:pt>
    <dgm:pt modelId="{BA44ABD0-ED48-4474-B771-245BCB8EED0C}" type="pres">
      <dgm:prSet presAssocID="{F4E9E209-D58C-4BFE-942B-3FEDBF9708F7}" presName="Name0" presStyleCnt="0">
        <dgm:presLayoutVars>
          <dgm:dir/>
          <dgm:resizeHandles val="exact"/>
        </dgm:presLayoutVars>
      </dgm:prSet>
      <dgm:spPr/>
    </dgm:pt>
    <dgm:pt modelId="{D17B726D-4BF1-4B7A-B01B-F4CFBFFE8E92}" type="pres">
      <dgm:prSet presAssocID="{BAD00369-7773-49C9-968F-F449E190DD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36657-134E-4C4C-BDB6-FE75E48FDC2D}" type="pres">
      <dgm:prSet presAssocID="{D1429941-5290-497A-AB5A-935DF24AA9CA}" presName="sibTrans" presStyleLbl="sibTrans1D1" presStyleIdx="0" presStyleCnt="4"/>
      <dgm:spPr/>
    </dgm:pt>
    <dgm:pt modelId="{23A55A3F-61DD-4E5A-A26B-60778A6E28B9}" type="pres">
      <dgm:prSet presAssocID="{D1429941-5290-497A-AB5A-935DF24AA9CA}" presName="connectorText" presStyleLbl="sibTrans1D1" presStyleIdx="0" presStyleCnt="4"/>
      <dgm:spPr/>
    </dgm:pt>
    <dgm:pt modelId="{4AB946DC-2D10-4304-A5F4-56962390CA6E}" type="pres">
      <dgm:prSet presAssocID="{796C7CD1-1333-442B-845F-CA61B8EB7D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2D59A-1E3B-4B97-8E6A-3443B34552A6}" type="pres">
      <dgm:prSet presAssocID="{3FE60270-F1F8-4053-9AAD-409B4E7B9783}" presName="sibTrans" presStyleLbl="sibTrans1D1" presStyleIdx="1" presStyleCnt="4"/>
      <dgm:spPr/>
    </dgm:pt>
    <dgm:pt modelId="{D90BDDDE-2120-4AD7-BBB4-B1CEE5F0C1DF}" type="pres">
      <dgm:prSet presAssocID="{3FE60270-F1F8-4053-9AAD-409B4E7B9783}" presName="connectorText" presStyleLbl="sibTrans1D1" presStyleIdx="1" presStyleCnt="4"/>
      <dgm:spPr/>
    </dgm:pt>
    <dgm:pt modelId="{5B0D999D-EE65-46E9-8790-6F60D78B14B9}" type="pres">
      <dgm:prSet presAssocID="{7215AC10-8056-4C69-9631-0433A5C3F81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9BAE2-88EC-472D-BCEE-F89B782392CE}" type="pres">
      <dgm:prSet presAssocID="{3E8DEB96-88E6-4A3F-84E4-B84CE8F6A851}" presName="sibTrans" presStyleLbl="sibTrans1D1" presStyleIdx="2" presStyleCnt="4"/>
      <dgm:spPr/>
    </dgm:pt>
    <dgm:pt modelId="{4B30EF9C-5AFE-4750-9158-940E655F1B4A}" type="pres">
      <dgm:prSet presAssocID="{3E8DEB96-88E6-4A3F-84E4-B84CE8F6A851}" presName="connectorText" presStyleLbl="sibTrans1D1" presStyleIdx="2" presStyleCnt="4"/>
      <dgm:spPr/>
    </dgm:pt>
    <dgm:pt modelId="{C82C3B18-08B6-4CE3-88ED-648E3F7E00BA}" type="pres">
      <dgm:prSet presAssocID="{C3604770-9BFB-4AE1-B866-46DD6398DA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74592-9CD7-418B-AB4A-94EDEE13F023}" type="pres">
      <dgm:prSet presAssocID="{7597335C-5F3C-4B1F-8F97-EE4C170570CD}" presName="sibTrans" presStyleLbl="sibTrans1D1" presStyleIdx="3" presStyleCnt="4"/>
      <dgm:spPr/>
    </dgm:pt>
    <dgm:pt modelId="{E284E738-A677-46F4-AB1D-F346A1941819}" type="pres">
      <dgm:prSet presAssocID="{7597335C-5F3C-4B1F-8F97-EE4C170570CD}" presName="connectorText" presStyleLbl="sibTrans1D1" presStyleIdx="3" presStyleCnt="4"/>
      <dgm:spPr/>
    </dgm:pt>
    <dgm:pt modelId="{32428080-D253-4E94-946D-C575DAD45734}" type="pres">
      <dgm:prSet presAssocID="{58F3C7E6-85DE-4F6C-86B8-8ADD2EDEDAA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C1DF9-E915-492B-A48E-392AD87CDF05}" type="presOf" srcId="{796C7CD1-1333-442B-845F-CA61B8EB7D46}" destId="{4AB946DC-2D10-4304-A5F4-56962390CA6E}" srcOrd="0" destOrd="0" presId="urn:microsoft.com/office/officeart/2005/8/layout/bProcess3"/>
    <dgm:cxn modelId="{06E12702-C99F-4F94-8875-2FEB2498E2F4}" type="presOf" srcId="{7597335C-5F3C-4B1F-8F97-EE4C170570CD}" destId="{E284E738-A677-46F4-AB1D-F346A1941819}" srcOrd="1" destOrd="0" presId="urn:microsoft.com/office/officeart/2005/8/layout/bProcess3"/>
    <dgm:cxn modelId="{85AD54CB-F595-4326-AAE3-04667177DC18}" type="presOf" srcId="{D1429941-5290-497A-AB5A-935DF24AA9CA}" destId="{0F736657-134E-4C4C-BDB6-FE75E48FDC2D}" srcOrd="0" destOrd="0" presId="urn:microsoft.com/office/officeart/2005/8/layout/bProcess3"/>
    <dgm:cxn modelId="{79C792AB-6876-4622-936E-455F5F35097C}" type="presOf" srcId="{3E8DEB96-88E6-4A3F-84E4-B84CE8F6A851}" destId="{4B30EF9C-5AFE-4750-9158-940E655F1B4A}" srcOrd="1" destOrd="0" presId="urn:microsoft.com/office/officeart/2005/8/layout/bProcess3"/>
    <dgm:cxn modelId="{1ED592F9-53BD-4A89-A188-3F36DF3DC7F3}" type="presOf" srcId="{3FE60270-F1F8-4053-9AAD-409B4E7B9783}" destId="{D90BDDDE-2120-4AD7-BBB4-B1CEE5F0C1DF}" srcOrd="1" destOrd="0" presId="urn:microsoft.com/office/officeart/2005/8/layout/bProcess3"/>
    <dgm:cxn modelId="{59277E02-A90B-4430-BC2A-382B8624DC15}" srcId="{F4E9E209-D58C-4BFE-942B-3FEDBF9708F7}" destId="{58F3C7E6-85DE-4F6C-86B8-8ADD2EDEDAA2}" srcOrd="4" destOrd="0" parTransId="{B3D5F29A-33F2-49D6-8B14-D965B980B1FE}" sibTransId="{B9D204DF-ACAA-4AC9-8023-0F16476F9D4D}"/>
    <dgm:cxn modelId="{3CF1073C-4E16-4AC3-92BB-8BDD70546BEA}" srcId="{F4E9E209-D58C-4BFE-942B-3FEDBF9708F7}" destId="{796C7CD1-1333-442B-845F-CA61B8EB7D46}" srcOrd="1" destOrd="0" parTransId="{AD08C47A-7656-4CAD-B00D-6CEDAD3C9016}" sibTransId="{3FE60270-F1F8-4053-9AAD-409B4E7B9783}"/>
    <dgm:cxn modelId="{14E4EEA8-6AE6-4187-9361-C94F93AFBCAB}" type="presOf" srcId="{C3604770-9BFB-4AE1-B866-46DD6398DA00}" destId="{C82C3B18-08B6-4CE3-88ED-648E3F7E00BA}" srcOrd="0" destOrd="0" presId="urn:microsoft.com/office/officeart/2005/8/layout/bProcess3"/>
    <dgm:cxn modelId="{39A3A6C2-84B9-474B-94BE-D75AC54E8469}" type="presOf" srcId="{7215AC10-8056-4C69-9631-0433A5C3F811}" destId="{5B0D999D-EE65-46E9-8790-6F60D78B14B9}" srcOrd="0" destOrd="0" presId="urn:microsoft.com/office/officeart/2005/8/layout/bProcess3"/>
    <dgm:cxn modelId="{086B3F53-0B1B-4C1F-BF8D-C727C1FEDEF7}" srcId="{F4E9E209-D58C-4BFE-942B-3FEDBF9708F7}" destId="{BAD00369-7773-49C9-968F-F449E190DD2D}" srcOrd="0" destOrd="0" parTransId="{8B131897-3075-40D4-8A18-F6CEFE2777DA}" sibTransId="{D1429941-5290-497A-AB5A-935DF24AA9CA}"/>
    <dgm:cxn modelId="{2D7F0103-2C13-4FD6-A1BF-575130EA2541}" type="presOf" srcId="{7597335C-5F3C-4B1F-8F97-EE4C170570CD}" destId="{76174592-9CD7-418B-AB4A-94EDEE13F023}" srcOrd="0" destOrd="0" presId="urn:microsoft.com/office/officeart/2005/8/layout/bProcess3"/>
    <dgm:cxn modelId="{C7854E4D-7DA0-4D8F-8BED-04AE86F489D5}" type="presOf" srcId="{3E8DEB96-88E6-4A3F-84E4-B84CE8F6A851}" destId="{DAB9BAE2-88EC-472D-BCEE-F89B782392CE}" srcOrd="0" destOrd="0" presId="urn:microsoft.com/office/officeart/2005/8/layout/bProcess3"/>
    <dgm:cxn modelId="{9E3244C4-45EA-4DB8-B76C-F2DDE0E8F5AA}" type="presOf" srcId="{58F3C7E6-85DE-4F6C-86B8-8ADD2EDEDAA2}" destId="{32428080-D253-4E94-946D-C575DAD45734}" srcOrd="0" destOrd="0" presId="urn:microsoft.com/office/officeart/2005/8/layout/bProcess3"/>
    <dgm:cxn modelId="{BC7573B1-3E83-4675-B993-BBBC104EE82B}" type="presOf" srcId="{3FE60270-F1F8-4053-9AAD-409B4E7B9783}" destId="{0C42D59A-1E3B-4B97-8E6A-3443B34552A6}" srcOrd="0" destOrd="0" presId="urn:microsoft.com/office/officeart/2005/8/layout/bProcess3"/>
    <dgm:cxn modelId="{8A0CFFDD-DB2C-48FB-97E2-54F8AC508F84}" srcId="{F4E9E209-D58C-4BFE-942B-3FEDBF9708F7}" destId="{C3604770-9BFB-4AE1-B866-46DD6398DA00}" srcOrd="3" destOrd="0" parTransId="{32B72BDC-1FE3-4034-ACCE-EC3F8066F2BB}" sibTransId="{7597335C-5F3C-4B1F-8F97-EE4C170570CD}"/>
    <dgm:cxn modelId="{BE580C40-53A6-4A06-87C6-5AB9AF014CC4}" srcId="{F4E9E209-D58C-4BFE-942B-3FEDBF9708F7}" destId="{7215AC10-8056-4C69-9631-0433A5C3F811}" srcOrd="2" destOrd="0" parTransId="{A79A34C9-08B2-4C2F-8187-7E06A86C87C4}" sibTransId="{3E8DEB96-88E6-4A3F-84E4-B84CE8F6A851}"/>
    <dgm:cxn modelId="{2AEDEC98-F561-4EA0-BCCF-59AA3BF86A64}" type="presOf" srcId="{F4E9E209-D58C-4BFE-942B-3FEDBF9708F7}" destId="{BA44ABD0-ED48-4474-B771-245BCB8EED0C}" srcOrd="0" destOrd="0" presId="urn:microsoft.com/office/officeart/2005/8/layout/bProcess3"/>
    <dgm:cxn modelId="{79B4C5CE-2769-48B7-848F-ED1D4690FC17}" type="presOf" srcId="{BAD00369-7773-49C9-968F-F449E190DD2D}" destId="{D17B726D-4BF1-4B7A-B01B-F4CFBFFE8E92}" srcOrd="0" destOrd="0" presId="urn:microsoft.com/office/officeart/2005/8/layout/bProcess3"/>
    <dgm:cxn modelId="{2640E724-B6DE-4E0B-A448-DB7292308E70}" type="presOf" srcId="{D1429941-5290-497A-AB5A-935DF24AA9CA}" destId="{23A55A3F-61DD-4E5A-A26B-60778A6E28B9}" srcOrd="1" destOrd="0" presId="urn:microsoft.com/office/officeart/2005/8/layout/bProcess3"/>
    <dgm:cxn modelId="{4E4E1A88-5173-44F4-BB7D-57C02E5FDC97}" type="presParOf" srcId="{BA44ABD0-ED48-4474-B771-245BCB8EED0C}" destId="{D17B726D-4BF1-4B7A-B01B-F4CFBFFE8E92}" srcOrd="0" destOrd="0" presId="urn:microsoft.com/office/officeart/2005/8/layout/bProcess3"/>
    <dgm:cxn modelId="{0360BE1A-0FE8-4503-9F1E-5C964EE1156C}" type="presParOf" srcId="{BA44ABD0-ED48-4474-B771-245BCB8EED0C}" destId="{0F736657-134E-4C4C-BDB6-FE75E48FDC2D}" srcOrd="1" destOrd="0" presId="urn:microsoft.com/office/officeart/2005/8/layout/bProcess3"/>
    <dgm:cxn modelId="{1EDEE23F-D2C1-4519-857E-F885448CC90E}" type="presParOf" srcId="{0F736657-134E-4C4C-BDB6-FE75E48FDC2D}" destId="{23A55A3F-61DD-4E5A-A26B-60778A6E28B9}" srcOrd="0" destOrd="0" presId="urn:microsoft.com/office/officeart/2005/8/layout/bProcess3"/>
    <dgm:cxn modelId="{943C8004-5AE9-4775-B1A2-6859957A8C9E}" type="presParOf" srcId="{BA44ABD0-ED48-4474-B771-245BCB8EED0C}" destId="{4AB946DC-2D10-4304-A5F4-56962390CA6E}" srcOrd="2" destOrd="0" presId="urn:microsoft.com/office/officeart/2005/8/layout/bProcess3"/>
    <dgm:cxn modelId="{F9E492FA-4B08-4F82-9247-3D3D521DEF60}" type="presParOf" srcId="{BA44ABD0-ED48-4474-B771-245BCB8EED0C}" destId="{0C42D59A-1E3B-4B97-8E6A-3443B34552A6}" srcOrd="3" destOrd="0" presId="urn:microsoft.com/office/officeart/2005/8/layout/bProcess3"/>
    <dgm:cxn modelId="{10120895-88A7-4F5C-AB9F-3EB5E64E9F92}" type="presParOf" srcId="{0C42D59A-1E3B-4B97-8E6A-3443B34552A6}" destId="{D90BDDDE-2120-4AD7-BBB4-B1CEE5F0C1DF}" srcOrd="0" destOrd="0" presId="urn:microsoft.com/office/officeart/2005/8/layout/bProcess3"/>
    <dgm:cxn modelId="{03BF0736-AEFF-4D8E-B945-5E027F7EE9BE}" type="presParOf" srcId="{BA44ABD0-ED48-4474-B771-245BCB8EED0C}" destId="{5B0D999D-EE65-46E9-8790-6F60D78B14B9}" srcOrd="4" destOrd="0" presId="urn:microsoft.com/office/officeart/2005/8/layout/bProcess3"/>
    <dgm:cxn modelId="{FE580394-5B0F-4F5F-A1C1-7E9E370AA875}" type="presParOf" srcId="{BA44ABD0-ED48-4474-B771-245BCB8EED0C}" destId="{DAB9BAE2-88EC-472D-BCEE-F89B782392CE}" srcOrd="5" destOrd="0" presId="urn:microsoft.com/office/officeart/2005/8/layout/bProcess3"/>
    <dgm:cxn modelId="{B48FC35A-8E20-4901-8CB1-99B0EDF6269C}" type="presParOf" srcId="{DAB9BAE2-88EC-472D-BCEE-F89B782392CE}" destId="{4B30EF9C-5AFE-4750-9158-940E655F1B4A}" srcOrd="0" destOrd="0" presId="urn:microsoft.com/office/officeart/2005/8/layout/bProcess3"/>
    <dgm:cxn modelId="{BE9A5263-FC0F-416A-A9F0-A30A308464BF}" type="presParOf" srcId="{BA44ABD0-ED48-4474-B771-245BCB8EED0C}" destId="{C82C3B18-08B6-4CE3-88ED-648E3F7E00BA}" srcOrd="6" destOrd="0" presId="urn:microsoft.com/office/officeart/2005/8/layout/bProcess3"/>
    <dgm:cxn modelId="{2F350E5A-CDBB-4D3B-8F5B-86B45BC00C51}" type="presParOf" srcId="{BA44ABD0-ED48-4474-B771-245BCB8EED0C}" destId="{76174592-9CD7-418B-AB4A-94EDEE13F023}" srcOrd="7" destOrd="0" presId="urn:microsoft.com/office/officeart/2005/8/layout/bProcess3"/>
    <dgm:cxn modelId="{C2605FEF-B694-4925-89B5-8AB92024E5BF}" type="presParOf" srcId="{76174592-9CD7-418B-AB4A-94EDEE13F023}" destId="{E284E738-A677-46F4-AB1D-F346A1941819}" srcOrd="0" destOrd="0" presId="urn:microsoft.com/office/officeart/2005/8/layout/bProcess3"/>
    <dgm:cxn modelId="{F246FF37-E533-48B3-9DE8-9FA2036608FC}" type="presParOf" srcId="{BA44ABD0-ED48-4474-B771-245BCB8EED0C}" destId="{32428080-D253-4E94-946D-C575DAD4573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6657-134E-4C4C-BDB6-FE75E48FDC2D}">
      <dsp:nvSpPr>
        <dsp:cNvPr id="0" name=""/>
        <dsp:cNvSpPr/>
      </dsp:nvSpPr>
      <dsp:spPr>
        <a:xfrm>
          <a:off x="3458181" y="670427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713409"/>
        <a:ext cx="27381" cy="5476"/>
      </dsp:txXfrm>
    </dsp:sp>
    <dsp:sp modelId="{D17B726D-4BF1-4B7A-B01B-F4CFBFFE8E92}">
      <dsp:nvSpPr>
        <dsp:cNvPr id="0" name=""/>
        <dsp:cNvSpPr/>
      </dsp:nvSpPr>
      <dsp:spPr>
        <a:xfrm>
          <a:off x="1078955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mark+=0.3 If same venue</a:t>
          </a:r>
          <a:endParaRPr lang="en-US" sz="1800" kern="1200" dirty="0"/>
        </a:p>
      </dsp:txBody>
      <dsp:txXfrm>
        <a:off x="1078955" y="1839"/>
        <a:ext cx="2381026" cy="1428616"/>
      </dsp:txXfrm>
    </dsp:sp>
    <dsp:sp modelId="{0C42D59A-1E3B-4B97-8E6A-3443B34552A6}">
      <dsp:nvSpPr>
        <dsp:cNvPr id="0" name=""/>
        <dsp:cNvSpPr/>
      </dsp:nvSpPr>
      <dsp:spPr>
        <a:xfrm>
          <a:off x="2269468" y="1428655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1684435"/>
        <a:ext cx="148971" cy="5476"/>
      </dsp:txXfrm>
    </dsp:sp>
    <dsp:sp modelId="{4AB946DC-2D10-4304-A5F4-56962390CA6E}">
      <dsp:nvSpPr>
        <dsp:cNvPr id="0" name=""/>
        <dsp:cNvSpPr/>
      </dsp:nvSpPr>
      <dsp:spPr>
        <a:xfrm>
          <a:off x="4007618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mark+=0.1 if same category</a:t>
          </a:r>
          <a:endParaRPr lang="en-US" sz="1800" kern="1200" dirty="0"/>
        </a:p>
      </dsp:txBody>
      <dsp:txXfrm>
        <a:off x="4007618" y="1839"/>
        <a:ext cx="2381026" cy="1428616"/>
      </dsp:txXfrm>
    </dsp:sp>
    <dsp:sp modelId="{DAB9BAE2-88EC-472D-BCEE-F89B782392CE}">
      <dsp:nvSpPr>
        <dsp:cNvPr id="0" name=""/>
        <dsp:cNvSpPr/>
      </dsp:nvSpPr>
      <dsp:spPr>
        <a:xfrm>
          <a:off x="3458181" y="2646680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2689661"/>
        <a:ext cx="27381" cy="5476"/>
      </dsp:txXfrm>
    </dsp:sp>
    <dsp:sp modelId="{5B0D999D-EE65-46E9-8790-6F60D78B14B9}">
      <dsp:nvSpPr>
        <dsp:cNvPr id="0" name=""/>
        <dsp:cNvSpPr/>
      </dsp:nvSpPr>
      <dsp:spPr>
        <a:xfrm>
          <a:off x="1078955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Cộng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điểm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tương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ứng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khoảng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về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thời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gian</a:t>
          </a:r>
          <a:r>
            <a:rPr lang="en-US" sz="1800" kern="1200" dirty="0" smtClean="0"/>
            <a:t> (</a:t>
          </a:r>
          <a:r>
            <a:rPr lang="en-US" sz="1800" kern="1200" dirty="0" err="1" smtClean="0"/>
            <a:t>Tối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đa</a:t>
          </a:r>
          <a:r>
            <a:rPr lang="en-US" sz="1800" kern="1200" dirty="0" smtClean="0"/>
            <a:t> 6h)</a:t>
          </a:r>
          <a:endParaRPr lang="en-US" sz="1800" kern="1200" dirty="0"/>
        </a:p>
      </dsp:txBody>
      <dsp:txXfrm>
        <a:off x="1078955" y="1978091"/>
        <a:ext cx="2381026" cy="1428616"/>
      </dsp:txXfrm>
    </dsp:sp>
    <dsp:sp modelId="{76174592-9CD7-418B-AB4A-94EDEE13F023}">
      <dsp:nvSpPr>
        <dsp:cNvPr id="0" name=""/>
        <dsp:cNvSpPr/>
      </dsp:nvSpPr>
      <dsp:spPr>
        <a:xfrm>
          <a:off x="2269468" y="3404908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3660687"/>
        <a:ext cx="148971" cy="5476"/>
      </dsp:txXfrm>
    </dsp:sp>
    <dsp:sp modelId="{C82C3B18-08B6-4CE3-88ED-648E3F7E00BA}">
      <dsp:nvSpPr>
        <dsp:cNvPr id="0" name=""/>
        <dsp:cNvSpPr/>
      </dsp:nvSpPr>
      <dsp:spPr>
        <a:xfrm>
          <a:off x="4007618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mark+=0.3 if same </a:t>
          </a:r>
          <a:r>
            <a:rPr lang="en-US" sz="1800" kern="1200" dirty="0" err="1" smtClean="0"/>
            <a:t>vanue</a:t>
          </a:r>
          <a:r>
            <a:rPr lang="en-US" sz="1800" kern="1200" dirty="0" smtClean="0"/>
            <a:t> and in range of time</a:t>
          </a:r>
          <a:endParaRPr lang="en-US" sz="1800" kern="1200" dirty="0"/>
        </a:p>
      </dsp:txBody>
      <dsp:txXfrm>
        <a:off x="4007618" y="1978091"/>
        <a:ext cx="2381026" cy="1428616"/>
      </dsp:txXfrm>
    </dsp:sp>
    <dsp:sp modelId="{32428080-D253-4E94-946D-C575DAD45734}">
      <dsp:nvSpPr>
        <dsp:cNvPr id="0" name=""/>
        <dsp:cNvSpPr/>
      </dsp:nvSpPr>
      <dsp:spPr>
        <a:xfrm>
          <a:off x="1078955" y="3954344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Suggest if mark &gt;= 0.3</a:t>
          </a:r>
          <a:endParaRPr lang="en-US" sz="1800" kern="1200" dirty="0"/>
        </a:p>
      </dsp:txBody>
      <dsp:txXfrm>
        <a:off x="1078955" y="3954344"/>
        <a:ext cx="2381026" cy="142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173002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5487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Event Suggestion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1676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Main factors (order by important )</a:t>
            </a:r>
            <a:endParaRPr lang="en-US" sz="3200" dirty="0" smtClean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Venue – exact matching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Hold Date – proximity matching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Category – exact matching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380" y="419101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Principals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3722638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Others</a:t>
            </a:r>
            <a:endParaRPr lang="en-US" sz="3200" dirty="0" smtClean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Event Suggestion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380" y="323068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Implementation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4749100"/>
              </p:ext>
            </p:extLst>
          </p:nvPr>
        </p:nvGraphicFramePr>
        <p:xfrm>
          <a:off x="1295400" y="1219200"/>
          <a:ext cx="74676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100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 Light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Phong Le</cp:lastModifiedBy>
  <cp:revision>84</cp:revision>
  <dcterms:created xsi:type="dcterms:W3CDTF">2013-02-01T10:00:41Z</dcterms:created>
  <dcterms:modified xsi:type="dcterms:W3CDTF">2013-08-24T22:39:28Z</dcterms:modified>
</cp:coreProperties>
</file>