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86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687" autoAdjust="0"/>
  </p:normalViewPr>
  <p:slideViewPr>
    <p:cSldViewPr>
      <p:cViewPr>
        <p:scale>
          <a:sx n="66" d="100"/>
          <a:sy n="66" d="100"/>
        </p:scale>
        <p:origin x="-1920" y="-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53293"/>
            <a:ext cx="3429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  <p:pic>
        <p:nvPicPr>
          <p:cNvPr id="31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8663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485</Words>
  <Application>Microsoft Office PowerPoint</Application>
  <PresentationFormat>On-screen Show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Hieu Minh</cp:lastModifiedBy>
  <cp:revision>105</cp:revision>
  <dcterms:created xsi:type="dcterms:W3CDTF">2013-02-01T10:00:41Z</dcterms:created>
  <dcterms:modified xsi:type="dcterms:W3CDTF">2013-08-26T04:01:18Z</dcterms:modified>
</cp:coreProperties>
</file>