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1" r:id="rId13"/>
    <p:sldId id="284" r:id="rId14"/>
    <p:sldId id="268" r:id="rId15"/>
    <p:sldId id="273" r:id="rId16"/>
    <p:sldId id="274" r:id="rId17"/>
    <p:sldId id="282" r:id="rId18"/>
    <p:sldId id="286" r:id="rId19"/>
    <p:sldId id="270" r:id="rId20"/>
    <p:sldId id="275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687" autoAdjust="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7044E-EFF3-4DF6-B49C-FEA04D0798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2BC90-88AA-45F4-82DF-65A3974733C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4118D6-B64B-440B-8FCB-19D53615CB7D}" type="parTrans" cxnId="{BA682020-3A35-424A-BEF5-EC2A1A8B3EAB}">
      <dgm:prSet/>
      <dgm:spPr/>
      <dgm:t>
        <a:bodyPr/>
        <a:lstStyle/>
        <a:p>
          <a:endParaRPr lang="en-US"/>
        </a:p>
      </dgm:t>
    </dgm:pt>
    <dgm:pt modelId="{A902485B-4D9E-468D-B7AA-FF268092F514}" type="sibTrans" cxnId="{BA682020-3A35-424A-BEF5-EC2A1A8B3EAB}">
      <dgm:prSet/>
      <dgm:spPr/>
      <dgm:t>
        <a:bodyPr/>
        <a:lstStyle/>
        <a:p>
          <a:endParaRPr lang="en-US"/>
        </a:p>
      </dgm:t>
    </dgm:pt>
    <dgm:pt modelId="{927FBEA3-6E7C-4CCC-913E-477BAB727F5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3DBCCBD-49A4-4793-A493-70266EECA829}" type="parTrans" cxnId="{5B1D74B4-2883-429C-A163-A01447E81514}">
      <dgm:prSet/>
      <dgm:spPr/>
      <dgm:t>
        <a:bodyPr/>
        <a:lstStyle/>
        <a:p>
          <a:endParaRPr lang="en-US"/>
        </a:p>
      </dgm:t>
    </dgm:pt>
    <dgm:pt modelId="{FC57BE35-DAC4-4C1A-9FDF-1B9C00AFAD47}" type="sibTrans" cxnId="{5B1D74B4-2883-429C-A163-A01447E81514}">
      <dgm:prSet/>
      <dgm:spPr/>
      <dgm:t>
        <a:bodyPr/>
        <a:lstStyle/>
        <a:p>
          <a:endParaRPr lang="en-US" dirty="0"/>
        </a:p>
      </dgm:t>
    </dgm:pt>
    <dgm:pt modelId="{264ABED8-1839-418F-B93D-881EF94A15F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72869D-9A01-4C5D-8B1C-1E8D89445367}" type="parTrans" cxnId="{C338E549-FABC-475A-BBDF-7A82D33F0E01}">
      <dgm:prSet/>
      <dgm:spPr/>
      <dgm:t>
        <a:bodyPr/>
        <a:lstStyle/>
        <a:p>
          <a:endParaRPr lang="en-US"/>
        </a:p>
      </dgm:t>
    </dgm:pt>
    <dgm:pt modelId="{DDBD866F-C277-4FAC-AA82-721338E759DA}" type="sibTrans" cxnId="{C338E549-FABC-475A-BBDF-7A82D33F0E01}">
      <dgm:prSet/>
      <dgm:spPr/>
      <dgm:t>
        <a:bodyPr/>
        <a:lstStyle/>
        <a:p>
          <a:endParaRPr lang="en-US"/>
        </a:p>
      </dgm:t>
    </dgm:pt>
    <dgm:pt modelId="{A76142A5-A3C5-4B9F-8498-28795D764300}" type="pres">
      <dgm:prSet presAssocID="{EE37044E-EFF3-4DF6-B49C-FEA04D0798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C1B682-970F-4BDE-B0E8-FA36DDCF2539}" type="pres">
      <dgm:prSet presAssocID="{EE37044E-EFF3-4DF6-B49C-FEA04D079868}" presName="dummyMaxCanvas" presStyleCnt="0">
        <dgm:presLayoutVars/>
      </dgm:prSet>
      <dgm:spPr/>
    </dgm:pt>
    <dgm:pt modelId="{922539D6-1411-4F95-ABC6-9CA624F49588}" type="pres">
      <dgm:prSet presAssocID="{EE37044E-EFF3-4DF6-B49C-FEA04D079868}" presName="ThreeNodes_1" presStyleLbl="node1" presStyleIdx="0" presStyleCnt="3" custScaleX="100478" custLinFactNeighborX="17452" custLinFactNeighborY="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2019C-E47A-465C-816F-304AD6E84017}" type="pres">
      <dgm:prSet presAssocID="{EE37044E-EFF3-4DF6-B49C-FEA04D079868}" presName="ThreeNodes_2" presStyleLbl="node1" presStyleIdx="1" presStyleCnt="3" custScaleX="100005" custLinFactNeighborX="8984" custLinFactNeighborY="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E2C-C7A2-4B15-8216-38B8E350332C}" type="pres">
      <dgm:prSet presAssocID="{EE37044E-EFF3-4DF6-B49C-FEA04D0798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99C62-4F73-4153-9B6B-7FC5AE26CD6E}" type="pres">
      <dgm:prSet presAssocID="{EE37044E-EFF3-4DF6-B49C-FEA04D079868}" presName="ThreeConn_1-2" presStyleLbl="fgAccFollowNode1" presStyleIdx="0" presStyleCnt="2" custLinFactNeighborX="36431" custLinFactNeighborY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1A95C-C412-4557-AD87-F88243C736DA}" type="pres">
      <dgm:prSet presAssocID="{EE37044E-EFF3-4DF6-B49C-FEA04D079868}" presName="ThreeConn_2-3" presStyleLbl="fgAccFollowNode1" presStyleIdx="1" presStyleCnt="2" custLinFactNeighborY="-4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339FD-1D74-454A-97C6-F7D447FC9FD3}" type="pres">
      <dgm:prSet presAssocID="{EE37044E-EFF3-4DF6-B49C-FEA04D0798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639BF-0C75-444F-9211-68E12BDD1655}" type="pres">
      <dgm:prSet presAssocID="{EE37044E-EFF3-4DF6-B49C-FEA04D0798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65A7E-B9AF-49C5-A1F5-31963221DADD}" type="pres">
      <dgm:prSet presAssocID="{EE37044E-EFF3-4DF6-B49C-FEA04D0798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CE7CA-7771-493F-B03A-4C393B470172}" type="presOf" srcId="{264ABED8-1839-418F-B93D-881EF94A15F4}" destId="{FE30DE2C-C7A2-4B15-8216-38B8E350332C}" srcOrd="0" destOrd="0" presId="urn:microsoft.com/office/officeart/2005/8/layout/vProcess5"/>
    <dgm:cxn modelId="{BCA25658-8A3C-4291-A03F-8397A9AFFD86}" type="presOf" srcId="{FC57BE35-DAC4-4C1A-9FDF-1B9C00AFAD47}" destId="{4501A95C-C412-4557-AD87-F88243C736DA}" srcOrd="0" destOrd="0" presId="urn:microsoft.com/office/officeart/2005/8/layout/vProcess5"/>
    <dgm:cxn modelId="{F59F0A11-4E3E-4731-9363-8B6CC68BDE23}" type="presOf" srcId="{927FBEA3-6E7C-4CCC-913E-477BAB727F5E}" destId="{F412019C-E47A-465C-816F-304AD6E84017}" srcOrd="0" destOrd="0" presId="urn:microsoft.com/office/officeart/2005/8/layout/vProcess5"/>
    <dgm:cxn modelId="{E6D97A18-1E6E-4C62-BF2A-50CD2040EBA3}" type="presOf" srcId="{5362BC90-88AA-45F4-82DF-65A3974733C2}" destId="{922539D6-1411-4F95-ABC6-9CA624F49588}" srcOrd="0" destOrd="0" presId="urn:microsoft.com/office/officeart/2005/8/layout/vProcess5"/>
    <dgm:cxn modelId="{43D11B18-0C6A-4947-AE13-54768D37F423}" type="presOf" srcId="{5362BC90-88AA-45F4-82DF-65A3974733C2}" destId="{F00339FD-1D74-454A-97C6-F7D447FC9FD3}" srcOrd="1" destOrd="0" presId="urn:microsoft.com/office/officeart/2005/8/layout/vProcess5"/>
    <dgm:cxn modelId="{BA682020-3A35-424A-BEF5-EC2A1A8B3EAB}" srcId="{EE37044E-EFF3-4DF6-B49C-FEA04D079868}" destId="{5362BC90-88AA-45F4-82DF-65A3974733C2}" srcOrd="0" destOrd="0" parTransId="{534118D6-B64B-440B-8FCB-19D53615CB7D}" sibTransId="{A902485B-4D9E-468D-B7AA-FF268092F514}"/>
    <dgm:cxn modelId="{5B1D74B4-2883-429C-A163-A01447E81514}" srcId="{EE37044E-EFF3-4DF6-B49C-FEA04D079868}" destId="{927FBEA3-6E7C-4CCC-913E-477BAB727F5E}" srcOrd="1" destOrd="0" parTransId="{63DBCCBD-49A4-4793-A493-70266EECA829}" sibTransId="{FC57BE35-DAC4-4C1A-9FDF-1B9C00AFAD47}"/>
    <dgm:cxn modelId="{C1E908B4-28DC-4B56-ACDC-A488F370DA99}" type="presOf" srcId="{A902485B-4D9E-468D-B7AA-FF268092F514}" destId="{61599C62-4F73-4153-9B6B-7FC5AE26CD6E}" srcOrd="0" destOrd="0" presId="urn:microsoft.com/office/officeart/2005/8/layout/vProcess5"/>
    <dgm:cxn modelId="{0E70C70B-48E5-4060-8729-B1BF75502155}" type="presOf" srcId="{264ABED8-1839-418F-B93D-881EF94A15F4}" destId="{98E65A7E-B9AF-49C5-A1F5-31963221DADD}" srcOrd="1" destOrd="0" presId="urn:microsoft.com/office/officeart/2005/8/layout/vProcess5"/>
    <dgm:cxn modelId="{DA18F9A1-609A-440B-AD15-5E7639B651A1}" type="presOf" srcId="{927FBEA3-6E7C-4CCC-913E-477BAB727F5E}" destId="{E54639BF-0C75-444F-9211-68E12BDD1655}" srcOrd="1" destOrd="0" presId="urn:microsoft.com/office/officeart/2005/8/layout/vProcess5"/>
    <dgm:cxn modelId="{21BE21FD-BAD5-4F32-B1BF-7E03E2307ADC}" type="presOf" srcId="{EE37044E-EFF3-4DF6-B49C-FEA04D079868}" destId="{A76142A5-A3C5-4B9F-8498-28795D764300}" srcOrd="0" destOrd="0" presId="urn:microsoft.com/office/officeart/2005/8/layout/vProcess5"/>
    <dgm:cxn modelId="{C338E549-FABC-475A-BBDF-7A82D33F0E01}" srcId="{EE37044E-EFF3-4DF6-B49C-FEA04D079868}" destId="{264ABED8-1839-418F-B93D-881EF94A15F4}" srcOrd="2" destOrd="0" parTransId="{E172869D-9A01-4C5D-8B1C-1E8D89445367}" sibTransId="{DDBD866F-C277-4FAC-AA82-721338E759DA}"/>
    <dgm:cxn modelId="{3BA3E0AE-4B01-410B-9A90-52C13DC83979}" type="presParOf" srcId="{A76142A5-A3C5-4B9F-8498-28795D764300}" destId="{A9C1B682-970F-4BDE-B0E8-FA36DDCF2539}" srcOrd="0" destOrd="0" presId="urn:microsoft.com/office/officeart/2005/8/layout/vProcess5"/>
    <dgm:cxn modelId="{69B7CFB8-817F-41A6-8C32-FF84530F19A5}" type="presParOf" srcId="{A76142A5-A3C5-4B9F-8498-28795D764300}" destId="{922539D6-1411-4F95-ABC6-9CA624F49588}" srcOrd="1" destOrd="0" presId="urn:microsoft.com/office/officeart/2005/8/layout/vProcess5"/>
    <dgm:cxn modelId="{94526FCA-EC1E-4B36-876B-8705FCF0A989}" type="presParOf" srcId="{A76142A5-A3C5-4B9F-8498-28795D764300}" destId="{F412019C-E47A-465C-816F-304AD6E84017}" srcOrd="2" destOrd="0" presId="urn:microsoft.com/office/officeart/2005/8/layout/vProcess5"/>
    <dgm:cxn modelId="{BC2E5EDD-7A5E-4DDE-AA73-69F26CCD78ED}" type="presParOf" srcId="{A76142A5-A3C5-4B9F-8498-28795D764300}" destId="{FE30DE2C-C7A2-4B15-8216-38B8E350332C}" srcOrd="3" destOrd="0" presId="urn:microsoft.com/office/officeart/2005/8/layout/vProcess5"/>
    <dgm:cxn modelId="{8C638F0C-A266-4B36-8111-AD3A9BA8185D}" type="presParOf" srcId="{A76142A5-A3C5-4B9F-8498-28795D764300}" destId="{61599C62-4F73-4153-9B6B-7FC5AE26CD6E}" srcOrd="4" destOrd="0" presId="urn:microsoft.com/office/officeart/2005/8/layout/vProcess5"/>
    <dgm:cxn modelId="{6C6DD084-122C-4C6D-A90A-91A23678AB08}" type="presParOf" srcId="{A76142A5-A3C5-4B9F-8498-28795D764300}" destId="{4501A95C-C412-4557-AD87-F88243C736DA}" srcOrd="5" destOrd="0" presId="urn:microsoft.com/office/officeart/2005/8/layout/vProcess5"/>
    <dgm:cxn modelId="{93F13474-0F78-4E69-B181-FF589CFD6021}" type="presParOf" srcId="{A76142A5-A3C5-4B9F-8498-28795D764300}" destId="{F00339FD-1D74-454A-97C6-F7D447FC9FD3}" srcOrd="6" destOrd="0" presId="urn:microsoft.com/office/officeart/2005/8/layout/vProcess5"/>
    <dgm:cxn modelId="{F35C83D1-6923-47BB-81C0-4399922A8E8C}" type="presParOf" srcId="{A76142A5-A3C5-4B9F-8498-28795D764300}" destId="{E54639BF-0C75-444F-9211-68E12BDD1655}" srcOrd="7" destOrd="0" presId="urn:microsoft.com/office/officeart/2005/8/layout/vProcess5"/>
    <dgm:cxn modelId="{88F28B6C-C82E-4D2A-9157-1EB311759844}" type="presParOf" srcId="{A76142A5-A3C5-4B9F-8498-28795D764300}" destId="{98E65A7E-B9AF-49C5-A1F5-31963221DAD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jpg"/><Relationship Id="rId7" Type="http://schemas.openxmlformats.org/officeDocument/2006/relationships/image" Target="../media/image2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 </a:t>
            </a:r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 Khánh Phương</a:t>
            </a: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743200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62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7696200" y="1640841"/>
            <a:ext cx="1447800" cy="70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0292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7364942" y="1702857"/>
            <a:ext cx="45719" cy="450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387801" y="306798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 rot="16200000">
            <a:off x="8176435" y="2714362"/>
            <a:ext cx="44524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297352" y="3052533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 rot="5400000">
            <a:off x="7044688" y="3280411"/>
            <a:ext cx="45721" cy="342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29" name="Right Arrow 28"/>
          <p:cNvSpPr/>
          <p:nvPr/>
        </p:nvSpPr>
        <p:spPr>
          <a:xfrm rot="10800000">
            <a:off x="4724400" y="3459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943204" y="4572000"/>
            <a:ext cx="1781196" cy="821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0"/>
          </p:cNvCxnSpPr>
          <p:nvPr/>
        </p:nvCxnSpPr>
        <p:spPr>
          <a:xfrm flipV="1">
            <a:off x="4191000" y="990600"/>
            <a:ext cx="152400" cy="61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68505" y="805934"/>
            <a:ext cx="16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Sellable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858970" y="3962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19732" y="4601784"/>
            <a:ext cx="1590668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 Ticket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022570" y="3067984"/>
            <a:ext cx="167280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buyer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4800600" y="4982784"/>
            <a:ext cx="533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91000" y="5867400"/>
            <a:ext cx="1676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Money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2951564">
            <a:off x="4037930" y="5684207"/>
            <a:ext cx="54359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7" name="Right Arrow 36"/>
          <p:cNvSpPr/>
          <p:nvPr/>
        </p:nvSpPr>
        <p:spPr>
          <a:xfrm rot="8468997">
            <a:off x="5371850" y="5589411"/>
            <a:ext cx="654363" cy="7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  <p:bldP spid="29" grpId="0" animBg="1"/>
      <p:bldP spid="3" grpId="0" animBg="1"/>
      <p:bldP spid="19" grpId="0"/>
      <p:bldP spid="20" grpId="0" animBg="1"/>
      <p:bldP spid="21" grpId="0" animBg="1"/>
      <p:bldP spid="24" grpId="0" animBg="1"/>
      <p:bldP spid="32" grpId="0" animBg="1"/>
      <p:bldP spid="34" grpId="0" animBg="1"/>
      <p:bldP spid="34" grpId="1" animBg="1"/>
      <p:bldP spid="34" grpId="2" animBg="1"/>
      <p:bldP spid="35" grpId="0" animBg="1"/>
      <p:bldP spid="35" grpId="1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“Đặt vé”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32467" y="2494048"/>
            <a:ext cx="1822175" cy="4660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32467" y="2923526"/>
            <a:ext cx="1822175" cy="58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8" name="Oval 7"/>
          <p:cNvSpPr/>
          <p:nvPr/>
        </p:nvSpPr>
        <p:spPr>
          <a:xfrm>
            <a:off x="3505200" y="43434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76725" y="3736381"/>
            <a:ext cx="45719" cy="53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page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sp>
        <p:nvSpPr>
          <p:cNvPr id="33" name="Left Arrow 32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Request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32467" y="2494048"/>
            <a:ext cx="1822175" cy="5656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32467" y="3059668"/>
            <a:ext cx="1822175" cy="445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182" y="3048000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  <p:sp>
        <p:nvSpPr>
          <p:cNvPr id="3" name="Oval 2"/>
          <p:cNvSpPr/>
          <p:nvPr/>
        </p:nvSpPr>
        <p:spPr>
          <a:xfrm>
            <a:off x="6248400" y="4733465"/>
            <a:ext cx="1676400" cy="82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respond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38800" y="5109932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41266338"/>
              </p:ext>
            </p:extLst>
          </p:nvPr>
        </p:nvGraphicFramePr>
        <p:xfrm>
          <a:off x="2317236" y="685800"/>
          <a:ext cx="6665126" cy="6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7097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64" y="1018669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498439" y="1704825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9600" y="1384154"/>
            <a:ext cx="1371600" cy="6767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Event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27951" y="2973957"/>
            <a:ext cx="1143000" cy="70926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73" y="3032863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>
          <a:xfrm>
            <a:off x="4369185" y="3857981"/>
            <a:ext cx="1409700" cy="645474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1449381" flipV="1">
            <a:off x="3477144" y="4019570"/>
            <a:ext cx="613244" cy="45719"/>
          </a:xfrm>
          <a:prstGeom prst="lef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70865" y="5390038"/>
            <a:ext cx="1657336" cy="75293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21151333">
            <a:off x="3462267" y="3481584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3124" y="218069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63973" y="418071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B</a:t>
            </a:r>
            <a:endParaRPr lang="en-US" dirty="0"/>
          </a:p>
        </p:txBody>
      </p:sp>
      <p:pic>
        <p:nvPicPr>
          <p:cNvPr id="36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1" y="4957846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3435869" y="5705193"/>
            <a:ext cx="628664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26421" y="6119875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A</a:t>
            </a:r>
            <a:endParaRPr lang="en-US" dirty="0"/>
          </a:p>
        </p:txBody>
      </p:sp>
      <p:pic>
        <p:nvPicPr>
          <p:cNvPr id="18" name="Picture 2" descr="http://1.bp.blogspot.com/-vW4MzXVsmqQ/UEul7BqjEJI/AAAAAAAAALI/a5HwZjtkwJ4/s200/Follow+m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77" y="922747"/>
            <a:ext cx="1564156" cy="156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93" y="3025477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realtimetricks.com/wp-content/uploads/2012/10/notifications.gif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33" y="5447855"/>
            <a:ext cx="1388872" cy="70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32467" y="2494047"/>
            <a:ext cx="1822175" cy="5388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-35781" y="1750544"/>
            <a:ext cx="1825489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1307471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242" y="1798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241" y="21819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32467" y="3025476"/>
            <a:ext cx="1822175" cy="4797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8182" y="3059668"/>
            <a:ext cx="161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27962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6" grpId="0" animBg="1"/>
      <p:bldP spid="47" grpId="0" animBg="1"/>
      <p:bldP spid="56" grpId="0" animBg="1"/>
      <p:bldP spid="17" grpId="0"/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597426"/>
            <a:ext cx="1752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2597426"/>
            <a:ext cx="1752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1800" y="5490314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Development </a:t>
            </a:r>
            <a:endParaRPr lang="en-US" sz="2100" b="1" dirty="0" smtClean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Model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myglobalit.com/sites/default/files/agiledevelopmentproces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26440"/>
            <a:ext cx="609600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95771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21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sz="21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0" y="2153293"/>
            <a:ext cx="3429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</a:t>
            </a:r>
            <a:endParaRPr 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70139" y="2647890"/>
            <a:ext cx="1969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  <a:endParaRPr lang="en-US" sz="22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1555283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can only buy 1 ticket per 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Customer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There’s only one Admin manages the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 City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 Khôi Phong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 Minh Hiếu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 Như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7800" y="2759781"/>
            <a:ext cx="2819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 Thanh Tùng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 Quốc Duy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714" y="141347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  <p:pic>
        <p:nvPicPr>
          <p:cNvPr id="1026" name="Picture 2" descr="http://static.itpro.co.uk/sites/itpro/files/styles/gallery_wide/public/images/dir_215/it_photo_1078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514600"/>
            <a:ext cx="5181600" cy="34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b="1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99" y="2637813"/>
            <a:ext cx="158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0504"/>
            <a:ext cx="4065110" cy="26114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 not</a:t>
            </a:r>
          </a:p>
          <a:p>
            <a:pPr>
              <a:lnSpc>
                <a:spcPct val="150000"/>
              </a:lnSpc>
              <a:buClr>
                <a:srgbClr val="7030A0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   quite good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3" y="1307471"/>
            <a:ext cx="1749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" y="1798751"/>
            <a:ext cx="17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3" y="2196182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13" y="2593613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second hand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easily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buying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payment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3" y="2971425"/>
            <a:ext cx="174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b="1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b="1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98751"/>
            <a:ext cx="181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" y="2181901"/>
            <a:ext cx="18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2151356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72000" y="2667000"/>
            <a:ext cx="1371600" cy="64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 Ticket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391838"/>
            <a:ext cx="1371600" cy="6467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Ticket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572000" y="4114800"/>
            <a:ext cx="1371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Request Ticket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2000" y="4837762"/>
            <a:ext cx="1371600" cy="572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Respond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038600" y="2181901"/>
            <a:ext cx="0" cy="353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52343" y="2667000"/>
            <a:ext cx="1429657" cy="64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History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52343" y="3391838"/>
            <a:ext cx="1429657" cy="6300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View Other Profile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52342" y="4837762"/>
            <a:ext cx="1429657" cy="572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Receive Notification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952343" y="4114800"/>
            <a:ext cx="1429657" cy="609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Follow Event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400800" y="2151356"/>
            <a:ext cx="0" cy="356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62200" y="2667000"/>
            <a:ext cx="13716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Event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2362200" y="3391837"/>
            <a:ext cx="1371600" cy="63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Sort Ticket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362200" y="4114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Event Detail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362200" y="4837762"/>
            <a:ext cx="1371600" cy="57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68923" y="175258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itchFamily="34" charset="0"/>
              </a:rPr>
              <a:t>User</a:t>
            </a:r>
            <a:endParaRPr lang="en-US" sz="2000" dirty="0">
              <a:latin typeface="Segoe UI Light" pitchFamily="34" charset="0"/>
            </a:endParaRPr>
          </a:p>
        </p:txBody>
      </p:sp>
      <p:pic>
        <p:nvPicPr>
          <p:cNvPr id="31" name="Picture 4" descr="http://www.eventindustrynews.co.uk/wp-content/uploads/2011/01/tt-squ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98663"/>
            <a:ext cx="1343139" cy="130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481</Words>
  <Application>Microsoft Office PowerPoint</Application>
  <PresentationFormat>On-screen Show (4:3)</PresentationFormat>
  <Paragraphs>185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TungNT60513</cp:lastModifiedBy>
  <cp:revision>107</cp:revision>
  <dcterms:created xsi:type="dcterms:W3CDTF">2013-02-01T10:00:41Z</dcterms:created>
  <dcterms:modified xsi:type="dcterms:W3CDTF">2013-08-26T06:00:37Z</dcterms:modified>
</cp:coreProperties>
</file>