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7" r:id="rId3"/>
    <p:sldId id="257" r:id="rId4"/>
    <p:sldId id="261" r:id="rId5"/>
    <p:sldId id="262" r:id="rId6"/>
    <p:sldId id="264" r:id="rId7"/>
    <p:sldId id="277" r:id="rId8"/>
    <p:sldId id="269" r:id="rId9"/>
    <p:sldId id="265" r:id="rId10"/>
    <p:sldId id="278" r:id="rId11"/>
    <p:sldId id="279" r:id="rId12"/>
    <p:sldId id="281" r:id="rId13"/>
    <p:sldId id="284" r:id="rId14"/>
    <p:sldId id="268" r:id="rId15"/>
    <p:sldId id="273" r:id="rId16"/>
    <p:sldId id="274" r:id="rId17"/>
    <p:sldId id="282" r:id="rId18"/>
    <p:sldId id="286" r:id="rId19"/>
    <p:sldId id="270" r:id="rId20"/>
    <p:sldId id="275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13"/>
    <a:srgbClr val="00B404"/>
    <a:srgbClr val="00820F"/>
    <a:srgbClr val="009E13"/>
    <a:srgbClr val="00AAE6"/>
    <a:srgbClr val="00620C"/>
    <a:srgbClr val="007C0F"/>
    <a:srgbClr val="009E35"/>
    <a:srgbClr val="009E40"/>
    <a:srgbClr val="009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7687" autoAdjust="0"/>
  </p:normalViewPr>
  <p:slideViewPr>
    <p:cSldViewPr>
      <p:cViewPr>
        <p:scale>
          <a:sx n="66" d="100"/>
          <a:sy n="66" d="100"/>
        </p:scale>
        <p:origin x="-95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7044E-EFF3-4DF6-B49C-FEA04D07986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2BC90-88AA-45F4-82DF-65A3974733C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34118D6-B64B-440B-8FCB-19D53615CB7D}" type="parTrans" cxnId="{BA682020-3A35-424A-BEF5-EC2A1A8B3EAB}">
      <dgm:prSet/>
      <dgm:spPr/>
      <dgm:t>
        <a:bodyPr/>
        <a:lstStyle/>
        <a:p>
          <a:endParaRPr lang="en-US"/>
        </a:p>
      </dgm:t>
    </dgm:pt>
    <dgm:pt modelId="{A902485B-4D9E-468D-B7AA-FF268092F514}" type="sibTrans" cxnId="{BA682020-3A35-424A-BEF5-EC2A1A8B3EAB}">
      <dgm:prSet/>
      <dgm:spPr/>
      <dgm:t>
        <a:bodyPr/>
        <a:lstStyle/>
        <a:p>
          <a:endParaRPr lang="en-US"/>
        </a:p>
      </dgm:t>
    </dgm:pt>
    <dgm:pt modelId="{927FBEA3-6E7C-4CCC-913E-477BAB727F5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3DBCCBD-49A4-4793-A493-70266EECA829}" type="parTrans" cxnId="{5B1D74B4-2883-429C-A163-A01447E81514}">
      <dgm:prSet/>
      <dgm:spPr/>
      <dgm:t>
        <a:bodyPr/>
        <a:lstStyle/>
        <a:p>
          <a:endParaRPr lang="en-US"/>
        </a:p>
      </dgm:t>
    </dgm:pt>
    <dgm:pt modelId="{FC57BE35-DAC4-4C1A-9FDF-1B9C00AFAD47}" type="sibTrans" cxnId="{5B1D74B4-2883-429C-A163-A01447E81514}">
      <dgm:prSet/>
      <dgm:spPr/>
      <dgm:t>
        <a:bodyPr/>
        <a:lstStyle/>
        <a:p>
          <a:endParaRPr lang="en-US" dirty="0"/>
        </a:p>
      </dgm:t>
    </dgm:pt>
    <dgm:pt modelId="{264ABED8-1839-418F-B93D-881EF94A15F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172869D-9A01-4C5D-8B1C-1E8D89445367}" type="parTrans" cxnId="{C338E549-FABC-475A-BBDF-7A82D33F0E01}">
      <dgm:prSet/>
      <dgm:spPr/>
      <dgm:t>
        <a:bodyPr/>
        <a:lstStyle/>
        <a:p>
          <a:endParaRPr lang="en-US"/>
        </a:p>
      </dgm:t>
    </dgm:pt>
    <dgm:pt modelId="{DDBD866F-C277-4FAC-AA82-721338E759DA}" type="sibTrans" cxnId="{C338E549-FABC-475A-BBDF-7A82D33F0E01}">
      <dgm:prSet/>
      <dgm:spPr/>
      <dgm:t>
        <a:bodyPr/>
        <a:lstStyle/>
        <a:p>
          <a:endParaRPr lang="en-US"/>
        </a:p>
      </dgm:t>
    </dgm:pt>
    <dgm:pt modelId="{A76142A5-A3C5-4B9F-8498-28795D764300}" type="pres">
      <dgm:prSet presAssocID="{EE37044E-EFF3-4DF6-B49C-FEA04D07986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C1B682-970F-4BDE-B0E8-FA36DDCF2539}" type="pres">
      <dgm:prSet presAssocID="{EE37044E-EFF3-4DF6-B49C-FEA04D079868}" presName="dummyMaxCanvas" presStyleCnt="0">
        <dgm:presLayoutVars/>
      </dgm:prSet>
      <dgm:spPr/>
    </dgm:pt>
    <dgm:pt modelId="{922539D6-1411-4F95-ABC6-9CA624F49588}" type="pres">
      <dgm:prSet presAssocID="{EE37044E-EFF3-4DF6-B49C-FEA04D079868}" presName="ThreeNodes_1" presStyleLbl="node1" presStyleIdx="0" presStyleCnt="3" custScaleX="100478" custLinFactNeighborX="17452" custLinFactNeighborY="58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2019C-E47A-465C-816F-304AD6E84017}" type="pres">
      <dgm:prSet presAssocID="{EE37044E-EFF3-4DF6-B49C-FEA04D079868}" presName="ThreeNodes_2" presStyleLbl="node1" presStyleIdx="1" presStyleCnt="3" custScaleX="100005" custLinFactNeighborX="8984" custLinFactNeighborY="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0DE2C-C7A2-4B15-8216-38B8E350332C}" type="pres">
      <dgm:prSet presAssocID="{EE37044E-EFF3-4DF6-B49C-FEA04D07986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99C62-4F73-4153-9B6B-7FC5AE26CD6E}" type="pres">
      <dgm:prSet presAssocID="{EE37044E-EFF3-4DF6-B49C-FEA04D079868}" presName="ThreeConn_1-2" presStyleLbl="fgAccFollowNode1" presStyleIdx="0" presStyleCnt="2" custLinFactNeighborX="36431" custLinFactNeighborY="-4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1A95C-C412-4557-AD87-F88243C736DA}" type="pres">
      <dgm:prSet presAssocID="{EE37044E-EFF3-4DF6-B49C-FEA04D079868}" presName="ThreeConn_2-3" presStyleLbl="fgAccFollowNode1" presStyleIdx="1" presStyleCnt="2" custLinFactNeighborY="-46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339FD-1D74-454A-97C6-F7D447FC9FD3}" type="pres">
      <dgm:prSet presAssocID="{EE37044E-EFF3-4DF6-B49C-FEA04D07986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639BF-0C75-444F-9211-68E12BDD1655}" type="pres">
      <dgm:prSet presAssocID="{EE37044E-EFF3-4DF6-B49C-FEA04D07986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65A7E-B9AF-49C5-A1F5-31963221DADD}" type="pres">
      <dgm:prSet presAssocID="{EE37044E-EFF3-4DF6-B49C-FEA04D07986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DCE7CA-7771-493F-B03A-4C393B470172}" type="presOf" srcId="{264ABED8-1839-418F-B93D-881EF94A15F4}" destId="{FE30DE2C-C7A2-4B15-8216-38B8E350332C}" srcOrd="0" destOrd="0" presId="urn:microsoft.com/office/officeart/2005/8/layout/vProcess5"/>
    <dgm:cxn modelId="{BCA25658-8A3C-4291-A03F-8397A9AFFD86}" type="presOf" srcId="{FC57BE35-DAC4-4C1A-9FDF-1B9C00AFAD47}" destId="{4501A95C-C412-4557-AD87-F88243C736DA}" srcOrd="0" destOrd="0" presId="urn:microsoft.com/office/officeart/2005/8/layout/vProcess5"/>
    <dgm:cxn modelId="{F59F0A11-4E3E-4731-9363-8B6CC68BDE23}" type="presOf" srcId="{927FBEA3-6E7C-4CCC-913E-477BAB727F5E}" destId="{F412019C-E47A-465C-816F-304AD6E84017}" srcOrd="0" destOrd="0" presId="urn:microsoft.com/office/officeart/2005/8/layout/vProcess5"/>
    <dgm:cxn modelId="{E6D97A18-1E6E-4C62-BF2A-50CD2040EBA3}" type="presOf" srcId="{5362BC90-88AA-45F4-82DF-65A3974733C2}" destId="{922539D6-1411-4F95-ABC6-9CA624F49588}" srcOrd="0" destOrd="0" presId="urn:microsoft.com/office/officeart/2005/8/layout/vProcess5"/>
    <dgm:cxn modelId="{43D11B18-0C6A-4947-AE13-54768D37F423}" type="presOf" srcId="{5362BC90-88AA-45F4-82DF-65A3974733C2}" destId="{F00339FD-1D74-454A-97C6-F7D447FC9FD3}" srcOrd="1" destOrd="0" presId="urn:microsoft.com/office/officeart/2005/8/layout/vProcess5"/>
    <dgm:cxn modelId="{BA682020-3A35-424A-BEF5-EC2A1A8B3EAB}" srcId="{EE37044E-EFF3-4DF6-B49C-FEA04D079868}" destId="{5362BC90-88AA-45F4-82DF-65A3974733C2}" srcOrd="0" destOrd="0" parTransId="{534118D6-B64B-440B-8FCB-19D53615CB7D}" sibTransId="{A902485B-4D9E-468D-B7AA-FF268092F514}"/>
    <dgm:cxn modelId="{5B1D74B4-2883-429C-A163-A01447E81514}" srcId="{EE37044E-EFF3-4DF6-B49C-FEA04D079868}" destId="{927FBEA3-6E7C-4CCC-913E-477BAB727F5E}" srcOrd="1" destOrd="0" parTransId="{63DBCCBD-49A4-4793-A493-70266EECA829}" sibTransId="{FC57BE35-DAC4-4C1A-9FDF-1B9C00AFAD47}"/>
    <dgm:cxn modelId="{C1E908B4-28DC-4B56-ACDC-A488F370DA99}" type="presOf" srcId="{A902485B-4D9E-468D-B7AA-FF268092F514}" destId="{61599C62-4F73-4153-9B6B-7FC5AE26CD6E}" srcOrd="0" destOrd="0" presId="urn:microsoft.com/office/officeart/2005/8/layout/vProcess5"/>
    <dgm:cxn modelId="{0E70C70B-48E5-4060-8729-B1BF75502155}" type="presOf" srcId="{264ABED8-1839-418F-B93D-881EF94A15F4}" destId="{98E65A7E-B9AF-49C5-A1F5-31963221DADD}" srcOrd="1" destOrd="0" presId="urn:microsoft.com/office/officeart/2005/8/layout/vProcess5"/>
    <dgm:cxn modelId="{DA18F9A1-609A-440B-AD15-5E7639B651A1}" type="presOf" srcId="{927FBEA3-6E7C-4CCC-913E-477BAB727F5E}" destId="{E54639BF-0C75-444F-9211-68E12BDD1655}" srcOrd="1" destOrd="0" presId="urn:microsoft.com/office/officeart/2005/8/layout/vProcess5"/>
    <dgm:cxn modelId="{21BE21FD-BAD5-4F32-B1BF-7E03E2307ADC}" type="presOf" srcId="{EE37044E-EFF3-4DF6-B49C-FEA04D079868}" destId="{A76142A5-A3C5-4B9F-8498-28795D764300}" srcOrd="0" destOrd="0" presId="urn:microsoft.com/office/officeart/2005/8/layout/vProcess5"/>
    <dgm:cxn modelId="{C338E549-FABC-475A-BBDF-7A82D33F0E01}" srcId="{EE37044E-EFF3-4DF6-B49C-FEA04D079868}" destId="{264ABED8-1839-418F-B93D-881EF94A15F4}" srcOrd="2" destOrd="0" parTransId="{E172869D-9A01-4C5D-8B1C-1E8D89445367}" sibTransId="{DDBD866F-C277-4FAC-AA82-721338E759DA}"/>
    <dgm:cxn modelId="{3BA3E0AE-4B01-410B-9A90-52C13DC83979}" type="presParOf" srcId="{A76142A5-A3C5-4B9F-8498-28795D764300}" destId="{A9C1B682-970F-4BDE-B0E8-FA36DDCF2539}" srcOrd="0" destOrd="0" presId="urn:microsoft.com/office/officeart/2005/8/layout/vProcess5"/>
    <dgm:cxn modelId="{69B7CFB8-817F-41A6-8C32-FF84530F19A5}" type="presParOf" srcId="{A76142A5-A3C5-4B9F-8498-28795D764300}" destId="{922539D6-1411-4F95-ABC6-9CA624F49588}" srcOrd="1" destOrd="0" presId="urn:microsoft.com/office/officeart/2005/8/layout/vProcess5"/>
    <dgm:cxn modelId="{94526FCA-EC1E-4B36-876B-8705FCF0A989}" type="presParOf" srcId="{A76142A5-A3C5-4B9F-8498-28795D764300}" destId="{F412019C-E47A-465C-816F-304AD6E84017}" srcOrd="2" destOrd="0" presId="urn:microsoft.com/office/officeart/2005/8/layout/vProcess5"/>
    <dgm:cxn modelId="{BC2E5EDD-7A5E-4DDE-AA73-69F26CCD78ED}" type="presParOf" srcId="{A76142A5-A3C5-4B9F-8498-28795D764300}" destId="{FE30DE2C-C7A2-4B15-8216-38B8E350332C}" srcOrd="3" destOrd="0" presId="urn:microsoft.com/office/officeart/2005/8/layout/vProcess5"/>
    <dgm:cxn modelId="{8C638F0C-A266-4B36-8111-AD3A9BA8185D}" type="presParOf" srcId="{A76142A5-A3C5-4B9F-8498-28795D764300}" destId="{61599C62-4F73-4153-9B6B-7FC5AE26CD6E}" srcOrd="4" destOrd="0" presId="urn:microsoft.com/office/officeart/2005/8/layout/vProcess5"/>
    <dgm:cxn modelId="{6C6DD084-122C-4C6D-A90A-91A23678AB08}" type="presParOf" srcId="{A76142A5-A3C5-4B9F-8498-28795D764300}" destId="{4501A95C-C412-4557-AD87-F88243C736DA}" srcOrd="5" destOrd="0" presId="urn:microsoft.com/office/officeart/2005/8/layout/vProcess5"/>
    <dgm:cxn modelId="{93F13474-0F78-4E69-B181-FF589CFD6021}" type="presParOf" srcId="{A76142A5-A3C5-4B9F-8498-28795D764300}" destId="{F00339FD-1D74-454A-97C6-F7D447FC9FD3}" srcOrd="6" destOrd="0" presId="urn:microsoft.com/office/officeart/2005/8/layout/vProcess5"/>
    <dgm:cxn modelId="{F35C83D1-6923-47BB-81C0-4399922A8E8C}" type="presParOf" srcId="{A76142A5-A3C5-4B9F-8498-28795D764300}" destId="{E54639BF-0C75-444F-9211-68E12BDD1655}" srcOrd="7" destOrd="0" presId="urn:microsoft.com/office/officeart/2005/8/layout/vProcess5"/>
    <dgm:cxn modelId="{88F28B6C-C82E-4D2A-9157-1EB311759844}" type="presParOf" srcId="{A76142A5-A3C5-4B9F-8498-28795D764300}" destId="{98E65A7E-B9AF-49C5-A1F5-31963221DAD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539D6-1411-4F95-ABC6-9CA624F49588}">
      <dsp:nvSpPr>
        <dsp:cNvPr id="0" name=""/>
        <dsp:cNvSpPr/>
      </dsp:nvSpPr>
      <dsp:spPr>
        <a:xfrm>
          <a:off x="972688" y="105853"/>
          <a:ext cx="569243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25876" y="159041"/>
        <a:ext cx="3724002" cy="1709596"/>
      </dsp:txXfrm>
    </dsp:sp>
    <dsp:sp modelId="{F412019C-E47A-465C-816F-304AD6E84017}">
      <dsp:nvSpPr>
        <dsp:cNvPr id="0" name=""/>
        <dsp:cNvSpPr/>
      </dsp:nvSpPr>
      <dsp:spPr>
        <a:xfrm>
          <a:off x="999485" y="2125662"/>
          <a:ext cx="5665640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2673" y="2178850"/>
        <a:ext cx="3878913" cy="1709596"/>
      </dsp:txXfrm>
    </dsp:sp>
    <dsp:sp modelId="{FE30DE2C-C7A2-4B15-8216-38B8E350332C}">
      <dsp:nvSpPr>
        <dsp:cNvPr id="0" name=""/>
        <dsp:cNvSpPr/>
      </dsp:nvSpPr>
      <dsp:spPr>
        <a:xfrm>
          <a:off x="1006539" y="4237270"/>
          <a:ext cx="566535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9727" y="4290458"/>
        <a:ext cx="3878714" cy="1709596"/>
      </dsp:txXfrm>
    </dsp:sp>
    <dsp:sp modelId="{61599C62-4F73-4153-9B6B-7FC5AE26CD6E}">
      <dsp:nvSpPr>
        <dsp:cNvPr id="0" name=""/>
        <dsp:cNvSpPr/>
      </dsp:nvSpPr>
      <dsp:spPr>
        <a:xfrm>
          <a:off x="4921769" y="1371600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187355" y="1371600"/>
        <a:ext cx="649210" cy="888237"/>
      </dsp:txXfrm>
    </dsp:sp>
    <dsp:sp modelId="{4501A95C-C412-4557-AD87-F88243C736DA}">
      <dsp:nvSpPr>
        <dsp:cNvPr id="0" name=""/>
        <dsp:cNvSpPr/>
      </dsp:nvSpPr>
      <dsp:spPr>
        <a:xfrm>
          <a:off x="4991629" y="3429001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257215" y="3429001"/>
        <a:ext cx="649210" cy="888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816B-6264-4CFF-B007-776089C8006A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60D5-2F1C-4A8E-99EB-9A13506EF2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3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16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5.jpg"/><Relationship Id="rId7" Type="http://schemas.openxmlformats.org/officeDocument/2006/relationships/image" Target="../media/image2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7" y="228600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575" y="1295400"/>
            <a:ext cx="7459662" cy="18288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C2C Buyer Platform Which Matching Buyer and Service Provider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7320" y="41519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3135142"/>
            <a:ext cx="390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Supervisor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Lâm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Hữu Khánh Phương</a:t>
            </a:r>
          </a:p>
        </p:txBody>
      </p:sp>
    </p:spTree>
    <p:extLst>
      <p:ext uri="{BB962C8B-B14F-4D97-AF65-F5344CB8AC3E}">
        <p14:creationId xmlns:p14="http://schemas.microsoft.com/office/powerpoint/2010/main" val="36578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2175" cy="4660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32467" y="2923526"/>
            <a:ext cx="1822175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9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2743200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290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562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page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7696200" y="1640841"/>
            <a:ext cx="1447800" cy="7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0292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7364942" y="1702857"/>
            <a:ext cx="45719" cy="450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387801" y="306798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&amp; price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 rot="16200000">
            <a:off x="8176435" y="2714362"/>
            <a:ext cx="445242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297352" y="3052533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</a:t>
            </a:r>
            <a:endParaRPr lang="en-US" dirty="0"/>
          </a:p>
        </p:txBody>
      </p:sp>
      <p:sp>
        <p:nvSpPr>
          <p:cNvPr id="1025" name="Down Arrow 1024"/>
          <p:cNvSpPr/>
          <p:nvPr/>
        </p:nvSpPr>
        <p:spPr>
          <a:xfrm rot="5400000">
            <a:off x="7044688" y="3280411"/>
            <a:ext cx="45721" cy="342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29" name="Right Arrow 28"/>
          <p:cNvSpPr/>
          <p:nvPr/>
        </p:nvSpPr>
        <p:spPr>
          <a:xfrm rot="10800000">
            <a:off x="4724400" y="3459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943204" y="4572000"/>
            <a:ext cx="1781196" cy="821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</a:p>
          <a:p>
            <a:pPr algn="ctr"/>
            <a:r>
              <a:rPr lang="en-US" dirty="0" smtClean="0"/>
              <a:t>Success</a:t>
            </a:r>
            <a:endParaRPr lang="en-US" dirty="0"/>
          </a:p>
        </p:txBody>
      </p:sp>
      <p:cxnSp>
        <p:nvCxnSpPr>
          <p:cNvPr id="18" name="Straight Connector 17"/>
          <p:cNvCxnSpPr>
            <a:stCxn id="9" idx="0"/>
          </p:cNvCxnSpPr>
          <p:nvPr/>
        </p:nvCxnSpPr>
        <p:spPr>
          <a:xfrm flipV="1">
            <a:off x="4191000" y="990600"/>
            <a:ext cx="152400" cy="618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68505" y="805934"/>
            <a:ext cx="169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Sellable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3858970" y="3962400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419732" y="4601784"/>
            <a:ext cx="1590668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Deliver Ticket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022570" y="3067984"/>
            <a:ext cx="1672801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buyer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4800600" y="4982784"/>
            <a:ext cx="533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91000" y="5867400"/>
            <a:ext cx="1676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Money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2951564">
            <a:off x="4037930" y="5684207"/>
            <a:ext cx="54359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38182" y="3059668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37" name="Right Arrow 36"/>
          <p:cNvSpPr/>
          <p:nvPr/>
        </p:nvSpPr>
        <p:spPr>
          <a:xfrm rot="8468997">
            <a:off x="5371850" y="5589411"/>
            <a:ext cx="654363" cy="78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7" grpId="0" animBg="1"/>
      <p:bldP spid="30" grpId="0" animBg="1"/>
      <p:bldP spid="10" grpId="0" animBg="1"/>
      <p:bldP spid="11" grpId="0" animBg="1"/>
      <p:bldP spid="31" grpId="0" animBg="1"/>
      <p:bldP spid="25" grpId="0" animBg="1"/>
      <p:bldP spid="36" grpId="0" animBg="1"/>
      <p:bldP spid="1025" grpId="0" animBg="1"/>
      <p:bldP spid="29" grpId="0" animBg="1"/>
      <p:bldP spid="3" grpId="0" animBg="1"/>
      <p:bldP spid="19" grpId="0"/>
      <p:bldP spid="20" grpId="0" animBg="1"/>
      <p:bldP spid="21" grpId="0" animBg="1"/>
      <p:bldP spid="24" grpId="0" animBg="1"/>
      <p:bldP spid="32" grpId="0" animBg="1"/>
      <p:bldP spid="34" grpId="0" animBg="1"/>
      <p:bldP spid="34" grpId="1" animBg="1"/>
      <p:bldP spid="34" grpId="2" animBg="1"/>
      <p:bldP spid="35" grpId="0" animBg="1"/>
      <p:bldP spid="35" grpId="1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8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62064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00400" y="17068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33800" y="1445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ticket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7150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“Đặt vé” 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962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7010400" y="978781"/>
            <a:ext cx="990600" cy="51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609600"/>
            <a:ext cx="14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Login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620000" y="2895600"/>
            <a:ext cx="15240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38800" y="2969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PayPal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505200" y="2971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shipping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5257800" y="176784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239000" y="175260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8382000" y="2181901"/>
            <a:ext cx="76200" cy="543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Left Arrow 30"/>
          <p:cNvSpPr/>
          <p:nvPr/>
        </p:nvSpPr>
        <p:spPr>
          <a:xfrm>
            <a:off x="7162800" y="3239790"/>
            <a:ext cx="304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Left Arrow 31"/>
          <p:cNvSpPr/>
          <p:nvPr/>
        </p:nvSpPr>
        <p:spPr>
          <a:xfrm>
            <a:off x="4953000" y="3285509"/>
            <a:ext cx="4953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32467" y="2494048"/>
            <a:ext cx="1822175" cy="4660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32467" y="2923526"/>
            <a:ext cx="1822175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8182" y="3059668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8" name="Oval 7"/>
          <p:cNvSpPr/>
          <p:nvPr/>
        </p:nvSpPr>
        <p:spPr>
          <a:xfrm>
            <a:off x="3505200" y="43434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Ticket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276725" y="3736381"/>
            <a:ext cx="45719" cy="530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9" grpId="0" animBg="1"/>
      <p:bldP spid="20" grpId="0" animBg="1"/>
      <p:bldP spid="10" grpId="0"/>
      <p:bldP spid="24" grpId="0" animBg="1"/>
      <p:bldP spid="25" grpId="0" animBg="1"/>
      <p:bldP spid="26" grpId="0" animBg="1"/>
      <p:bldP spid="21" grpId="0" animBg="1"/>
      <p:bldP spid="30" grpId="0" animBg="1"/>
      <p:bldP spid="27" grpId="0" animBg="1"/>
      <p:bldP spid="31" grpId="0" animBg="1"/>
      <p:bldP spid="32" grpId="0" animBg="1"/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257536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38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Register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172200" y="1609265"/>
            <a:ext cx="17526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page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324600" y="3133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56388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086600" y="2476501"/>
            <a:ext cx="76200" cy="524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86200" y="315510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sp>
        <p:nvSpPr>
          <p:cNvPr id="33" name="Left Arrow 32"/>
          <p:cNvSpPr/>
          <p:nvPr/>
        </p:nvSpPr>
        <p:spPr>
          <a:xfrm>
            <a:off x="5715000" y="3505202"/>
            <a:ext cx="5334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62400" y="47334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Request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>
            <a:off x="4678681" y="403860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32467" y="2494048"/>
            <a:ext cx="1822175" cy="5656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32467" y="3059668"/>
            <a:ext cx="1822175" cy="445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8182" y="3048000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3" name="Oval 2"/>
          <p:cNvSpPr/>
          <p:nvPr/>
        </p:nvSpPr>
        <p:spPr>
          <a:xfrm>
            <a:off x="6248400" y="4733465"/>
            <a:ext cx="1676400" cy="829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respond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638800" y="5109932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41266338"/>
              </p:ext>
            </p:extLst>
          </p:nvPr>
        </p:nvGraphicFramePr>
        <p:xfrm>
          <a:off x="2317236" y="685800"/>
          <a:ext cx="6665126" cy="6053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7097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2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64" y="1018669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>
            <a:off x="3498439" y="1704825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19600" y="1384154"/>
            <a:ext cx="1371600" cy="6767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 Event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427951" y="2973957"/>
            <a:ext cx="1143000" cy="70926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</a:t>
            </a:r>
            <a:endParaRPr lang="en-US" dirty="0"/>
          </a:p>
        </p:txBody>
      </p:sp>
      <p:pic>
        <p:nvPicPr>
          <p:cNvPr id="1026" name="Picture 2" descr="C:\Users\Hieu\Desktop\ds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973" y="3032863"/>
            <a:ext cx="1333115" cy="11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/>
          <p:cNvSpPr/>
          <p:nvPr/>
        </p:nvSpPr>
        <p:spPr>
          <a:xfrm>
            <a:off x="4369185" y="3857981"/>
            <a:ext cx="1409700" cy="64547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Ticket</a:t>
            </a:r>
            <a:endParaRPr lang="en-US" dirty="0"/>
          </a:p>
        </p:txBody>
      </p:sp>
      <p:sp>
        <p:nvSpPr>
          <p:cNvPr id="46" name="Left Arrow 45"/>
          <p:cNvSpPr/>
          <p:nvPr/>
        </p:nvSpPr>
        <p:spPr>
          <a:xfrm rot="11449381" flipV="1">
            <a:off x="3477144" y="4019570"/>
            <a:ext cx="613244" cy="45719"/>
          </a:xfrm>
          <a:prstGeom prst="lef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270865" y="5390038"/>
            <a:ext cx="1657336" cy="7529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Notification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 rot="21151333">
            <a:off x="3462267" y="3481584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3124" y="218069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63973" y="418071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B</a:t>
            </a:r>
            <a:endParaRPr lang="en-US" dirty="0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61" y="4957846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3435869" y="5705193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926421" y="611987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pic>
        <p:nvPicPr>
          <p:cNvPr id="18" name="Picture 2" descr="http://1.bp.blogspot.com/-vW4MzXVsmqQ/UEul7BqjEJI/AAAAAAAAALI/a5HwZjtkwJ4/s200/Follow+m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77" y="922747"/>
            <a:ext cx="1564156" cy="156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ventindustrynews.co.uk/wp-content/uploads/2011/01/tt-squar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93" y="3025477"/>
            <a:ext cx="1343139" cy="13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ealtimetricks.com/wp-content/uploads/2012/10/notifications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33" y="5447855"/>
            <a:ext cx="1388872" cy="7013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-32467" y="2494047"/>
            <a:ext cx="1822175" cy="5388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-32467" y="3025476"/>
            <a:ext cx="1822175" cy="4797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8182" y="3059668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279622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4" grpId="0" animBg="1"/>
      <p:bldP spid="46" grpId="0" animBg="1"/>
      <p:bldP spid="47" grpId="0" animBg="1"/>
      <p:bldP spid="56" grpId="0" animBg="1"/>
      <p:bldP spid="17" grpId="0"/>
      <p:bldP spid="37" grpId="0" animBg="1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5574" y="193570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2597426"/>
            <a:ext cx="1752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9663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iLucas\Desktop\psn images\aj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58000"/>
            <a:ext cx="1793582" cy="11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40" y="2361615"/>
            <a:ext cx="1545727" cy="19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009" y="673963"/>
            <a:ext cx="3414286" cy="134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95448"/>
            <a:ext cx="2223442" cy="16876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0" y="66329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353290"/>
            <a:ext cx="2259352" cy="1669223"/>
          </a:xfrm>
          <a:prstGeom prst="rect">
            <a:avLst/>
          </a:prstGeom>
        </p:spPr>
      </p:pic>
      <p:pic>
        <p:nvPicPr>
          <p:cNvPr id="14" name="Picture 4" descr="http://morecaffeinestudio.com/wp-content/uploads/2012/07/less-css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16" y="2383100"/>
            <a:ext cx="2378164" cy="142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visualstudiomagazine.com/articles/2013/06/26/~/media/ECG/visualstudiomagazine/Images/introimages/012213BuildaSignalRApp.ash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80" y="4340002"/>
            <a:ext cx="3087182" cy="10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9" name="Picture 18" descr="C:\Users\iLucas\Desktop\logo_fpt_university_doc cop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0" y="2597426"/>
            <a:ext cx="1752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95852"/>
            <a:ext cx="1926474" cy="17670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77" y="832342"/>
            <a:ext cx="3033223" cy="2143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8800" y="10980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050" name="Picture 2" descr="C:\Users\Hieu\Desktop\toisto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62" y="1066800"/>
            <a:ext cx="1930085" cy="144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ieu\Desktop\tr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53505"/>
            <a:ext cx="3163377" cy="10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ieu\Desktop\a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0" y="2729587"/>
            <a:ext cx="2122336" cy="17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29587"/>
            <a:ext cx="971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17" descr="C:\Users\iLucas\Desktop\logo_fpt_university_doc 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1800" y="5490314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Agile Development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95771"/>
            <a:ext cx="17145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Development </a:t>
            </a:r>
            <a:endParaRPr lang="en-US" sz="2100" b="1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1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Model</a:t>
            </a:r>
            <a:endParaRPr lang="en-US" sz="21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sz="21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www.myglobalit.com/sites/default/files/agiledevelopmentprocess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26440"/>
            <a:ext cx="6096000" cy="45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95771"/>
            <a:ext cx="171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Demo</a:t>
            </a:r>
            <a:endParaRPr lang="en-US" sz="21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sz="21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0" y="2153293"/>
            <a:ext cx="3429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Demo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0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70139" y="2647890"/>
            <a:ext cx="1969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Disadvantages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1555283"/>
            <a:ext cx="685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Customer can only buy 1 ticket per transaction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Customer have to check out through PayPal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There’s only one Admin manages the system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Services only in HCM City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1"/>
            <a:ext cx="32385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Lê Khôi Phong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Project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Technical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  <a:p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81600" y="777731"/>
            <a:ext cx="32385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Công Minh Hiếu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9300" y="2661625"/>
            <a:ext cx="27097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Đào Như Tùng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7800" y="2759781"/>
            <a:ext cx="2819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Nguyễn Thanh Tùng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19300" y="4419600"/>
            <a:ext cx="27097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Đặng Quốc Duy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7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  <a:endParaRPr lang="en-US" sz="24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Development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Allows user buy &amp; sell many tickets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more payment methods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Implement more roles for administration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shipping nationwide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4714" y="141347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Thanks for Listening</a:t>
            </a:r>
          </a:p>
        </p:txBody>
      </p:sp>
      <p:pic>
        <p:nvPicPr>
          <p:cNvPr id="1026" name="Picture 2" descr="http://static.itpro.co.uk/sites/itpro/files/styles/gallery_wide/public/images/dir_215/it_photo_1078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514600"/>
            <a:ext cx="5181600" cy="345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5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1056620"/>
            <a:ext cx="5867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Demo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 &amp; </a:t>
            </a: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Q&amp;A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999" y="2637813"/>
            <a:ext cx="158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1009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In Japan, There are hundred of events everyday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181497"/>
            <a:ext cx="3326542" cy="22006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2" y="3581400"/>
            <a:ext cx="3326542" cy="2197282"/>
          </a:xfrm>
          <a:prstGeom prst="rect">
            <a:avLst/>
          </a:prstGeom>
        </p:spPr>
      </p:pic>
      <p:pic>
        <p:nvPicPr>
          <p:cNvPr id="1026" name="Picture 2" descr="C:\Users\Hieu\Desktop\aai12V7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81497"/>
            <a:ext cx="3244582" cy="22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eu\Desktop\hqdefa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03" y="3581400"/>
            <a:ext cx="3223379" cy="219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1841524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1676400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073831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13" y="2471262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13" y="1721226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13" y="2118657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13" y="2496469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17384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C2C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marketplace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buying/selling of show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tickets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Monthly transaction $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700,000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Over 100,000 members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5,000 kinds of tickets at all times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42119"/>
            <a:ext cx="5943600" cy="348446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41524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1676400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2073831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13" y="2471262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13" y="1721226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13" y="2118657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13" y="2496469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7678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40504"/>
            <a:ext cx="4065110" cy="261142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13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868431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170330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100738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498169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174813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145564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7400" y="600968"/>
            <a:ext cx="4991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All B2C model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Mostly Introduce show, event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payment not</a:t>
            </a:r>
          </a:p>
          <a:p>
            <a:pPr>
              <a:lnSpc>
                <a:spcPct val="150000"/>
              </a:lnSpc>
              <a:buClr>
                <a:srgbClr val="7030A0"/>
              </a:buClr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   quite good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5956300" cy="27306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313" y="2523376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32591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841524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1676400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073831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3" y="2471262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1721226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118657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pic>
        <p:nvPicPr>
          <p:cNvPr id="20" name="Picture 4" descr="https://lh4.googleusercontent.com/OQCICjelZDHs_oTq0C5ftvWlNoXg_t6KJyGh5QeTaPLc9hqtLfJB-9tZJF58XDLDmC7zzIv5NQGTsblTEV3rmDyMeR5p48Xj1nKrySeic3BhZaID1oEEDCF4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85868"/>
            <a:ext cx="2142390" cy="19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11896" y="9523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second hand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ticket market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people know your ticket by trading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Request ticket of event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easily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Provide customers prefer a sense of security when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buying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payment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146" name="Picture 2" descr="C:\Users\Hieu\Desktop\easy_buy_se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94371"/>
            <a:ext cx="2432788" cy="21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ieu\Desktop\internet-shopp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60859"/>
            <a:ext cx="2249012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313" y="2496469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29155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Overall Features</a:t>
            </a:r>
            <a:endParaRPr lang="en-US" sz="32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32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255" y="2578873"/>
            <a:ext cx="129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24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731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1307471"/>
            <a:ext cx="1814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 Project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98751"/>
            <a:ext cx="1814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" y="2181901"/>
            <a:ext cx="18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2151356"/>
            <a:ext cx="632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572000" y="2667000"/>
            <a:ext cx="137160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Sell Ticket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4572000" y="3391838"/>
            <a:ext cx="1371600" cy="646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Buy Ticket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572000" y="4114800"/>
            <a:ext cx="13716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Ticket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2000" y="4837762"/>
            <a:ext cx="1371600" cy="5724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Respond</a:t>
            </a:r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038600" y="2181901"/>
            <a:ext cx="0" cy="353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52343" y="2667000"/>
            <a:ext cx="1429657" cy="6400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View History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52343" y="3391838"/>
            <a:ext cx="1429657" cy="6300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View Other Profile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52342" y="4837762"/>
            <a:ext cx="1429657" cy="572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Receive Notification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52343" y="4114800"/>
            <a:ext cx="1429657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Follow Event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400800" y="2151356"/>
            <a:ext cx="0" cy="356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362200" y="2667000"/>
            <a:ext cx="137160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Event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2362200" y="3391837"/>
            <a:ext cx="1371600" cy="630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Ticket</a:t>
            </a:r>
            <a:endParaRPr lang="en-US" b="1" dirty="0"/>
          </a:p>
        </p:txBody>
      </p:sp>
      <p:sp>
        <p:nvSpPr>
          <p:cNvPr id="44" name="Rectangle 43"/>
          <p:cNvSpPr/>
          <p:nvPr/>
        </p:nvSpPr>
        <p:spPr>
          <a:xfrm>
            <a:off x="2362200" y="41148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 Event Detail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2362200" y="4837762"/>
            <a:ext cx="1371600" cy="57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Search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868923" y="175258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itchFamily="34" charset="0"/>
              </a:rPr>
              <a:t>User</a:t>
            </a:r>
            <a:endParaRPr lang="en-US" sz="2000" dirty="0">
              <a:latin typeface="Segoe UI Light" pitchFamily="34" charset="0"/>
            </a:endParaRPr>
          </a:p>
        </p:txBody>
      </p:sp>
      <p:pic>
        <p:nvPicPr>
          <p:cNvPr id="31" name="Picture 4" descr="http://www.eventindustrynews.co.uk/wp-content/uploads/2011/01/tt-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98663"/>
            <a:ext cx="1343139" cy="13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91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9" grpId="0" animBg="1"/>
      <p:bldP spid="30" grpId="0" animBg="1"/>
      <p:bldP spid="32" grpId="0" animBg="1"/>
      <p:bldP spid="34" grpId="0" animBg="1"/>
      <p:bldP spid="36" grpId="0" animBg="1"/>
      <p:bldP spid="37" grpId="0" animBg="1"/>
      <p:bldP spid="39" grpId="0" animBg="1"/>
      <p:bldP spid="42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464646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46464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472</Words>
  <Application>Microsoft Office PowerPoint</Application>
  <PresentationFormat>On-screen Show (4:3)</PresentationFormat>
  <Paragraphs>180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Develop C2C Buyer Platform Which Matching Buyer and Service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 Metro Style</dc:title>
  <dc:creator>Md Aminul Islam</dc:creator>
  <cp:lastModifiedBy>NhuVu</cp:lastModifiedBy>
  <cp:revision>110</cp:revision>
  <dcterms:created xsi:type="dcterms:W3CDTF">2013-02-01T10:00:41Z</dcterms:created>
  <dcterms:modified xsi:type="dcterms:W3CDTF">2013-08-26T14:45:58Z</dcterms:modified>
</cp:coreProperties>
</file>