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8" r:id="rId3"/>
    <p:sldId id="263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60" d="100"/>
          <a:sy n="60" d="100"/>
        </p:scale>
        <p:origin x="-110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533400" y="2195558"/>
            <a:ext cx="245059" cy="24505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135" y="192487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1712686" y="2042509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5" idx="6"/>
            <a:endCxn id="23" idx="1"/>
          </p:cNvCxnSpPr>
          <p:nvPr/>
        </p:nvCxnSpPr>
        <p:spPr>
          <a:xfrm flipV="1">
            <a:off x="778459" y="2318087"/>
            <a:ext cx="9342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62200" y="1295400"/>
            <a:ext cx="1295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info of event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3" idx="0"/>
            <a:endCxn id="27" idx="1"/>
          </p:cNvCxnSpPr>
          <p:nvPr/>
        </p:nvCxnSpPr>
        <p:spPr>
          <a:xfrm rot="5400000" flipH="1" flipV="1">
            <a:off x="1886473" y="1566782"/>
            <a:ext cx="454340" cy="497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2686" y="1296831"/>
            <a:ext cx="64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365171" y="1296831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value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1" idx="1"/>
          </p:cNvCxnSpPr>
          <p:nvPr/>
        </p:nvCxnSpPr>
        <p:spPr>
          <a:xfrm>
            <a:off x="3657600" y="1588169"/>
            <a:ext cx="707571" cy="1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6171257" y="1371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66035" y="1470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1" idx="3"/>
            <a:endCxn id="39" idx="2"/>
          </p:cNvCxnSpPr>
          <p:nvPr/>
        </p:nvCxnSpPr>
        <p:spPr>
          <a:xfrm>
            <a:off x="5279571" y="1589600"/>
            <a:ext cx="891686" cy="1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2743200" y="2649244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2"/>
            <a:endCxn id="45" idx="1"/>
          </p:cNvCxnSpPr>
          <p:nvPr/>
        </p:nvCxnSpPr>
        <p:spPr>
          <a:xfrm rot="16200000" flipH="1">
            <a:off x="2138565" y="2320186"/>
            <a:ext cx="331157" cy="878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7486" y="26492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cxnSp>
        <p:nvCxnSpPr>
          <p:cNvPr id="50" name="Straight Connector 49"/>
          <p:cNvCxnSpPr>
            <a:stCxn id="23" idx="2"/>
          </p:cNvCxnSpPr>
          <p:nvPr/>
        </p:nvCxnSpPr>
        <p:spPr>
          <a:xfrm flipH="1">
            <a:off x="1221910" y="2593665"/>
            <a:ext cx="643176" cy="42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2971800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event exist?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1" y="2411395"/>
            <a:ext cx="1164770" cy="4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info of venue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257800" y="2362200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value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934200" y="2362200"/>
            <a:ext cx="14478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Suggested Event popup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5" idx="0"/>
            <a:endCxn id="52" idx="1"/>
          </p:cNvCxnSpPr>
          <p:nvPr/>
        </p:nvCxnSpPr>
        <p:spPr>
          <a:xfrm>
            <a:off x="2895600" y="2649244"/>
            <a:ext cx="762001" cy="4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4822371" y="2653498"/>
            <a:ext cx="435429" cy="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  <a:endCxn id="54" idx="1"/>
          </p:cNvCxnSpPr>
          <p:nvPr/>
        </p:nvCxnSpPr>
        <p:spPr>
          <a:xfrm>
            <a:off x="6172200" y="265496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62091" y="228600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64" name="Flowchart: Decision 63"/>
          <p:cNvSpPr/>
          <p:nvPr/>
        </p:nvSpPr>
        <p:spPr>
          <a:xfrm>
            <a:off x="7505700" y="1295400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4" idx="0"/>
            <a:endCxn id="64" idx="2"/>
          </p:cNvCxnSpPr>
          <p:nvPr/>
        </p:nvCxnSpPr>
        <p:spPr>
          <a:xfrm flipV="1">
            <a:off x="7658100" y="1846556"/>
            <a:ext cx="0" cy="515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0"/>
            <a:endCxn id="27" idx="0"/>
          </p:cNvCxnSpPr>
          <p:nvPr/>
        </p:nvCxnSpPr>
        <p:spPr>
          <a:xfrm rot="16200000" flipV="1">
            <a:off x="5334000" y="-1028700"/>
            <a:ext cx="12700" cy="46482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21572" y="762000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[select exist event]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239000" y="3834062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4" idx="3"/>
            <a:endCxn id="71" idx="3"/>
          </p:cNvCxnSpPr>
          <p:nvPr/>
        </p:nvCxnSpPr>
        <p:spPr>
          <a:xfrm>
            <a:off x="7810500" y="1570978"/>
            <a:ext cx="342900" cy="2555853"/>
          </a:xfrm>
          <a:prstGeom prst="bentConnector3">
            <a:avLst>
              <a:gd name="adj1" fmla="val 2386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5400000">
            <a:off x="8205201" y="26885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[use mine]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34000" y="129540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7466657" y="5174055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61435" y="5273268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1" idx="2"/>
            <a:endCxn id="78" idx="0"/>
          </p:cNvCxnSpPr>
          <p:nvPr/>
        </p:nvCxnSpPr>
        <p:spPr>
          <a:xfrm flipH="1">
            <a:off x="7695729" y="4419600"/>
            <a:ext cx="471" cy="75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5400000">
            <a:off x="7495963" y="467591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83" name="Rounded Rectangle 82"/>
          <p:cNvSpPr/>
          <p:nvPr/>
        </p:nvSpPr>
        <p:spPr>
          <a:xfrm>
            <a:off x="3657600" y="3581400"/>
            <a:ext cx="1164771" cy="545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venue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45" idx="2"/>
            <a:endCxn id="83" idx="1"/>
          </p:cNvCxnSpPr>
          <p:nvPr/>
        </p:nvCxnSpPr>
        <p:spPr>
          <a:xfrm rot="16200000" flipH="1">
            <a:off x="2949742" y="3146258"/>
            <a:ext cx="653716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3532257"/>
            <a:ext cx="5757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[No]</a:t>
            </a:r>
            <a:endParaRPr lang="en-US" sz="1700" dirty="0"/>
          </a:p>
        </p:txBody>
      </p:sp>
      <p:sp>
        <p:nvSpPr>
          <p:cNvPr id="87" name="TextBox 86"/>
          <p:cNvSpPr txBox="1"/>
          <p:nvPr/>
        </p:nvSpPr>
        <p:spPr>
          <a:xfrm>
            <a:off x="2847763" y="2362200"/>
            <a:ext cx="603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[Yes]</a:t>
            </a:r>
            <a:endParaRPr lang="en-US" sz="1700" dirty="0"/>
          </a:p>
        </p:txBody>
      </p:sp>
      <p:cxnSp>
        <p:nvCxnSpPr>
          <p:cNvPr id="89" name="Straight Arrow Connector 88"/>
          <p:cNvCxnSpPr>
            <a:endCxn id="31" idx="0"/>
          </p:cNvCxnSpPr>
          <p:nvPr/>
        </p:nvCxnSpPr>
        <p:spPr>
          <a:xfrm rot="5400000" flipH="1" flipV="1">
            <a:off x="3161200" y="1920232"/>
            <a:ext cx="2284571" cy="1037771"/>
          </a:xfrm>
          <a:prstGeom prst="bentConnector3">
            <a:avLst>
              <a:gd name="adj1" fmla="val 127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5" idx="2"/>
          </p:cNvCxnSpPr>
          <p:nvPr/>
        </p:nvCxnSpPr>
        <p:spPr>
          <a:xfrm flipH="1">
            <a:off x="1712686" y="3200400"/>
            <a:ext cx="1182914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2400" y="3962400"/>
            <a:ext cx="19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venue exist?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4124" y="5638800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Activity Diagram Post Ticket</a:t>
            </a:r>
            <a:endParaRPr lang="en-US" sz="2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10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3" grpId="0" animBg="1"/>
      <p:bldP spid="27" grpId="0" animBg="1"/>
      <p:bldP spid="30" grpId="0"/>
      <p:bldP spid="31" grpId="0" animBg="1"/>
      <p:bldP spid="39" grpId="0" animBg="1"/>
      <p:bldP spid="40" grpId="0" animBg="1"/>
      <p:bldP spid="45" grpId="0" animBg="1"/>
      <p:bldP spid="48" grpId="0"/>
      <p:bldP spid="51" grpId="0"/>
      <p:bldP spid="51" grpId="1"/>
      <p:bldP spid="52" grpId="0" animBg="1"/>
      <p:bldP spid="53" grpId="0" animBg="1"/>
      <p:bldP spid="54" grpId="0" animBg="1"/>
      <p:bldP spid="63" grpId="0"/>
      <p:bldP spid="64" grpId="0" animBg="1"/>
      <p:bldP spid="70" grpId="0"/>
      <p:bldP spid="71" grpId="0" animBg="1"/>
      <p:bldP spid="75" grpId="0"/>
      <p:bldP spid="76" grpId="0"/>
      <p:bldP spid="78" grpId="0" animBg="1"/>
      <p:bldP spid="79" grpId="0" animBg="1"/>
      <p:bldP spid="82" grpId="0"/>
      <p:bldP spid="83" grpId="0" animBg="1"/>
      <p:bldP spid="86" grpId="0"/>
      <p:bldP spid="87" grpId="0"/>
      <p:bldP spid="104" grpId="0"/>
      <p:bldP spid="104" grpId="1"/>
      <p:bldP spid="10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685800" y="1981200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22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Ticket info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4" idx="1"/>
          </p:cNvCxnSpPr>
          <p:nvPr/>
        </p:nvCxnSpPr>
        <p:spPr>
          <a:xfrm>
            <a:off x="914400" y="20955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1752600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buyer info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3"/>
            <a:endCxn id="19" idx="1"/>
          </p:cNvCxnSpPr>
          <p:nvPr/>
        </p:nvCxnSpPr>
        <p:spPr>
          <a:xfrm>
            <a:off x="3733800" y="2095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42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r>
              <a:rPr lang="en-US" dirty="0" smtClean="0"/>
              <a:t> Connection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3"/>
            <a:endCxn id="22" idx="1"/>
          </p:cNvCxnSpPr>
          <p:nvPr/>
        </p:nvCxnSpPr>
        <p:spPr>
          <a:xfrm>
            <a:off x="5943600" y="2095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9691" y="17642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7429500" y="2902169"/>
            <a:ext cx="381000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2" idx="2"/>
            <a:endCxn id="26" idx="0"/>
          </p:cNvCxnSpPr>
          <p:nvPr/>
        </p:nvCxnSpPr>
        <p:spPr>
          <a:xfrm>
            <a:off x="7620000" y="2438400"/>
            <a:ext cx="0" cy="46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572000" y="2895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page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1"/>
            <a:endCxn id="29" idx="3"/>
          </p:cNvCxnSpPr>
          <p:nvPr/>
        </p:nvCxnSpPr>
        <p:spPr>
          <a:xfrm flipH="1" flipV="1">
            <a:off x="5943600" y="3238500"/>
            <a:ext cx="1485900" cy="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2091" y="28310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[Success]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34200" y="4572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page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6" idx="2"/>
            <a:endCxn id="33" idx="0"/>
          </p:cNvCxnSpPr>
          <p:nvPr/>
        </p:nvCxnSpPr>
        <p:spPr>
          <a:xfrm>
            <a:off x="7620000" y="3587969"/>
            <a:ext cx="0" cy="98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404814" y="386539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[error]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48200" y="4572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  <a:r>
              <a:rPr lang="en-US" dirty="0" err="1" smtClean="0"/>
              <a:t>DropIt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3" idx="1"/>
            <a:endCxn id="37" idx="3"/>
          </p:cNvCxnSpPr>
          <p:nvPr/>
        </p:nvCxnSpPr>
        <p:spPr>
          <a:xfrm flipH="1">
            <a:off x="6019800" y="4914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2767319" y="46825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2097" y="47817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743200" y="30061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7978" y="31053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9" idx="1"/>
            <a:endCxn id="42" idx="6"/>
          </p:cNvCxnSpPr>
          <p:nvPr/>
        </p:nvCxnSpPr>
        <p:spPr>
          <a:xfrm flipH="1">
            <a:off x="3201343" y="3238500"/>
            <a:ext cx="1370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40" idx="6"/>
          </p:cNvCxnSpPr>
          <p:nvPr/>
        </p:nvCxnSpPr>
        <p:spPr>
          <a:xfrm flipH="1">
            <a:off x="3225462" y="4914900"/>
            <a:ext cx="1422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9" grpId="0" animBg="1"/>
      <p:bldP spid="22" grpId="0" animBg="1"/>
      <p:bldP spid="25" grpId="0"/>
      <p:bldP spid="26" grpId="0" animBg="1"/>
      <p:bldP spid="29" grpId="0" animBg="1"/>
      <p:bldP spid="32" grpId="0"/>
      <p:bldP spid="33" grpId="0" animBg="1"/>
      <p:bldP spid="36" grpId="0"/>
      <p:bldP spid="37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 Type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219200"/>
            <a:ext cx="2514600" cy="73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 Payment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1219199"/>
            <a:ext cx="2514600" cy="73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Hold Payment</a:t>
            </a:r>
          </a:p>
          <a:p>
            <a:pPr algn="ctr"/>
            <a:r>
              <a:rPr lang="en-US" sz="2400" dirty="0" smtClean="0"/>
              <a:t>5 days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0" y="1219199"/>
            <a:ext cx="0" cy="441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4031159"/>
            <a:ext cx="283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seller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Insecure transaction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618" y="4031158"/>
            <a:ext cx="2855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buyer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Secure transaction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2487527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buyer checkout successfully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500" y="24512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5 days when buyer got ticket on hand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User Rating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22976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buyingRatio</a:t>
            </a:r>
            <a:r>
              <a:rPr lang="en-US" sz="2200" b="1" dirty="0"/>
              <a:t> </a:t>
            </a:r>
            <a:r>
              <a:rPr lang="en-US" sz="2200" b="1" dirty="0" smtClean="0"/>
              <a:t>= 0.5 point </a:t>
            </a:r>
          </a:p>
          <a:p>
            <a:pPr algn="ctr"/>
            <a:r>
              <a:rPr lang="en-US" sz="2200" b="1" dirty="0" smtClean="0"/>
              <a:t>If total bought &gt;= 1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5867400" y="22976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buyingRatio</a:t>
            </a:r>
            <a:r>
              <a:rPr lang="en-US" sz="2200" b="1" dirty="0"/>
              <a:t> </a:t>
            </a:r>
            <a:r>
              <a:rPr lang="en-US" sz="2200" b="1" dirty="0" smtClean="0"/>
              <a:t>= 0.7 point </a:t>
            </a:r>
          </a:p>
          <a:p>
            <a:pPr algn="ctr"/>
            <a:r>
              <a:rPr lang="en-US" sz="2200" b="1" dirty="0" smtClean="0"/>
              <a:t>If total bought &gt;= 10</a:t>
            </a:r>
            <a:endParaRPr lang="en-US" sz="2200" b="1" dirty="0"/>
          </a:p>
        </p:txBody>
      </p:sp>
      <p:sp>
        <p:nvSpPr>
          <p:cNvPr id="11" name="Rectangle 10"/>
          <p:cNvSpPr/>
          <p:nvPr/>
        </p:nvSpPr>
        <p:spPr>
          <a:xfrm>
            <a:off x="5867400" y="40502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buyingRatio</a:t>
            </a:r>
            <a:r>
              <a:rPr lang="en-US" sz="2200" b="1" dirty="0"/>
              <a:t> </a:t>
            </a:r>
            <a:r>
              <a:rPr lang="en-US" sz="2200" b="1" dirty="0" smtClean="0"/>
              <a:t>= 0.9 point </a:t>
            </a:r>
          </a:p>
          <a:p>
            <a:pPr algn="ctr"/>
            <a:r>
              <a:rPr lang="en-US" sz="2200" b="1" dirty="0" smtClean="0"/>
              <a:t>If total bought &gt;= 50</a:t>
            </a:r>
            <a:endParaRPr lang="en-US" sz="2200" b="1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724400" y="283106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7315200" y="336446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71600" y="22976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sellingRatio</a:t>
            </a:r>
            <a:r>
              <a:rPr lang="en-US" sz="2200" b="1" dirty="0" smtClean="0"/>
              <a:t> = 0.5 point </a:t>
            </a:r>
          </a:p>
          <a:p>
            <a:pPr algn="ctr"/>
            <a:r>
              <a:rPr lang="en-US" sz="2200" b="1" dirty="0" smtClean="0"/>
              <a:t>If total sold &gt;= 1</a:t>
            </a:r>
            <a:endParaRPr lang="en-US" sz="2200" b="1" dirty="0"/>
          </a:p>
        </p:txBody>
      </p:sp>
      <p:sp>
        <p:nvSpPr>
          <p:cNvPr id="15" name="Rectangle 14"/>
          <p:cNvSpPr/>
          <p:nvPr/>
        </p:nvSpPr>
        <p:spPr>
          <a:xfrm>
            <a:off x="5410200" y="22976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sellingRatio</a:t>
            </a:r>
            <a:r>
              <a:rPr lang="en-US" sz="2200" b="1" dirty="0" smtClean="0"/>
              <a:t> = 0.7 point </a:t>
            </a:r>
          </a:p>
          <a:p>
            <a:pPr algn="ctr"/>
            <a:r>
              <a:rPr lang="en-US" sz="2200" b="1" dirty="0" smtClean="0"/>
              <a:t>If total sold &gt;= 10</a:t>
            </a:r>
            <a:endParaRPr lang="en-US" sz="2200" b="1" dirty="0"/>
          </a:p>
        </p:txBody>
      </p:sp>
      <p:sp>
        <p:nvSpPr>
          <p:cNvPr id="16" name="Rectangle 15"/>
          <p:cNvSpPr/>
          <p:nvPr/>
        </p:nvSpPr>
        <p:spPr>
          <a:xfrm>
            <a:off x="5410200" y="38216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sellingRatio</a:t>
            </a:r>
            <a:r>
              <a:rPr lang="en-US" sz="2200" b="1" dirty="0" smtClean="0"/>
              <a:t> = 0.9 point </a:t>
            </a:r>
          </a:p>
          <a:p>
            <a:pPr algn="ctr"/>
            <a:r>
              <a:rPr lang="en-US" sz="2200" b="1" dirty="0" smtClean="0"/>
              <a:t>If total sold &gt;= 50</a:t>
            </a:r>
            <a:endParaRPr lang="en-US" sz="2200" b="1" dirty="0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267200" y="283106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6858000" y="33644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71600" y="3821668"/>
            <a:ext cx="28956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sellingRatio</a:t>
            </a:r>
            <a:r>
              <a:rPr lang="en-US" sz="2200" b="1" dirty="0" smtClean="0"/>
              <a:t> = </a:t>
            </a:r>
            <a:r>
              <a:rPr lang="en-US" sz="2200" b="1" dirty="0" err="1" smtClean="0"/>
              <a:t>sellingRatio</a:t>
            </a:r>
            <a:r>
              <a:rPr lang="en-US" sz="2200" b="1" dirty="0"/>
              <a:t> </a:t>
            </a:r>
            <a:r>
              <a:rPr lang="en-US" sz="2200" b="1" dirty="0" smtClean="0"/>
              <a:t>* Ratio valid sold </a:t>
            </a:r>
          </a:p>
        </p:txBody>
      </p:sp>
      <p:cxnSp>
        <p:nvCxnSpPr>
          <p:cNvPr id="20" name="Straight Arrow Connector 19"/>
          <p:cNvCxnSpPr>
            <a:stCxn id="16" idx="1"/>
            <a:endCxn id="19" idx="3"/>
          </p:cNvCxnSpPr>
          <p:nvPr/>
        </p:nvCxnSpPr>
        <p:spPr>
          <a:xfrm flipH="1">
            <a:off x="4267200" y="435506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955268"/>
            <a:ext cx="498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Ratio valid sold = (total sold– total invalid)/total sell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33800" y="4583668"/>
            <a:ext cx="11049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76600" y="2983468"/>
            <a:ext cx="38100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userRating</a:t>
            </a:r>
            <a:r>
              <a:rPr lang="en-US" sz="2200" b="1" dirty="0" smtClean="0"/>
              <a:t> = (</a:t>
            </a:r>
            <a:r>
              <a:rPr lang="en-US" sz="2200" b="1" dirty="0" err="1" smtClean="0"/>
              <a:t>sellingRatio</a:t>
            </a:r>
            <a:r>
              <a:rPr lang="en-US" sz="2200" b="1" dirty="0" smtClean="0"/>
              <a:t> + </a:t>
            </a:r>
            <a:r>
              <a:rPr lang="en-US" sz="2200" b="1" dirty="0" err="1" smtClean="0"/>
              <a:t>buyingRation</a:t>
            </a:r>
            <a:r>
              <a:rPr lang="en-US" sz="2200" b="1" dirty="0" smtClean="0"/>
              <a:t>)/2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683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1" grpId="0"/>
      <p:bldP spid="21" grpId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225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NhuVu</dc:creator>
  <cp:lastModifiedBy>NhuVu</cp:lastModifiedBy>
  <cp:revision>26</cp:revision>
  <dcterms:created xsi:type="dcterms:W3CDTF">2013-08-25T05:16:20Z</dcterms:created>
  <dcterms:modified xsi:type="dcterms:W3CDTF">2013-08-26T06:12:09Z</dcterms:modified>
</cp:coreProperties>
</file>