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5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69CE239-A064-4027-9367-9059447818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0B6B389-78ED-46BB-9F74-94E80B14C688}" type="datetimeFigureOut">
              <a:rPr lang="en-US" smtClean="0"/>
              <a:t>8/26/2013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Using </a:t>
            </a:r>
            <a:r>
              <a:rPr lang="en-US" sz="2800" dirty="0" err="1" smtClean="0"/>
              <a:t>ajax</a:t>
            </a:r>
            <a:r>
              <a:rPr lang="en-US" sz="2800" dirty="0" smtClean="0"/>
              <a:t> to suggest event name, artist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Using Fuzzy searching </a:t>
            </a:r>
            <a:r>
              <a:rPr lang="en-US" sz="2800" dirty="0" smtClean="0"/>
              <a:t>algorithm</a:t>
            </a:r>
            <a:r>
              <a:rPr lang="en-US" sz="2800" dirty="0" smtClean="0"/>
              <a:t> to find </a:t>
            </a:r>
            <a:r>
              <a:rPr lang="en-US" sz="2800" dirty="0" smtClean="0"/>
              <a:t>approximate results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Reduce redundancy results</a:t>
            </a:r>
          </a:p>
          <a:p>
            <a:pPr lvl="1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/>
              <a:t>Sort by relevant &amp; hold 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09" y="0"/>
            <a:ext cx="7620000" cy="1143000"/>
          </a:xfrm>
        </p:spPr>
        <p:txBody>
          <a:bodyPr/>
          <a:lstStyle/>
          <a:p>
            <a:r>
              <a:rPr lang="en-US" dirty="0" smtClean="0"/>
              <a:t>Event State 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331961" y="3112505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6350" y="2940678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6350" y="4469663"/>
            <a:ext cx="1063028" cy="6056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Outdate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60761" y="1405576"/>
            <a:ext cx="1441764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Disapprove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13426" y="2927867"/>
            <a:ext cx="9924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9600" y="3264905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0"/>
          </p:cNvCxnSpPr>
          <p:nvPr/>
        </p:nvCxnSpPr>
        <p:spPr>
          <a:xfrm>
            <a:off x="2897864" y="3550278"/>
            <a:ext cx="0" cy="919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7" idx="1"/>
          </p:cNvCxnSpPr>
          <p:nvPr/>
        </p:nvCxnSpPr>
        <p:spPr>
          <a:xfrm flipV="1">
            <a:off x="3429378" y="3232667"/>
            <a:ext cx="1384048" cy="1281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1"/>
          </p:cNvCxnSpPr>
          <p:nvPr/>
        </p:nvCxnSpPr>
        <p:spPr>
          <a:xfrm flipV="1">
            <a:off x="3602525" y="1699775"/>
            <a:ext cx="2080033" cy="10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0121" y="300473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Create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97864" y="234901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38300" y="3854109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299240" y="3537467"/>
            <a:ext cx="1577939" cy="928250"/>
          </a:xfrm>
          <a:prstGeom prst="bentConnector3">
            <a:avLst>
              <a:gd name="adj1" fmla="val 1270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59522" y="2991920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H="1" flipV="1">
            <a:off x="2881643" y="2015176"/>
            <a:ext cx="16221" cy="9255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1961" y="1556813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</p:cNvCxnSpPr>
          <p:nvPr/>
        </p:nvCxnSpPr>
        <p:spPr>
          <a:xfrm>
            <a:off x="636761" y="1716758"/>
            <a:ext cx="1502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9902" y="1450473"/>
            <a:ext cx="134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User Create</a:t>
            </a:r>
            <a:endParaRPr lang="en-US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5682558" y="1394975"/>
            <a:ext cx="10630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3"/>
            <a:endCxn id="82" idx="2"/>
          </p:cNvCxnSpPr>
          <p:nvPr/>
        </p:nvCxnSpPr>
        <p:spPr>
          <a:xfrm flipV="1">
            <a:off x="6745586" y="1689973"/>
            <a:ext cx="768693" cy="98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378" y="416188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438400" y="2015176"/>
            <a:ext cx="0" cy="9126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38300" y="2195122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68" name="Elbow Connector 67"/>
          <p:cNvCxnSpPr>
            <a:stCxn id="11" idx="3"/>
            <a:endCxn id="43" idx="2"/>
          </p:cNvCxnSpPr>
          <p:nvPr/>
        </p:nvCxnSpPr>
        <p:spPr>
          <a:xfrm flipV="1">
            <a:off x="3429378" y="2004575"/>
            <a:ext cx="2784694" cy="276791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2768" y="4469663"/>
            <a:ext cx="113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cxnSp>
        <p:nvCxnSpPr>
          <p:cNvPr id="72" name="Elbow Connector 71"/>
          <p:cNvCxnSpPr>
            <a:stCxn id="14" idx="0"/>
            <a:endCxn id="11" idx="2"/>
          </p:cNvCxnSpPr>
          <p:nvPr/>
        </p:nvCxnSpPr>
        <p:spPr>
          <a:xfrm rot="16200000" flipH="1">
            <a:off x="1054881" y="3232337"/>
            <a:ext cx="3669743" cy="16221"/>
          </a:xfrm>
          <a:prstGeom prst="bentConnector5">
            <a:avLst>
              <a:gd name="adj1" fmla="val -6229"/>
              <a:gd name="adj2" fmla="val 32476327"/>
              <a:gd name="adj3" fmla="val 10622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29400" y="503637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82" name="Flowchart: Connector 81"/>
          <p:cNvSpPr/>
          <p:nvPr/>
        </p:nvSpPr>
        <p:spPr>
          <a:xfrm>
            <a:off x="7514279" y="1457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609057" y="1556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1" animBg="1"/>
      <p:bldP spid="17" grpId="0" animBg="1"/>
      <p:bldP spid="53" grpId="0"/>
      <p:bldP spid="54" grpId="0"/>
      <p:bldP spid="55" grpId="0"/>
      <p:bldP spid="64" grpId="0"/>
      <p:bldP spid="38" grpId="1" animBg="1"/>
      <p:bldP spid="42" grpId="1"/>
      <p:bldP spid="43" grpId="0" animBg="1"/>
      <p:bldP spid="58" grpId="0"/>
      <p:bldP spid="71" grpId="0"/>
      <p:bldP spid="76" grpId="0"/>
      <p:bldP spid="81" grpId="0"/>
      <p:bldP spid="82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Connector 79"/>
          <p:cNvSpPr/>
          <p:nvPr/>
        </p:nvSpPr>
        <p:spPr>
          <a:xfrm>
            <a:off x="5790915" y="1474203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State </a:t>
            </a:r>
          </a:p>
        </p:txBody>
      </p:sp>
      <p:sp>
        <p:nvSpPr>
          <p:cNvPr id="4" name="Oval 3"/>
          <p:cNvSpPr/>
          <p:nvPr/>
        </p:nvSpPr>
        <p:spPr>
          <a:xfrm>
            <a:off x="327434" y="280016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04800" y="3988052"/>
            <a:ext cx="304800" cy="3048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62200" y="2655305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2200" y="3835652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52072" y="5257800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5372" y="3840179"/>
            <a:ext cx="15964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OnTransaction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62200" y="1401776"/>
            <a:ext cx="1063028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221586" y="2655305"/>
            <a:ext cx="1524000" cy="6096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UserApprove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885693" y="1573416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32234" y="2960105"/>
            <a:ext cx="17299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609600" y="4140452"/>
            <a:ext cx="1752600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 flipH="1">
            <a:off x="2893714" y="3264905"/>
            <a:ext cx="4150" cy="5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7" idx="3"/>
          </p:cNvCxnSpPr>
          <p:nvPr/>
        </p:nvCxnSpPr>
        <p:spPr>
          <a:xfrm rot="5400000" flipH="1" flipV="1">
            <a:off x="4077076" y="1776743"/>
            <a:ext cx="1485147" cy="3851872"/>
          </a:xfrm>
          <a:prstGeom prst="bentConnector4">
            <a:avLst>
              <a:gd name="adj1" fmla="val -128778"/>
              <a:gd name="adj2" fmla="val 12121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12" idx="0"/>
          </p:cNvCxnSpPr>
          <p:nvPr/>
        </p:nvCxnSpPr>
        <p:spPr>
          <a:xfrm>
            <a:off x="5983586" y="4449779"/>
            <a:ext cx="0" cy="8080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3419192" y="2960105"/>
            <a:ext cx="180239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3" idx="1"/>
          </p:cNvCxnSpPr>
          <p:nvPr/>
        </p:nvCxnSpPr>
        <p:spPr>
          <a:xfrm>
            <a:off x="3425228" y="4140452"/>
            <a:ext cx="1760144" cy="45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80" idx="2"/>
          </p:cNvCxnSpPr>
          <p:nvPr/>
        </p:nvCxnSpPr>
        <p:spPr>
          <a:xfrm>
            <a:off x="3425228" y="1706576"/>
            <a:ext cx="23656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276600" y="3264905"/>
            <a:ext cx="0" cy="57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2234" y="269382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new event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6562" y="384323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Create exist event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860330" y="2179450"/>
            <a:ext cx="95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Delete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39636" y="3372703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cxnSp>
        <p:nvCxnSpPr>
          <p:cNvPr id="57" name="Elbow Connector 56"/>
          <p:cNvCxnSpPr/>
          <p:nvPr/>
        </p:nvCxnSpPr>
        <p:spPr>
          <a:xfrm rot="10800000" flipV="1">
            <a:off x="3419192" y="3264904"/>
            <a:ext cx="1914808" cy="621296"/>
          </a:xfrm>
          <a:prstGeom prst="bentConnector3">
            <a:avLst>
              <a:gd name="adj1" fmla="val 178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86648" y="2693819"/>
            <a:ext cx="115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Edit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019986" y="6096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Edit</a:t>
            </a:r>
            <a:endParaRPr lang="en-US" b="1" dirty="0"/>
          </a:p>
        </p:txBody>
      </p:sp>
      <p:cxnSp>
        <p:nvCxnSpPr>
          <p:cNvPr id="66" name="Straight Arrow Connector 65"/>
          <p:cNvCxnSpPr>
            <a:stCxn id="9" idx="0"/>
            <a:endCxn id="14" idx="2"/>
          </p:cNvCxnSpPr>
          <p:nvPr/>
        </p:nvCxnSpPr>
        <p:spPr>
          <a:xfrm flipV="1">
            <a:off x="2893714" y="2011376"/>
            <a:ext cx="0" cy="6439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83586" y="4697637"/>
            <a:ext cx="894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Error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820940" y="3590117"/>
            <a:ext cx="84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Approve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231521" y="3398653"/>
            <a:ext cx="1166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Disapprove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0534" y="4114047"/>
            <a:ext cx="1222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Transaction</a:t>
            </a:r>
            <a:endParaRPr lang="en-US" b="1" dirty="0"/>
          </a:p>
        </p:txBody>
      </p:sp>
      <p:sp>
        <p:nvSpPr>
          <p:cNvPr id="88" name="Flowchart: Connector 87"/>
          <p:cNvSpPr/>
          <p:nvPr/>
        </p:nvSpPr>
        <p:spPr>
          <a:xfrm>
            <a:off x="3457576" y="53302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552354" y="54294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12" idx="1"/>
            <a:endCxn id="88" idx="6"/>
          </p:cNvCxnSpPr>
          <p:nvPr/>
        </p:nvCxnSpPr>
        <p:spPr>
          <a:xfrm flipH="1">
            <a:off x="3915719" y="5562600"/>
            <a:ext cx="153635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51" grpId="0"/>
      <p:bldP spid="53" grpId="0"/>
      <p:bldP spid="54" grpId="0"/>
      <p:bldP spid="55" grpId="0"/>
      <p:bldP spid="64" grpId="0"/>
      <p:bldP spid="65" grpId="0"/>
      <p:bldP spid="69" grpId="0"/>
      <p:bldP spid="73" grpId="0"/>
      <p:bldP spid="74" grpId="0"/>
      <p:bldP spid="75" grpId="0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15" y="20370"/>
            <a:ext cx="7620000" cy="1143000"/>
          </a:xfrm>
        </p:spPr>
        <p:txBody>
          <a:bodyPr/>
          <a:lstStyle/>
          <a:p>
            <a:r>
              <a:rPr lang="en-US" dirty="0" smtClean="0"/>
              <a:t>Transaction State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7115" y="3100950"/>
            <a:ext cx="304800" cy="3198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9135" y="2963081"/>
            <a:ext cx="914400" cy="5956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696454" y="2963081"/>
            <a:ext cx="12154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Delivered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39736" y="5715000"/>
            <a:ext cx="112366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33800" y="1400573"/>
            <a:ext cx="1139228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58645" y="2995783"/>
            <a:ext cx="1106786" cy="609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6"/>
            <a:endCxn id="9" idx="1"/>
          </p:cNvCxnSpPr>
          <p:nvPr/>
        </p:nvCxnSpPr>
        <p:spPr>
          <a:xfrm>
            <a:off x="601915" y="3260895"/>
            <a:ext cx="1077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43" idx="2"/>
          </p:cNvCxnSpPr>
          <p:nvPr/>
        </p:nvCxnSpPr>
        <p:spPr>
          <a:xfrm>
            <a:off x="4873028" y="1705373"/>
            <a:ext cx="104237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915" y="2997467"/>
            <a:ext cx="949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Buy Ticket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89161" y="2985816"/>
            <a:ext cx="100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Shipping</a:t>
            </a:r>
            <a:endParaRPr lang="en-US" b="1" dirty="0"/>
          </a:p>
        </p:txBody>
      </p:sp>
      <p:sp>
        <p:nvSpPr>
          <p:cNvPr id="43" name="Flowchart: Connector 42"/>
          <p:cNvSpPr/>
          <p:nvPr/>
        </p:nvSpPr>
        <p:spPr>
          <a:xfrm>
            <a:off x="5915402" y="14730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10180" y="15722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9" idx="3"/>
            <a:endCxn id="11" idx="1"/>
          </p:cNvCxnSpPr>
          <p:nvPr/>
        </p:nvCxnSpPr>
        <p:spPr>
          <a:xfrm>
            <a:off x="2593535" y="3260895"/>
            <a:ext cx="1102919" cy="69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0"/>
            <a:endCxn id="14" idx="2"/>
          </p:cNvCxnSpPr>
          <p:nvPr/>
        </p:nvCxnSpPr>
        <p:spPr>
          <a:xfrm flipH="1" flipV="1">
            <a:off x="4303414" y="2010173"/>
            <a:ext cx="754" cy="9529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4" idx="0"/>
            <a:endCxn id="17" idx="0"/>
          </p:cNvCxnSpPr>
          <p:nvPr/>
        </p:nvCxnSpPr>
        <p:spPr>
          <a:xfrm rot="16200000" flipH="1">
            <a:off x="4810121" y="893866"/>
            <a:ext cx="1595210" cy="2608624"/>
          </a:xfrm>
          <a:prstGeom prst="bentConnector3">
            <a:avLst>
              <a:gd name="adj1" fmla="val -1433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21094" y="524197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cxnSp>
        <p:nvCxnSpPr>
          <p:cNvPr id="84" name="Elbow Connector 83"/>
          <p:cNvCxnSpPr>
            <a:stCxn id="9" idx="2"/>
            <a:endCxn id="13" idx="2"/>
          </p:cNvCxnSpPr>
          <p:nvPr/>
        </p:nvCxnSpPr>
        <p:spPr>
          <a:xfrm rot="16200000" flipH="1">
            <a:off x="3136007" y="2559037"/>
            <a:ext cx="2765891" cy="4765234"/>
          </a:xfrm>
          <a:prstGeom prst="bentConnector3">
            <a:avLst>
              <a:gd name="adj1" fmla="val 10826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1" idx="2"/>
            <a:endCxn id="13" idx="1"/>
          </p:cNvCxnSpPr>
          <p:nvPr/>
        </p:nvCxnSpPr>
        <p:spPr>
          <a:xfrm rot="16200000" flipH="1">
            <a:off x="4098393" y="3778456"/>
            <a:ext cx="2447119" cy="2035568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7" idx="3"/>
            <a:endCxn id="13" idx="3"/>
          </p:cNvCxnSpPr>
          <p:nvPr/>
        </p:nvCxnSpPr>
        <p:spPr>
          <a:xfrm flipH="1">
            <a:off x="7463402" y="3300583"/>
            <a:ext cx="2029" cy="2719217"/>
          </a:xfrm>
          <a:prstGeom prst="bentConnector3">
            <a:avLst>
              <a:gd name="adj1" fmla="val -1126663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03414" y="471064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Over </a:t>
            </a:r>
            <a:r>
              <a:rPr lang="en-US" sz="1400" b="1" dirty="0" err="1" smtClean="0"/>
              <a:t>Holddate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6477000" y="3974034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6373" y="1783855"/>
            <a:ext cx="135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Problem</a:t>
            </a:r>
            <a:endParaRPr lang="en-US" b="1" dirty="0"/>
          </a:p>
        </p:txBody>
      </p:sp>
      <p:cxnSp>
        <p:nvCxnSpPr>
          <p:cNvPr id="124" name="Elbow Connector 123"/>
          <p:cNvCxnSpPr>
            <a:stCxn id="17" idx="1"/>
          </p:cNvCxnSpPr>
          <p:nvPr/>
        </p:nvCxnSpPr>
        <p:spPr>
          <a:xfrm rot="10800000">
            <a:off x="4873029" y="1838533"/>
            <a:ext cx="1485617" cy="14620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87221" y="2228090"/>
            <a:ext cx="1089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Admin confirm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96454" y="2311386"/>
            <a:ext cx="94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Verify</a:t>
            </a:r>
            <a:endParaRPr lang="en-US" b="1" dirty="0"/>
          </a:p>
        </p:txBody>
      </p:sp>
      <p:sp>
        <p:nvSpPr>
          <p:cNvPr id="31" name="Flowchart: Connector 30"/>
          <p:cNvSpPr/>
          <p:nvPr/>
        </p:nvSpPr>
        <p:spPr>
          <a:xfrm>
            <a:off x="6672498" y="447827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67276" y="457748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" idx="0"/>
            <a:endCxn id="31" idx="4"/>
          </p:cNvCxnSpPr>
          <p:nvPr/>
        </p:nvCxnSpPr>
        <p:spPr>
          <a:xfrm flipV="1">
            <a:off x="6901569" y="4943015"/>
            <a:ext cx="1" cy="7719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4" grpId="0" animBg="1"/>
      <p:bldP spid="17" grpId="0" animBg="1"/>
      <p:bldP spid="51" grpId="0"/>
      <p:bldP spid="54" grpId="0"/>
      <p:bldP spid="43" grpId="0" animBg="1"/>
      <p:bldP spid="45" grpId="0" animBg="1"/>
      <p:bldP spid="82" grpId="0"/>
      <p:bldP spid="120" grpId="0"/>
      <p:bldP spid="121" grpId="0"/>
      <p:bldP spid="122" grpId="0"/>
      <p:bldP spid="125" grpId="0"/>
      <p:bldP spid="126" grpId="0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953</TotalTime>
  <Words>92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Smart Search</vt:lpstr>
      <vt:lpstr>Event State </vt:lpstr>
      <vt:lpstr>Ticket State </vt:lpstr>
      <vt:lpstr>Transaction State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State</dc:title>
  <dc:creator>Hieu Minh</dc:creator>
  <cp:lastModifiedBy>Hieu Minh</cp:lastModifiedBy>
  <cp:revision>46</cp:revision>
  <dcterms:created xsi:type="dcterms:W3CDTF">2013-08-24T15:53:28Z</dcterms:created>
  <dcterms:modified xsi:type="dcterms:W3CDTF">2013-08-26T05:51:58Z</dcterms:modified>
</cp:coreProperties>
</file>