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80" d="100"/>
          <a:sy n="80" d="100"/>
        </p:scale>
        <p:origin x="17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Osak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ty.osaka.lg.j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open a Vietnamese restaurant in </a:t>
            </a:r>
            <a:r>
              <a:rPr lang="en-US" dirty="0" smtClean="0"/>
              <a:t>Osaka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– The Battle </a:t>
            </a:r>
            <a:r>
              <a:rPr lang="en-US" dirty="0" smtClean="0"/>
              <a:t>of Neighborhoods</a:t>
            </a:r>
          </a:p>
          <a:p>
            <a:r>
              <a:rPr lang="en-US" dirty="0"/>
              <a:t>APPLIED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Business Problem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Osaka is also known as the “Nation’s Kitchen,” and is well known for delicious foods. You can also find a variety of cuisines in Osaka street, from Western to South East </a:t>
            </a:r>
            <a:r>
              <a:rPr lang="en-US" dirty="0" smtClean="0"/>
              <a:t>Asia.</a:t>
            </a:r>
          </a:p>
          <a:p>
            <a:r>
              <a:rPr lang="en-US" dirty="0"/>
              <a:t>In recent years, the number of foreign people especially </a:t>
            </a:r>
            <a:r>
              <a:rPr lang="en-US" dirty="0" smtClean="0"/>
              <a:t>Vietnamese </a:t>
            </a:r>
            <a:r>
              <a:rPr lang="en-US" dirty="0"/>
              <a:t>in Osaka keep raising every </a:t>
            </a:r>
            <a:r>
              <a:rPr lang="en-US" dirty="0" smtClean="0"/>
              <a:t>year.</a:t>
            </a:r>
          </a:p>
          <a:p>
            <a:r>
              <a:rPr lang="en-US" dirty="0"/>
              <a:t> </a:t>
            </a:r>
            <a:r>
              <a:rPr lang="en-US" dirty="0" smtClean="0"/>
              <a:t>Besides, </a:t>
            </a:r>
            <a:r>
              <a:rPr lang="en-US" dirty="0"/>
              <a:t>the majority of Japanese people nowadays, </a:t>
            </a:r>
            <a:r>
              <a:rPr lang="en-US" dirty="0" smtClean="0"/>
              <a:t>are </a:t>
            </a:r>
            <a:r>
              <a:rPr lang="en-US" dirty="0"/>
              <a:t>searching for more deep flavor in South East Asian </a:t>
            </a:r>
            <a:r>
              <a:rPr lang="en-US" dirty="0" smtClean="0"/>
              <a:t>cuisine.</a:t>
            </a:r>
          </a:p>
          <a:p>
            <a:r>
              <a:rPr lang="en-US" dirty="0" smtClean="0"/>
              <a:t>The </a:t>
            </a:r>
            <a:r>
              <a:rPr lang="en-US" dirty="0"/>
              <a:t>business question: </a:t>
            </a:r>
            <a:r>
              <a:rPr lang="en-US" i="1" dirty="0">
                <a:solidFill>
                  <a:srgbClr val="FF0000"/>
                </a:solidFill>
              </a:rPr>
              <a:t>if someone is looking to open a new Vietnamese restaurant in Osaka area, where should they consider to open it?</a:t>
            </a:r>
          </a:p>
        </p:txBody>
      </p:sp>
    </p:spTree>
    <p:extLst>
      <p:ext uri="{BB962C8B-B14F-4D97-AF65-F5344CB8AC3E}">
        <p14:creationId xmlns:p14="http://schemas.microsoft.com/office/powerpoint/2010/main" val="26257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05230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need data from reliable sources for analysis. To understand our problem and quantify result we will use the following data. </a:t>
            </a:r>
          </a:p>
          <a:p>
            <a:r>
              <a:rPr lang="en-US" dirty="0" smtClean="0"/>
              <a:t>List </a:t>
            </a:r>
            <a:r>
              <a:rPr lang="en-US" dirty="0"/>
              <a:t>of wards/boroughs in Osaka.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Wikipedia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en.wikipedia.org/wiki/Osaka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Latitude </a:t>
            </a:r>
            <a:r>
              <a:rPr lang="en-US" dirty="0"/>
              <a:t>and longitude coordinates of those wards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Using </a:t>
            </a:r>
            <a:r>
              <a:rPr lang="en-US" dirty="0"/>
              <a:t>Python Geocoder </a:t>
            </a:r>
            <a:r>
              <a:rPr lang="en-US" dirty="0" smtClean="0"/>
              <a:t>package.</a:t>
            </a:r>
            <a:endParaRPr lang="en-US" dirty="0"/>
          </a:p>
          <a:p>
            <a:r>
              <a:rPr lang="en-US" dirty="0" smtClean="0"/>
              <a:t>Venue </a:t>
            </a:r>
            <a:r>
              <a:rPr lang="en-US" dirty="0"/>
              <a:t>data, particularly data related to restaurant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Foursquare Developer Account at </a:t>
            </a:r>
            <a:r>
              <a:rPr lang="en-US" dirty="0">
                <a:hlinkClick r:id="rId3"/>
              </a:rPr>
              <a:t>https://foursquare.com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Foreign </a:t>
            </a:r>
            <a:r>
              <a:rPr lang="en-US" dirty="0"/>
              <a:t>population, particularly Vietnamese in Osaka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 Osaka office </a:t>
            </a:r>
            <a:r>
              <a:rPr lang="en-US" dirty="0" smtClean="0"/>
              <a:t>website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www.city.osaka.lg.jp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Collected </a:t>
            </a:r>
            <a:r>
              <a:rPr lang="en-US" dirty="0"/>
              <a:t>the required data: location and type (category) of every restaurant within 2km from each Ward's center (24 wards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Identified </a:t>
            </a:r>
            <a:r>
              <a:rPr lang="en-US" dirty="0"/>
              <a:t>Vietnamese restaurants (according to Foursquare categorization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Explored 'restaurant </a:t>
            </a:r>
            <a:r>
              <a:rPr lang="en-US" dirty="0"/>
              <a:t>density' across different areas of </a:t>
            </a:r>
            <a:r>
              <a:rPr lang="en-US" dirty="0" smtClean="0"/>
              <a:t>Osaka</a:t>
            </a:r>
          </a:p>
          <a:p>
            <a:r>
              <a:rPr lang="en-US" dirty="0" smtClean="0"/>
              <a:t>Took into </a:t>
            </a:r>
            <a:r>
              <a:rPr lang="en-US" dirty="0"/>
              <a:t>consideration locations with high Vietnamese </a:t>
            </a:r>
            <a:r>
              <a:rPr lang="en-US" dirty="0" smtClean="0"/>
              <a:t>density and locations </a:t>
            </a:r>
            <a:r>
              <a:rPr lang="en-US" dirty="0"/>
              <a:t>without Vietnamese restaurants in radius of 200 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Created </a:t>
            </a:r>
            <a:r>
              <a:rPr lang="en-US" dirty="0"/>
              <a:t>clusters (using k-means clustering) of those locations to identify general zones / neighborhoods / addresses which should be a starting point for final 'street level' exploration and search for optimal venue location by stakeholders.  </a:t>
            </a:r>
          </a:p>
        </p:txBody>
      </p:sp>
    </p:spTree>
    <p:extLst>
      <p:ext uri="{BB962C8B-B14F-4D97-AF65-F5344CB8AC3E}">
        <p14:creationId xmlns:p14="http://schemas.microsoft.com/office/powerpoint/2010/main" val="423684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results from the k-means clustering show that we can categorize the wards into 3 </a:t>
            </a:r>
            <a:r>
              <a:rPr lang="en-US" dirty="0" smtClean="0"/>
              <a:t>clusters </a:t>
            </a:r>
            <a:r>
              <a:rPr lang="en-US" dirty="0"/>
              <a:t>based on the frequency of occurrence for Vietnamese restaurant and number of Vietnamese:  </a:t>
            </a:r>
          </a:p>
          <a:p>
            <a:r>
              <a:rPr lang="en-US" dirty="0" smtClean="0"/>
              <a:t>Cluster </a:t>
            </a:r>
            <a:r>
              <a:rPr lang="en-US" dirty="0"/>
              <a:t>0: wards with moderate number of Vietnamese restaurant and low density of Vietnamese  </a:t>
            </a:r>
          </a:p>
          <a:p>
            <a:r>
              <a:rPr lang="en-US" dirty="0" smtClean="0"/>
              <a:t>Cluster </a:t>
            </a:r>
            <a:r>
              <a:rPr lang="en-US" dirty="0"/>
              <a:t>1: wards with low number of Vietnamese restaurant and moderate density of Vietnamese  </a:t>
            </a:r>
          </a:p>
          <a:p>
            <a:r>
              <a:rPr lang="en-US" dirty="0" smtClean="0"/>
              <a:t>Cluster </a:t>
            </a:r>
            <a:r>
              <a:rPr lang="en-US" dirty="0"/>
              <a:t>2: wards with low number of Vietnamese restaurant and high density of </a:t>
            </a:r>
            <a:r>
              <a:rPr lang="en-US" dirty="0" smtClean="0"/>
              <a:t>Vietnamese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1446589"/>
            <a:ext cx="8596668" cy="96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results of the clustering are visualized in the map below with cluster 0 in red color, cluster 1 in purple color, and cluster 2 in mint green color. </a:t>
            </a:r>
            <a:endParaRPr 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05" y="2160588"/>
            <a:ext cx="7335468" cy="4408654"/>
          </a:xfrm>
        </p:spPr>
      </p:pic>
    </p:spTree>
    <p:extLst>
      <p:ext uri="{BB962C8B-B14F-4D97-AF65-F5344CB8AC3E}">
        <p14:creationId xmlns:p14="http://schemas.microsoft.com/office/powerpoint/2010/main" val="225920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discussion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calculating restaurant density distribution from Foursquare data we have first identified general wards that justify further analysis (</a:t>
            </a:r>
            <a:r>
              <a:rPr lang="ja-JP" altLang="en-US" dirty="0"/>
              <a:t>生野区 </a:t>
            </a:r>
            <a:r>
              <a:rPr lang="en-US" dirty="0"/>
              <a:t>and </a:t>
            </a:r>
            <a:r>
              <a:rPr lang="ja-JP" altLang="en-US" dirty="0"/>
              <a:t>西成区</a:t>
            </a:r>
            <a:r>
              <a:rPr lang="en-US" altLang="ja-JP" dirty="0"/>
              <a:t>), </a:t>
            </a:r>
            <a:r>
              <a:rPr lang="en-US" dirty="0"/>
              <a:t>and then generated extensive collection of locations which satisfy some basic </a:t>
            </a:r>
            <a:r>
              <a:rPr lang="en-US" dirty="0" smtClean="0"/>
              <a:t>requirements </a:t>
            </a:r>
            <a:r>
              <a:rPr lang="en-US" dirty="0"/>
              <a:t>regarding density of Vietnamese.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Taking </a:t>
            </a:r>
            <a:r>
              <a:rPr lang="en-US" dirty="0"/>
              <a:t>into consideration additional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attractiveness of each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accessibly </a:t>
            </a:r>
            <a:r>
              <a:rPr lang="en-US" dirty="0"/>
              <a:t>to train </a:t>
            </a:r>
            <a:r>
              <a:rPr lang="en-US" dirty="0" smtClean="0"/>
              <a:t>station</a:t>
            </a:r>
          </a:p>
          <a:p>
            <a:pPr lvl="1"/>
            <a:r>
              <a:rPr lang="en-US" dirty="0" smtClean="0"/>
              <a:t>real </a:t>
            </a:r>
            <a:r>
              <a:rPr lang="en-US" dirty="0"/>
              <a:t>estate availability, </a:t>
            </a:r>
            <a:r>
              <a:rPr lang="en-US" dirty="0" smtClean="0"/>
              <a:t>prices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and economic dynamics of every </a:t>
            </a:r>
            <a:r>
              <a:rPr lang="en-US" dirty="0" smtClean="0"/>
              <a:t>ward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207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</Template>
  <TotalTime>19</TotalTime>
  <Words>487</Words>
  <Application>Microsoft Office PowerPoint</Application>
  <PresentationFormat>ワイド画面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To open a Vietnamese restaurant in Osaka</vt:lpstr>
      <vt:lpstr>Introduction &amp; Business Problem</vt:lpstr>
      <vt:lpstr>Data</vt:lpstr>
      <vt:lpstr>Methodology</vt:lpstr>
      <vt:lpstr>Result</vt:lpstr>
      <vt:lpstr>Result</vt:lpstr>
      <vt:lpstr>Conclusion and further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open a Vietnamese restaurant in Osaka</dc:title>
  <dc:creator>Le Mai Minh Phong (FSG.JP.INS)</dc:creator>
  <cp:lastModifiedBy>Le Mai Minh Phong (FSG.JP.INS)</cp:lastModifiedBy>
  <cp:revision>3</cp:revision>
  <dcterms:created xsi:type="dcterms:W3CDTF">2020-02-04T05:10:26Z</dcterms:created>
  <dcterms:modified xsi:type="dcterms:W3CDTF">2020-02-04T05:30:05Z</dcterms:modified>
</cp:coreProperties>
</file>