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9" r:id="rId4"/>
    <p:sldId id="263" r:id="rId5"/>
    <p:sldId id="264" r:id="rId6"/>
    <p:sldId id="260" r:id="rId7"/>
    <p:sldId id="261" r:id="rId8"/>
    <p:sldId id="265" r:id="rId9"/>
    <p:sldId id="266" r:id="rId10"/>
    <p:sldId id="268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61FE8-6C3D-C93D-8CE0-731C3E7D11F5}" v="328" dt="2022-06-04T06:02:57.921"/>
    <p1510:client id="{603E9D68-21B3-917C-E5F4-5A919F994C10}" v="97" dt="2022-06-04T05:14:11.696"/>
    <p1510:client id="{B583DFB4-FB7D-AEC7-D35C-38EB9C224718}" v="334" vWet="335" dt="2022-06-04T13:26:09.804"/>
    <p1510:client id="{B6378315-06F3-C2E0-14D1-2C08289C5AD1}" v="69" dt="2022-06-04T06:35:03.607"/>
    <p1510:client id="{B6D8129E-CACF-7946-BB31-BE496EC81015}" v="126" dt="2022-06-04T13:28:2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3AB-6D52-D0A0-C1AD-A236E5B2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2561D-4AA3-34D2-9B0E-93483FD04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3D14-7C71-5996-1EDF-A2C525C2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A7CA-DCEF-DCC9-423C-9E788FE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7823-5B04-C50C-59AB-2C5BE55F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E4F-0AD9-451D-14CF-B1F1EDA2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64F0-E0F9-B3AC-BFD3-8DE6909B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A48A-D651-9FDA-CCBC-215A0B6C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D425-2585-9700-F549-761D062C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EDF4-6C7C-5B2C-5472-A5554FC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57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6832B-CCF4-CEBA-BF1B-CED2B8EF7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AE680-CF76-C4A9-AF62-F93DEF1E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5BB7-57D7-57D0-F062-2AA736B9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106C-4892-E71E-C6D8-39D6F35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F836-AAEA-B669-02DE-195F4D8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15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E1CE-3675-6D9A-4826-B0BCCEB4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1CDF-460D-F829-F9AB-8184FD10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B552-6B9F-BB75-2E90-D790CC2D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0E32-6C61-92F4-F0C2-49A912B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5220-CB81-0DF1-082E-C12F076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962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9437-0CCE-C2F7-5EDD-D8A7DC4D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87BA1-BCD7-5213-372F-D2D327C4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0CA5-1797-3BA9-FD6E-F8F47943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2216-BB41-4F85-392B-FC93EFE2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9446-C456-A0B5-2638-BB40E451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64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05D2-22C2-E1E4-11A4-50DF896A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A045-A284-DACE-5AE5-68293DF6A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AD12-0C48-1A41-60E8-B945F8D9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5685-7239-775D-46E9-149749CA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F025F-781A-F7A2-431B-4981D57D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3A429-D248-6373-7996-1E46014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30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A08-9D23-409C-DD26-02F569DD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DD82-8CCF-A7BC-0930-93C7127E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F8F7-5CAF-463A-D70A-52E6ED24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EE360-F9D8-B1B2-5AAA-FB85460E4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BE65-6CA3-6206-90F1-053F7721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E98C4-837B-2D26-4FA8-EC64F799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8121-4C62-4B3E-6FDE-3D39E625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92C36-5908-F622-18FD-57492065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22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B385-88D3-BD80-B63E-281B9320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47C5E-DA59-896D-799A-213A913E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AF105-85C2-BC3F-F0FA-F593B70D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3E12A-514B-FA46-9801-E7D8B3BE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6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D7FD3-8714-C589-1AE1-8A386BEE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3369-76B8-BCAF-587F-42E96DE1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9864-94EE-44FC-14A3-CF2975BB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25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142A-4578-9B81-E305-DC902AC1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A2D5-B921-884D-EEC7-E4552FE5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08E5-A9E2-8F9F-1B0D-AAE2BAD4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7DB42-A19F-7D09-399B-7A14A87A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2608F-B105-25A0-F4F5-3F99F418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2551-DBF6-9301-99DD-FB0D3F37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61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BAF8-C38C-6DFD-A15E-9C2A5358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3F913-6E18-16F1-DA46-7B84D31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4EFF8-5A10-FB5B-D81B-A270560C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BBC3-E4EB-0FDC-EEA0-D4B527E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E1C3-BF4A-91F1-589C-47AC3489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6493-B9C8-1717-7578-12BE3813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92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B25F2-1168-0BB5-7D7B-68434260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F329-8946-129F-6051-F66EAB4B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0509-74E6-1601-28FD-A83891B46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C416-ED49-6A43-BD8B-D1FD7C0E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1475-606E-B9AA-26AD-CBDF22CA9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67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345A-9B2B-DC83-1FC2-F37AB944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Library Management System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332AC-EB60-7401-46CD-613F1D67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Group 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Members:</a:t>
            </a:r>
            <a:endParaRPr lang="en-US">
              <a:solidFill>
                <a:srgbClr val="FEFFFF"/>
              </a:solidFill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Tai Phong Lu - 614616</a:t>
            </a:r>
            <a:endParaRPr lang="en-US" sz="2400">
              <a:solidFill>
                <a:srgbClr val="FEFFFF"/>
              </a:solidFill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Ngoc Lam Anh Nguyen - 614638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EFFFF"/>
                </a:solidFill>
              </a:rPr>
              <a:t>Thi</a:t>
            </a:r>
            <a:r>
              <a:rPr lang="en-US" sz="2400">
                <a:solidFill>
                  <a:srgbClr val="FEFFFF"/>
                </a:solidFill>
              </a:rPr>
              <a:t> Hong Yen Truong - 614745</a:t>
            </a:r>
            <a:endParaRPr lang="en-US" sz="2400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9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Opt#2. List checkout</a:t>
            </a:r>
            <a:endParaRPr lang="en-US" kern="120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A0611E5-CBFB-647B-8E72-A0F0B5C1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24" y="1795447"/>
            <a:ext cx="9404873" cy="4834189"/>
          </a:xfrm>
        </p:spPr>
      </p:pic>
    </p:spTree>
    <p:extLst>
      <p:ext uri="{BB962C8B-B14F-4D97-AF65-F5344CB8AC3E}">
        <p14:creationId xmlns:p14="http://schemas.microsoft.com/office/powerpoint/2010/main" val="50449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LMS – MVP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6AFA-23C7-D31A-89CC-39F170A3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Authentication.</a:t>
            </a:r>
          </a:p>
          <a:p>
            <a:r>
              <a:rPr lang="en-US">
                <a:cs typeface="Calibri"/>
              </a:rPr>
              <a:t>Authorization (by restrict menu).</a:t>
            </a:r>
          </a:p>
          <a:p>
            <a:r>
              <a:rPr lang="en-US">
                <a:cs typeface="Calibri"/>
              </a:rPr>
              <a:t>List, add, remove books.</a:t>
            </a:r>
          </a:p>
          <a:p>
            <a:r>
              <a:rPr lang="en-US">
                <a:cs typeface="Calibri"/>
              </a:rPr>
              <a:t>List members.</a:t>
            </a:r>
          </a:p>
          <a:p>
            <a:r>
              <a:rPr lang="en-US">
                <a:cs typeface="Calibri"/>
              </a:rPr>
              <a:t>Checkout (by book) with max date length per book.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LMS – On going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6AFA-23C7-D31A-89CC-39F170A3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Checkout (by book copy), checking for availability, reduce the actual book copy.</a:t>
            </a:r>
            <a:endParaRPr lang="en-US"/>
          </a:p>
          <a:p>
            <a:r>
              <a:rPr lang="en-US">
                <a:cs typeface="Calibri"/>
              </a:rPr>
              <a:t>Overdue list of checked out by member, by book </a:t>
            </a:r>
            <a:r>
              <a:rPr lang="en-US" err="1">
                <a:cs typeface="Calibri"/>
              </a:rPr>
              <a:t>isbn</a:t>
            </a:r>
            <a:r>
              <a:rPr lang="en-US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16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6AFA-23C7-D31A-89CC-39F170A3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217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Document 3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8F335-5428-1EDD-75EC-5FD5CD77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User cases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262B-F17C-78BA-628F-66E5681E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170" y="2142495"/>
            <a:ext cx="8976511" cy="4094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Requirement</a:t>
            </a:r>
          </a:p>
          <a:p>
            <a:pPr lvl="1"/>
            <a:r>
              <a:rPr lang="en-US">
                <a:ea typeface="+mn-lt"/>
                <a:cs typeface="+mn-lt"/>
              </a:rPr>
              <a:t>#1. Login: Authorization levels are LIBRARIAN, ADMIN, and BOTH</a:t>
            </a:r>
          </a:p>
          <a:p>
            <a:pPr lvl="1"/>
            <a:r>
              <a:rPr lang="en-US">
                <a:ea typeface="+mn-lt"/>
                <a:cs typeface="+mn-lt"/>
              </a:rPr>
              <a:t>#2. Add a new library member</a:t>
            </a:r>
          </a:p>
          <a:p>
            <a:pPr lvl="1"/>
            <a:r>
              <a:rPr lang="en-US">
                <a:ea typeface="+mn-lt"/>
                <a:cs typeface="+mn-lt"/>
              </a:rPr>
              <a:t>#3. Checkout a book</a:t>
            </a:r>
          </a:p>
          <a:p>
            <a:pPr lvl="1"/>
            <a:r>
              <a:rPr lang="en-US">
                <a:ea typeface="+mn-lt"/>
                <a:cs typeface="+mn-lt"/>
              </a:rPr>
              <a:t>#4. Add a copy of an existing book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Optional requirement</a:t>
            </a:r>
          </a:p>
          <a:p>
            <a:pPr lvl="1"/>
            <a:r>
              <a:rPr lang="en-US">
                <a:cs typeface="Calibri"/>
              </a:rPr>
              <a:t>#1. Add a book</a:t>
            </a:r>
          </a:p>
          <a:p>
            <a:pPr lvl="1"/>
            <a:r>
              <a:rPr lang="en-US">
                <a:cs typeface="Calibri"/>
              </a:rPr>
              <a:t>#2. Print the checkout record of a member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8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Document 3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8F335-5428-1EDD-75EC-5FD5CD77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Class diagram</a:t>
            </a:r>
          </a:p>
        </p:txBody>
      </p:sp>
      <p:pic>
        <p:nvPicPr>
          <p:cNvPr id="12" name="Picture 13" descr="Diagram&#10;&#10;Description automatically generated">
            <a:extLst>
              <a:ext uri="{FF2B5EF4-FFF2-40B4-BE49-F238E27FC236}">
                <a16:creationId xmlns:a16="http://schemas.microsoft.com/office/drawing/2014/main" id="{E6153BDC-BDD0-F711-1949-CE289FE58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04" y="640080"/>
            <a:ext cx="648699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9DC9E-73A9-12A3-C975-7D63EA29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#1. 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808404-A559-671C-733D-EBFE2AF5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06858"/>
            <a:ext cx="7347537" cy="44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#2. Add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Library Member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C1CAE6-9E65-A388-DE07-561E1FB4F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71162"/>
            <a:ext cx="7650504" cy="60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0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Check out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7AE4CE-7E1A-08D3-1A09-6EE8DCD7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01788"/>
            <a:ext cx="7347537" cy="36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#3. Check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out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781088D-5FFD-A05F-C8A2-AD5F053D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42567"/>
            <a:ext cx="7347537" cy="4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#4. Add a copy of an existing book</a:t>
            </a:r>
            <a:endParaRPr lang="en-US" sz="3200" kern="1200">
              <a:solidFill>
                <a:srgbClr val="FFFFFF"/>
              </a:solidFill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05F6720-5464-20EB-D71F-39F956DF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214" y="1704912"/>
            <a:ext cx="8927393" cy="4351338"/>
          </a:xfrm>
        </p:spPr>
      </p:pic>
    </p:spTree>
    <p:extLst>
      <p:ext uri="{BB962C8B-B14F-4D97-AF65-F5344CB8AC3E}">
        <p14:creationId xmlns:p14="http://schemas.microsoft.com/office/powerpoint/2010/main" val="41308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Opt#1. Add a book</a:t>
            </a:r>
            <a:endParaRPr lang="en-US" kern="120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8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5A755B4-DF6C-3B20-C465-0259A838C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785" y="1780358"/>
            <a:ext cx="8350569" cy="5030348"/>
          </a:xfrm>
        </p:spPr>
      </p:pic>
    </p:spTree>
    <p:extLst>
      <p:ext uri="{BB962C8B-B14F-4D97-AF65-F5344CB8AC3E}">
        <p14:creationId xmlns:p14="http://schemas.microsoft.com/office/powerpoint/2010/main" val="349698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212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Library Management System</vt:lpstr>
      <vt:lpstr>LMS – User cases</vt:lpstr>
      <vt:lpstr>LMS – Class diagram</vt:lpstr>
      <vt:lpstr>LMS – #1. Login</vt:lpstr>
      <vt:lpstr>LMS – #2. Add New Library Member</vt:lpstr>
      <vt:lpstr>LMS – Check out</vt:lpstr>
      <vt:lpstr>LMS – #3. Check out</vt:lpstr>
      <vt:lpstr>LMS – #4. Add a copy of an existing book</vt:lpstr>
      <vt:lpstr>LMS – Opt#1. Add a book</vt:lpstr>
      <vt:lpstr>LMS – Opt#2. List checkout</vt:lpstr>
      <vt:lpstr>LMS – MVP</vt:lpstr>
      <vt:lpstr>LMS – On going</vt:lpstr>
      <vt:lpstr>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Hong Yen Truong</dc:creator>
  <cp:lastModifiedBy>Thi Hong Yen Truong</cp:lastModifiedBy>
  <cp:revision>2</cp:revision>
  <dcterms:created xsi:type="dcterms:W3CDTF">2022-06-04T05:02:29Z</dcterms:created>
  <dcterms:modified xsi:type="dcterms:W3CDTF">2022-06-04T13:28:28Z</dcterms:modified>
</cp:coreProperties>
</file>