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5"/>
  </p:notesMasterIdLst>
  <p:sldIdLst>
    <p:sldId id="297" r:id="rId3"/>
    <p:sldId id="298" r:id="rId4"/>
    <p:sldId id="299" r:id="rId5"/>
    <p:sldId id="302" r:id="rId6"/>
    <p:sldId id="320" r:id="rId7"/>
    <p:sldId id="321" r:id="rId8"/>
    <p:sldId id="323" r:id="rId9"/>
    <p:sldId id="304" r:id="rId10"/>
    <p:sldId id="308" r:id="rId11"/>
    <p:sldId id="324" r:id="rId12"/>
    <p:sldId id="310" r:id="rId13"/>
    <p:sldId id="301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03"/>
    <a:srgbClr val="F35D03"/>
    <a:srgbClr val="FB69B2"/>
    <a:srgbClr val="F9238E"/>
    <a:srgbClr val="FFCDFF"/>
    <a:srgbClr val="FF99FF"/>
    <a:srgbClr val="F2DEA6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1400" autoAdjust="0"/>
  </p:normalViewPr>
  <p:slideViewPr>
    <p:cSldViewPr snapToGrid="0" showGuides="1">
      <p:cViewPr varScale="1">
        <p:scale>
          <a:sx n="67" d="100"/>
          <a:sy n="67" d="100"/>
        </p:scale>
        <p:origin x="858" y="72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CB664-1D7D-4928-9E51-F023012F9627}" type="datetimeFigureOut">
              <a:rPr lang="nl-NL" smtClean="0"/>
              <a:t>27-11-2017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65B37-E7C2-4203-AAEB-E7CE60D906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072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4" y="552701"/>
            <a:ext cx="7766200" cy="111707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0" y="1800000"/>
            <a:ext cx="12192000" cy="46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010" y="6595180"/>
            <a:ext cx="2089799" cy="152349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0" bIns="0" anchor="ctr" anchorCtr="0">
            <a:sp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 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1378" y="6595180"/>
            <a:ext cx="828000" cy="152349"/>
          </a:xfrm>
          <a:prstGeom prst="rect">
            <a:avLst/>
          </a:prstGeom>
          <a:solidFill>
            <a:schemeClr val="accent1"/>
          </a:solidFill>
        </p:spPr>
        <p:txBody>
          <a:bodyPr lIns="0" tIns="0" rIns="36000" bIns="0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D672814-69FE-4D49-96F4-B7240DC2A336}" type="datetime1">
              <a:rPr lang="nl-NL" smtClean="0"/>
              <a:t>27-11-2017</a:t>
            </a:fld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316" y="336605"/>
            <a:ext cx="2220693" cy="133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39750" y="552700"/>
            <a:ext cx="11101388" cy="4825415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extBox 3"/>
          <p:cNvSpPr txBox="1"/>
          <p:nvPr userDrawn="1"/>
        </p:nvSpPr>
        <p:spPr>
          <a:xfrm>
            <a:off x="10430772" y="6385039"/>
            <a:ext cx="1182238" cy="200055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nl-NL" sz="1300" b="1" dirty="0">
                <a:solidFill>
                  <a:schemeClr val="bg1"/>
                </a:solidFill>
              </a:rPr>
              <a:t>www.sioux.eu</a:t>
            </a:r>
          </a:p>
        </p:txBody>
      </p:sp>
    </p:spTree>
    <p:extLst>
      <p:ext uri="{BB962C8B-B14F-4D97-AF65-F5344CB8AC3E}">
        <p14:creationId xmlns:p14="http://schemas.microsoft.com/office/powerpoint/2010/main" val="277527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50862" y="1808163"/>
            <a:ext cx="1109027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 sz="2000"/>
            </a:lvl1pPr>
            <a:lvl2pPr marL="685800" indent="-228600">
              <a:lnSpc>
                <a:spcPts val="28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2pPr>
            <a:lvl3pPr marL="11430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/>
            </a:lvl3pPr>
            <a:lvl4pPr marL="16002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/>
            </a:lvl4pPr>
            <a:lvl5pPr marL="2057400" indent="-228600">
              <a:buClr>
                <a:srgbClr val="F15D03"/>
              </a:buClr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>
                <a:ea typeface="Open Sans" panose="020B0606030504020204" pitchFamily="34" charset="0"/>
                <a:cs typeface="Open Sans" panose="020B0606030504020204" pitchFamily="34" charset="0"/>
              </a:rPr>
              <a:t>© Sioux 2017 | Confidential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790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550863" y="1808163"/>
            <a:ext cx="1109027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>
                <a:ea typeface="Open Sans" panose="020B0606030504020204" pitchFamily="34" charset="0"/>
                <a:cs typeface="Open Sans" panose="020B0606030504020204" pitchFamily="34" charset="0"/>
              </a:rPr>
              <a:t>© Sioux 2017 | Confidential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177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552701"/>
            <a:ext cx="770572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550863" y="1808163"/>
            <a:ext cx="770572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>
          <a:xfrm>
            <a:off x="8616950" y="1"/>
            <a:ext cx="3575050" cy="64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>
                <a:ea typeface="Open Sans" panose="020B0606030504020204" pitchFamily="34" charset="0"/>
                <a:cs typeface="Open Sans" panose="020B0606030504020204" pitchFamily="34" charset="0"/>
              </a:rPr>
              <a:t>© Sioux 2017 | Confidential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995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5201" userDrawn="1">
          <p15:clr>
            <a:srgbClr val="FBAE40"/>
          </p15:clr>
        </p15:guide>
        <p15:guide id="2" pos="542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550864" y="1808163"/>
            <a:ext cx="5365750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275389" y="1808163"/>
            <a:ext cx="5365750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>
                <a:ea typeface="Open Sans" panose="020B0606030504020204" pitchFamily="34" charset="0"/>
                <a:cs typeface="Open Sans" panose="020B0606030504020204" pitchFamily="34" charset="0"/>
              </a:rPr>
              <a:t>© Sioux 2017 | Confidential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5498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>
            <a:off x="550864" y="1808162"/>
            <a:ext cx="536575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/>
          </p:nvPr>
        </p:nvSpPr>
        <p:spPr>
          <a:xfrm>
            <a:off x="6275388" y="1808162"/>
            <a:ext cx="536575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>
                <a:ea typeface="Open Sans" panose="020B0606030504020204" pitchFamily="34" charset="0"/>
                <a:cs typeface="Open Sans" panose="020B0606030504020204" pitchFamily="34" charset="0"/>
              </a:rPr>
              <a:t>© Sioux 2017 | Confidential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282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>
            <a:off x="0" y="-1"/>
            <a:ext cx="12192000" cy="64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6275388" y="5940645"/>
            <a:ext cx="5916612" cy="360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0" tIns="0" rIns="324000" bIns="0">
            <a:normAutofit/>
          </a:bodyPr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>
                <a:ea typeface="Open Sans" panose="020B0606030504020204" pitchFamily="34" charset="0"/>
                <a:cs typeface="Open Sans" panose="020B0606030504020204" pitchFamily="34" charset="0"/>
              </a:rPr>
              <a:t>© Sioux 2017 | Confidential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19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nl-NL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 Sioux 2017 | Confidential</a:t>
            </a:r>
            <a:endParaRPr lang="nl-NL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220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39750" y="552700"/>
            <a:ext cx="11101388" cy="4825415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348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000"/>
            <a:ext cx="12193057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3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3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33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pos="3727" userDrawn="1">
          <p15:clr>
            <a:srgbClr val="F26B43"/>
          </p15:clr>
        </p15:guide>
        <p15:guide id="7" pos="39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464"/>
            <a:ext cx="12192000" cy="162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4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653" y="2459516"/>
            <a:ext cx="4542873" cy="37398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3D55D-5DF6-40FA-ABAF-72DB8DA6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nl-NL" smtClean="0"/>
              <a:pPr/>
              <a:t>1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B0ED-B5D5-4AF2-AC08-030CA568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845" y="6589047"/>
            <a:ext cx="1335869" cy="169277"/>
          </a:xfrm>
        </p:spPr>
        <p:txBody>
          <a:bodyPr/>
          <a:lstStyle/>
          <a:p>
            <a:r>
              <a:rPr lang="nl-NL" dirty="0">
                <a:ea typeface="Open Sans" panose="020B0606030504020204" pitchFamily="34" charset="0"/>
                <a:cs typeface="Open Sans" panose="020B0606030504020204" pitchFamily="34" charset="0"/>
              </a:rPr>
              <a:t>© </a:t>
            </a:r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Pirate Team 2017</a:t>
            </a:r>
            <a:endParaRPr lang="nl-NL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49FF473-6CB4-4EFA-923F-12F26CEF02A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8625" y="500063"/>
            <a:ext cx="11289638" cy="1957293"/>
          </a:xfrm>
        </p:spPr>
        <p:txBody>
          <a:bodyPr wrap="square"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Website </a:t>
            </a:r>
            <a:r>
              <a:rPr lang="en-US" sz="4400" b="1" dirty="0" err="1" smtClean="0">
                <a:solidFill>
                  <a:srgbClr val="FF0000"/>
                </a:solidFill>
              </a:rPr>
              <a:t>Tự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Học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Tiếng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Anh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Cho </a:t>
            </a:r>
            <a:r>
              <a:rPr lang="en-US" sz="4400" b="1" dirty="0" err="1" smtClean="0">
                <a:solidFill>
                  <a:srgbClr val="FF0000"/>
                </a:solidFill>
              </a:rPr>
              <a:t>Học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Sinh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Tiểu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Học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22780" y="3502178"/>
            <a:ext cx="41362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iCiel Soup of Justice" pitchFamily="2" charset="0"/>
              </a:rPr>
              <a:t>GVHD: Th. </a:t>
            </a:r>
            <a:r>
              <a:rPr lang="en-US" b="1" dirty="0" err="1" smtClean="0">
                <a:solidFill>
                  <a:srgbClr val="0070C0"/>
                </a:solidFill>
                <a:latin typeface="iCiel Soup of Justice" pitchFamily="2" charset="0"/>
              </a:rPr>
              <a:t>Võ</a:t>
            </a:r>
            <a:r>
              <a:rPr lang="en-US" b="1" dirty="0" smtClean="0">
                <a:solidFill>
                  <a:srgbClr val="0070C0"/>
                </a:solidFill>
                <a:latin typeface="iCiel Soup of Justice" pitchFamily="2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iCiel Soup of Justice" pitchFamily="2" charset="0"/>
              </a:rPr>
              <a:t>Đức</a:t>
            </a:r>
            <a:r>
              <a:rPr lang="en-US" b="1" dirty="0" smtClean="0">
                <a:solidFill>
                  <a:srgbClr val="0070C0"/>
                </a:solidFill>
                <a:latin typeface="iCiel Soup of Justice" pitchFamily="2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iCiel Soup of Justice" pitchFamily="2" charset="0"/>
              </a:rPr>
              <a:t>Hoàng</a:t>
            </a:r>
            <a:r>
              <a:rPr lang="en-US" b="1" dirty="0" smtClean="0">
                <a:solidFill>
                  <a:srgbClr val="0070C0"/>
                </a:solidFill>
                <a:latin typeface="iCiel Soup of Justice" pitchFamily="2" charset="0"/>
              </a:rPr>
              <a:t>.</a:t>
            </a:r>
          </a:p>
          <a:p>
            <a:r>
              <a:rPr lang="en-US" b="1" dirty="0" err="1" smtClean="0">
                <a:solidFill>
                  <a:srgbClr val="0070C0"/>
                </a:solidFill>
                <a:latin typeface="iCiel Soup of Justice" pitchFamily="2" charset="0"/>
              </a:rPr>
              <a:t>Nhóm</a:t>
            </a:r>
            <a:r>
              <a:rPr lang="en-US" b="1" dirty="0" smtClean="0">
                <a:solidFill>
                  <a:srgbClr val="0070C0"/>
                </a:solidFill>
                <a:latin typeface="iCiel Soup of Justice" pitchFamily="2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iCiel Soup of Justice" pitchFamily="2" charset="0"/>
              </a:rPr>
              <a:t>TH: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0070C0"/>
                </a:solidFill>
                <a:latin typeface="iCiel Soup of Justice" pitchFamily="2" charset="0"/>
              </a:rPr>
              <a:t>Hồ</a:t>
            </a:r>
            <a:r>
              <a:rPr lang="en-US" dirty="0">
                <a:solidFill>
                  <a:srgbClr val="0070C0"/>
                </a:solidFill>
                <a:latin typeface="iCiel Soup of Justice" pitchFamily="2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iCiel Soup of Justice" pitchFamily="2" charset="0"/>
              </a:rPr>
              <a:t>Tá</a:t>
            </a:r>
            <a:r>
              <a:rPr lang="en-US" dirty="0">
                <a:solidFill>
                  <a:srgbClr val="0070C0"/>
                </a:solidFill>
                <a:latin typeface="iCiel Soup of Justice" pitchFamily="2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iCiel Soup of Justice" pitchFamily="2" charset="0"/>
              </a:rPr>
              <a:t>Quý</a:t>
            </a:r>
            <a:r>
              <a:rPr lang="en-US" dirty="0">
                <a:solidFill>
                  <a:srgbClr val="0070C0"/>
                </a:solidFill>
                <a:latin typeface="iCiel Soup of Justice" pitchFamily="2" charset="0"/>
              </a:rPr>
              <a:t> 13T1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0070C0"/>
                </a:solidFill>
                <a:latin typeface="iCiel Soup of Justice" pitchFamily="2" charset="0"/>
              </a:rPr>
              <a:t>Nguyễn</a:t>
            </a:r>
            <a:r>
              <a:rPr lang="en-US" dirty="0">
                <a:solidFill>
                  <a:srgbClr val="0070C0"/>
                </a:solidFill>
                <a:latin typeface="iCiel Soup of Justice" pitchFamily="2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iCiel Soup of Justice" pitchFamily="2" charset="0"/>
              </a:rPr>
              <a:t>Duy</a:t>
            </a:r>
            <a:r>
              <a:rPr lang="en-US" dirty="0">
                <a:solidFill>
                  <a:srgbClr val="0070C0"/>
                </a:solidFill>
                <a:latin typeface="iCiel Soup of Justice" pitchFamily="2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iCiel Soup of Justice" pitchFamily="2" charset="0"/>
              </a:rPr>
              <a:t>Đạt</a:t>
            </a:r>
            <a:r>
              <a:rPr lang="en-US" dirty="0">
                <a:solidFill>
                  <a:srgbClr val="0070C0"/>
                </a:solidFill>
                <a:latin typeface="iCiel Soup of Justice" pitchFamily="2" charset="0"/>
              </a:rPr>
              <a:t> 13T1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0070C0"/>
                </a:solidFill>
                <a:latin typeface="iCiel Soup of Justice" pitchFamily="2" charset="0"/>
              </a:rPr>
              <a:t>Nguyễn</a:t>
            </a:r>
            <a:r>
              <a:rPr lang="en-US" dirty="0">
                <a:solidFill>
                  <a:srgbClr val="0070C0"/>
                </a:solidFill>
                <a:latin typeface="iCiel Soup of Justice" pitchFamily="2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iCiel Soup of Justice" pitchFamily="2" charset="0"/>
              </a:rPr>
              <a:t>Thị</a:t>
            </a:r>
            <a:r>
              <a:rPr lang="en-US" dirty="0">
                <a:solidFill>
                  <a:srgbClr val="0070C0"/>
                </a:solidFill>
                <a:latin typeface="iCiel Soup of Justice" pitchFamily="2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iCiel Soup of Justice" pitchFamily="2" charset="0"/>
              </a:rPr>
              <a:t>Hiển</a:t>
            </a:r>
            <a:r>
              <a:rPr lang="en-US" dirty="0">
                <a:solidFill>
                  <a:srgbClr val="0070C0"/>
                </a:solidFill>
                <a:latin typeface="iCiel Soup of Justice" pitchFamily="2" charset="0"/>
              </a:rPr>
              <a:t> 13T1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0070C0"/>
                </a:solidFill>
                <a:latin typeface="iCiel Soup of Justice" pitchFamily="2" charset="0"/>
              </a:rPr>
              <a:t>Nguyễn</a:t>
            </a:r>
            <a:r>
              <a:rPr lang="en-US" dirty="0">
                <a:solidFill>
                  <a:srgbClr val="0070C0"/>
                </a:solidFill>
                <a:latin typeface="iCiel Soup of Justice" pitchFamily="2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iCiel Soup of Justice" pitchFamily="2" charset="0"/>
              </a:rPr>
              <a:t>Văn</a:t>
            </a:r>
            <a:r>
              <a:rPr lang="en-US" dirty="0">
                <a:solidFill>
                  <a:srgbClr val="0070C0"/>
                </a:solidFill>
                <a:latin typeface="iCiel Soup of Justice" pitchFamily="2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iCiel Soup of Justice" pitchFamily="2" charset="0"/>
              </a:rPr>
              <a:t>Nhật</a:t>
            </a:r>
            <a:r>
              <a:rPr lang="en-US" dirty="0">
                <a:solidFill>
                  <a:srgbClr val="0070C0"/>
                </a:solidFill>
                <a:latin typeface="iCiel Soup of Justice" pitchFamily="2" charset="0"/>
              </a:rPr>
              <a:t> 13T1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0070C0"/>
                </a:solidFill>
                <a:latin typeface="iCiel Soup of Justice" pitchFamily="2" charset="0"/>
              </a:rPr>
              <a:t>Nguyễn</a:t>
            </a:r>
            <a:r>
              <a:rPr lang="en-US" dirty="0">
                <a:solidFill>
                  <a:srgbClr val="0070C0"/>
                </a:solidFill>
                <a:latin typeface="iCiel Soup of Justice" pitchFamily="2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iCiel Soup of Justice" pitchFamily="2" charset="0"/>
              </a:rPr>
              <a:t>Tấn</a:t>
            </a:r>
            <a:r>
              <a:rPr lang="en-US" dirty="0">
                <a:solidFill>
                  <a:srgbClr val="0070C0"/>
                </a:solidFill>
                <a:latin typeface="iCiel Soup of Justice" pitchFamily="2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iCiel Soup of Justice" pitchFamily="2" charset="0"/>
              </a:rPr>
              <a:t>Thái</a:t>
            </a:r>
            <a:r>
              <a:rPr lang="en-US" dirty="0">
                <a:solidFill>
                  <a:srgbClr val="0070C0"/>
                </a:solidFill>
                <a:latin typeface="iCiel Soup of Justice" pitchFamily="2" charset="0"/>
              </a:rPr>
              <a:t> 13T1</a:t>
            </a:r>
            <a:endParaRPr lang="en-US" dirty="0">
              <a:solidFill>
                <a:srgbClr val="0070C0"/>
              </a:solidFill>
              <a:latin typeface="iCiel Soup of Justice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70826" y="2847002"/>
            <a:ext cx="5070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Đồ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Án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Chuyên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Ngành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Công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Nghệ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Phần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Mềm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988" y="2745349"/>
            <a:ext cx="11090275" cy="1116000"/>
          </a:xfrm>
        </p:spPr>
        <p:txBody>
          <a:bodyPr/>
          <a:lstStyle/>
          <a:p>
            <a:pPr algn="ctr"/>
            <a:r>
              <a:rPr lang="en-US" sz="4800" dirty="0" smtClean="0"/>
              <a:t>Demonstration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98785" y="6589047"/>
            <a:ext cx="1367929" cy="169277"/>
          </a:xfrm>
        </p:spPr>
        <p:txBody>
          <a:bodyPr/>
          <a:lstStyle/>
          <a:p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© Pirate Team 2017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907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439" y="3816911"/>
            <a:ext cx="11090275" cy="1116000"/>
          </a:xfrm>
        </p:spPr>
        <p:txBody>
          <a:bodyPr/>
          <a:lstStyle/>
          <a:p>
            <a:pPr algn="ctr"/>
            <a:r>
              <a:rPr lang="en-US" sz="4800" dirty="0" err="1" smtClean="0"/>
              <a:t>Hỏi</a:t>
            </a:r>
            <a:r>
              <a:rPr lang="en-US" sz="4800" dirty="0" smtClean="0"/>
              <a:t> </a:t>
            </a:r>
            <a:r>
              <a:rPr lang="en-US" sz="4800" dirty="0" err="1" smtClean="0"/>
              <a:t>đáp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98785" y="6589047"/>
            <a:ext cx="1367929" cy="169277"/>
          </a:xfrm>
        </p:spPr>
        <p:txBody>
          <a:bodyPr/>
          <a:lstStyle/>
          <a:p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© Pirate Team 2017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26" y="1517576"/>
            <a:ext cx="1993431" cy="199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9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30845" y="6589047"/>
            <a:ext cx="1335869" cy="169277"/>
          </a:xfrm>
        </p:spPr>
        <p:txBody>
          <a:bodyPr/>
          <a:lstStyle/>
          <a:p>
            <a:r>
              <a:rPr lang="nl-NL" dirty="0">
                <a:ea typeface="Open Sans" panose="020B0606030504020204" pitchFamily="34" charset="0"/>
                <a:cs typeface="Open Sans" panose="020B0606030504020204" pitchFamily="34" charset="0"/>
              </a:rPr>
              <a:t>© Pirate Team 2017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3006055" y="220821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15D03"/>
                </a:solidFill>
                <a:latin typeface="Raleway"/>
              </a:rPr>
              <a:t>Thank you </a:t>
            </a:r>
          </a:p>
          <a:p>
            <a:pPr algn="ctr"/>
            <a:r>
              <a:rPr lang="en-US" sz="5400" b="1" dirty="0" smtClean="0">
                <a:solidFill>
                  <a:srgbClr val="F15D03"/>
                </a:solidFill>
                <a:latin typeface="Raleway"/>
              </a:rPr>
              <a:t>for your attention</a:t>
            </a:r>
            <a:endParaRPr lang="en-US" sz="5400" dirty="0">
              <a:solidFill>
                <a:srgbClr val="F15D03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01028">
            <a:off x="52245" y="4066119"/>
            <a:ext cx="2749678" cy="274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1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3D55D-5DF6-40FA-ABAF-72DB8DA6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nl-NL" sz="1000" smtClean="0"/>
              <a:pPr/>
              <a:t>2</a:t>
            </a:fld>
            <a:endParaRPr lang="nl-NL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B0ED-B5D5-4AF2-AC08-030CA568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51069" y="6596742"/>
            <a:ext cx="1215645" cy="153888"/>
          </a:xfrm>
        </p:spPr>
        <p:txBody>
          <a:bodyPr/>
          <a:lstStyle/>
          <a:p>
            <a:r>
              <a:rPr lang="nl-NL" sz="1000" dirty="0">
                <a:ea typeface="Open Sans" panose="020B0606030504020204" pitchFamily="34" charset="0"/>
                <a:cs typeface="Open Sans" panose="020B0606030504020204" pitchFamily="34" charset="0"/>
              </a:rPr>
              <a:t>© </a:t>
            </a:r>
            <a:r>
              <a:rPr lang="nl-NL" sz="1000" dirty="0" smtClean="0">
                <a:ea typeface="Open Sans" panose="020B0606030504020204" pitchFamily="34" charset="0"/>
                <a:cs typeface="Open Sans" panose="020B0606030504020204" pitchFamily="34" charset="0"/>
              </a:rPr>
              <a:t>Pirate Team 2017</a:t>
            </a:r>
            <a:endParaRPr lang="nl-NL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12974-C8B6-4EC6-9063-3F3D6F6C5C5F}"/>
              </a:ext>
            </a:extLst>
          </p:cNvPr>
          <p:cNvSpPr txBox="1"/>
          <p:nvPr/>
        </p:nvSpPr>
        <p:spPr>
          <a:xfrm>
            <a:off x="723900" y="578901"/>
            <a:ext cx="11468100" cy="492443"/>
          </a:xfrm>
          <a:prstGeom prst="rect">
            <a:avLst/>
          </a:pr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NỘI DUNG</a:t>
            </a:r>
            <a:endParaRPr 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8DE90-E11A-443F-B6B3-12FD67CFA5E4}"/>
              </a:ext>
            </a:extLst>
          </p:cNvPr>
          <p:cNvSpPr txBox="1"/>
          <p:nvPr/>
        </p:nvSpPr>
        <p:spPr>
          <a:xfrm>
            <a:off x="0" y="471179"/>
            <a:ext cx="923925" cy="707886"/>
          </a:xfrm>
          <a:prstGeom prst="rect">
            <a:avLst/>
          </a:prstGeom>
          <a:solidFill>
            <a:srgbClr val="F15D03">
              <a:alpha val="53000"/>
            </a:srgb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49FF473-6CB4-4EFA-923F-12F26CEF02A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306429" y="1762130"/>
            <a:ext cx="9652462" cy="3738558"/>
          </a:xfrm>
        </p:spPr>
        <p:txBody>
          <a:bodyPr wrap="square">
            <a:noAutofit/>
          </a:bodyPr>
          <a:lstStyle/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Tổng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về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ứng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dụng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Quá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trình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phát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triển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Hướng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phát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triển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Demonstration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Hỏi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đáp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3D55D-5DF6-40FA-ABAF-72DB8DA6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B0ED-B5D5-4AF2-AC08-030CA568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845" y="6589047"/>
            <a:ext cx="1335869" cy="169277"/>
          </a:xfrm>
        </p:spPr>
        <p:txBody>
          <a:bodyPr/>
          <a:lstStyle/>
          <a:p>
            <a:r>
              <a:rPr lang="nl-NL" dirty="0">
                <a:ea typeface="Open Sans" panose="020B0606030504020204" pitchFamily="34" charset="0"/>
                <a:cs typeface="Open Sans" panose="020B0606030504020204" pitchFamily="34" charset="0"/>
              </a:rPr>
              <a:t>© </a:t>
            </a:r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Pirate Team 2017</a:t>
            </a:r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12974-C8B6-4EC6-9063-3F3D6F6C5C5F}"/>
              </a:ext>
            </a:extLst>
          </p:cNvPr>
          <p:cNvSpPr txBox="1"/>
          <p:nvPr/>
        </p:nvSpPr>
        <p:spPr>
          <a:xfrm>
            <a:off x="923924" y="578901"/>
            <a:ext cx="11268075" cy="492443"/>
          </a:xfrm>
          <a:prstGeom prst="rect">
            <a:avLst/>
          </a:pr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TỔNG QUAN VỀ ỨNG DỤNG</a:t>
            </a:r>
            <a:endParaRPr 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8DE90-E11A-443F-B6B3-12FD67CFA5E4}"/>
              </a:ext>
            </a:extLst>
          </p:cNvPr>
          <p:cNvSpPr txBox="1"/>
          <p:nvPr/>
        </p:nvSpPr>
        <p:spPr>
          <a:xfrm>
            <a:off x="0" y="471179"/>
            <a:ext cx="923925" cy="707886"/>
          </a:xfrm>
          <a:prstGeom prst="rect">
            <a:avLst/>
          </a:prstGeom>
          <a:solidFill>
            <a:srgbClr val="F15D03">
              <a:alpha val="53000"/>
            </a:srgb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49FF473-6CB4-4EFA-923F-12F26CEF02A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885950" y="2271713"/>
            <a:ext cx="9452164" cy="1243012"/>
          </a:xfrm>
        </p:spPr>
        <p:txBody>
          <a:bodyPr wrap="square">
            <a:normAutofit fontScale="92500" lnSpcReduction="2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Vấn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đề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đặt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Mục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đích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đề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tài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98" name="Picture 2" descr="Image result for english for ki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695" y="2003885"/>
            <a:ext cx="42481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07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3D55D-5DF6-40FA-ABAF-72DB8DA6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B0ED-B5D5-4AF2-AC08-030CA568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845" y="6589047"/>
            <a:ext cx="1335869" cy="169277"/>
          </a:xfrm>
        </p:spPr>
        <p:txBody>
          <a:bodyPr/>
          <a:lstStyle/>
          <a:p>
            <a:r>
              <a:rPr lang="nl-NL" dirty="0">
                <a:ea typeface="Open Sans" panose="020B0606030504020204" pitchFamily="34" charset="0"/>
                <a:cs typeface="Open Sans" panose="020B0606030504020204" pitchFamily="34" charset="0"/>
              </a:rPr>
              <a:t>© </a:t>
            </a:r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Pirate Team 2017</a:t>
            </a:r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12974-C8B6-4EC6-9063-3F3D6F6C5C5F}"/>
              </a:ext>
            </a:extLst>
          </p:cNvPr>
          <p:cNvSpPr txBox="1"/>
          <p:nvPr/>
        </p:nvSpPr>
        <p:spPr>
          <a:xfrm>
            <a:off x="923924" y="578901"/>
            <a:ext cx="11268075" cy="492443"/>
          </a:xfrm>
          <a:prstGeom prst="rect">
            <a:avLst/>
          </a:pr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TỔNG QUAN VỀ ỨNG DỤNG</a:t>
            </a:r>
            <a:endParaRPr 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8DE90-E11A-443F-B6B3-12FD67CFA5E4}"/>
              </a:ext>
            </a:extLst>
          </p:cNvPr>
          <p:cNvSpPr txBox="1"/>
          <p:nvPr/>
        </p:nvSpPr>
        <p:spPr>
          <a:xfrm>
            <a:off x="0" y="471179"/>
            <a:ext cx="923925" cy="707886"/>
          </a:xfrm>
          <a:prstGeom prst="rect">
            <a:avLst/>
          </a:prstGeom>
          <a:solidFill>
            <a:srgbClr val="F15D03">
              <a:alpha val="53000"/>
            </a:srgb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587608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23924" y="1825496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Các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đối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tượng</a:t>
            </a:r>
            <a:r>
              <a:rPr lang="en-US" sz="2800" b="1" dirty="0" smtClean="0"/>
              <a:t>: 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00224" y="2512457"/>
            <a:ext cx="7072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 smtClean="0"/>
              <a:t>Giá</a:t>
            </a:r>
            <a:r>
              <a:rPr lang="en-US" sz="2800" dirty="0" err="1" smtClean="0"/>
              <a:t>o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 smtClean="0"/>
              <a:t>Học</a:t>
            </a:r>
            <a:r>
              <a:rPr lang="en-US" sz="2800" dirty="0" smtClean="0"/>
              <a:t> </a:t>
            </a:r>
            <a:r>
              <a:rPr lang="en-US" sz="2800" dirty="0" err="1" smtClean="0"/>
              <a:t>sinh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6020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3D55D-5DF6-40FA-ABAF-72DB8DA6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B0ED-B5D5-4AF2-AC08-030CA568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845" y="6589047"/>
            <a:ext cx="1335869" cy="169277"/>
          </a:xfrm>
        </p:spPr>
        <p:txBody>
          <a:bodyPr/>
          <a:lstStyle/>
          <a:p>
            <a:r>
              <a:rPr lang="nl-NL" dirty="0">
                <a:ea typeface="Open Sans" panose="020B0606030504020204" pitchFamily="34" charset="0"/>
                <a:cs typeface="Open Sans" panose="020B0606030504020204" pitchFamily="34" charset="0"/>
              </a:rPr>
              <a:t>© </a:t>
            </a:r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Pirate Team 2017</a:t>
            </a:r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12974-C8B6-4EC6-9063-3F3D6F6C5C5F}"/>
              </a:ext>
            </a:extLst>
          </p:cNvPr>
          <p:cNvSpPr txBox="1"/>
          <p:nvPr/>
        </p:nvSpPr>
        <p:spPr>
          <a:xfrm>
            <a:off x="923924" y="578901"/>
            <a:ext cx="11268075" cy="492443"/>
          </a:xfrm>
          <a:prstGeom prst="rect">
            <a:avLst/>
          </a:pr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TỔNG QUAN VỀ ỨNG DỤNG</a:t>
            </a:r>
            <a:endParaRPr 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8DE90-E11A-443F-B6B3-12FD67CFA5E4}"/>
              </a:ext>
            </a:extLst>
          </p:cNvPr>
          <p:cNvSpPr txBox="1"/>
          <p:nvPr/>
        </p:nvSpPr>
        <p:spPr>
          <a:xfrm>
            <a:off x="0" y="471179"/>
            <a:ext cx="923925" cy="707886"/>
          </a:xfrm>
          <a:prstGeom prst="rect">
            <a:avLst/>
          </a:prstGeom>
          <a:solidFill>
            <a:srgbClr val="F15D03">
              <a:alpha val="53000"/>
            </a:srgb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587608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23924" y="1825496"/>
            <a:ext cx="220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Chức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năng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00225" y="2512458"/>
            <a:ext cx="2586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Admin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71913" y="2511760"/>
            <a:ext cx="34916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giáo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/>
              <a:t>.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sinh</a:t>
            </a:r>
            <a:r>
              <a:rPr lang="en-US" sz="2000" dirty="0" smtClean="0"/>
              <a:t>. 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góp</a:t>
            </a:r>
            <a:r>
              <a:rPr lang="en-US" sz="2000" dirty="0" smtClean="0"/>
              <a:t> </a:t>
            </a:r>
            <a:r>
              <a:rPr lang="en-US" sz="2000" dirty="0" smtClean="0"/>
              <a:t>ý.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câu</a:t>
            </a:r>
            <a:r>
              <a:rPr lang="en-US" sz="2000" dirty="0" smtClean="0"/>
              <a:t> </a:t>
            </a:r>
            <a:r>
              <a:rPr lang="en-US" sz="2000" dirty="0" err="1" smtClean="0"/>
              <a:t>hỏi</a:t>
            </a:r>
            <a:r>
              <a:rPr lang="en-US" sz="2000" dirty="0" smtClean="0"/>
              <a:t> </a:t>
            </a:r>
            <a:r>
              <a:rPr lang="en-US" sz="2000" dirty="0" err="1" smtClean="0"/>
              <a:t>khảo</a:t>
            </a:r>
            <a:r>
              <a:rPr lang="en-US" sz="2000" dirty="0" smtClean="0"/>
              <a:t> </a:t>
            </a:r>
            <a:r>
              <a:rPr lang="en-US" sz="2000" dirty="0" err="1" smtClean="0"/>
              <a:t>sát</a:t>
            </a:r>
            <a:r>
              <a:rPr lang="en-US" sz="2000" dirty="0" smtClean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kê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quyên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800225" y="5470467"/>
            <a:ext cx="2586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Teacher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71913" y="5442371"/>
            <a:ext cx="23823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5772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3D55D-5DF6-40FA-ABAF-72DB8DA6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B0ED-B5D5-4AF2-AC08-030CA568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845" y="6589047"/>
            <a:ext cx="1335869" cy="169277"/>
          </a:xfrm>
        </p:spPr>
        <p:txBody>
          <a:bodyPr/>
          <a:lstStyle/>
          <a:p>
            <a:r>
              <a:rPr lang="nl-NL" dirty="0">
                <a:ea typeface="Open Sans" panose="020B0606030504020204" pitchFamily="34" charset="0"/>
                <a:cs typeface="Open Sans" panose="020B0606030504020204" pitchFamily="34" charset="0"/>
              </a:rPr>
              <a:t>© </a:t>
            </a:r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Pirate Team 2017</a:t>
            </a:r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12974-C8B6-4EC6-9063-3F3D6F6C5C5F}"/>
              </a:ext>
            </a:extLst>
          </p:cNvPr>
          <p:cNvSpPr txBox="1"/>
          <p:nvPr/>
        </p:nvSpPr>
        <p:spPr>
          <a:xfrm>
            <a:off x="923924" y="578901"/>
            <a:ext cx="11268075" cy="492443"/>
          </a:xfrm>
          <a:prstGeom prst="rect">
            <a:avLst/>
          </a:pr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TỔNG QUAN VỀ ỨNG DỤNG</a:t>
            </a:r>
            <a:endParaRPr 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8DE90-E11A-443F-B6B3-12FD67CFA5E4}"/>
              </a:ext>
            </a:extLst>
          </p:cNvPr>
          <p:cNvSpPr txBox="1"/>
          <p:nvPr/>
        </p:nvSpPr>
        <p:spPr>
          <a:xfrm>
            <a:off x="0" y="471179"/>
            <a:ext cx="923925" cy="707886"/>
          </a:xfrm>
          <a:prstGeom prst="rect">
            <a:avLst/>
          </a:prstGeom>
          <a:solidFill>
            <a:srgbClr val="F15D03">
              <a:alpha val="53000"/>
            </a:srgb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587608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23924" y="1825496"/>
            <a:ext cx="220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Chức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năng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00225" y="2512458"/>
            <a:ext cx="2586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Student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43325" y="2512458"/>
            <a:ext cx="34499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Bình</a:t>
            </a:r>
            <a:r>
              <a:rPr lang="en-US" sz="2000" dirty="0" smtClean="0"/>
              <a:t> </a:t>
            </a:r>
            <a:r>
              <a:rPr lang="en-US" sz="2000" dirty="0" err="1" smtClean="0"/>
              <a:t>luận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cá</a:t>
            </a:r>
            <a:r>
              <a:rPr lang="en-US" sz="2000" dirty="0" smtClean="0"/>
              <a:t> </a:t>
            </a:r>
            <a:r>
              <a:rPr lang="en-US" sz="2000" dirty="0" err="1" smtClean="0"/>
              <a:t>nhân</a:t>
            </a:r>
            <a:endParaRPr lang="en-US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800225" y="3768906"/>
            <a:ext cx="2586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User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43325" y="3768906"/>
            <a:ext cx="319683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Xem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Đăng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khoản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Đăng</a:t>
            </a:r>
            <a:r>
              <a:rPr lang="en-US" sz="2000" dirty="0" smtClean="0"/>
              <a:t> </a:t>
            </a:r>
            <a:r>
              <a:rPr lang="en-US" sz="2000" dirty="0" err="1" smtClean="0"/>
              <a:t>nhập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Góp</a:t>
            </a:r>
            <a:r>
              <a:rPr lang="en-US" sz="2000" dirty="0" smtClean="0"/>
              <a:t> ý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Trả</a:t>
            </a:r>
            <a:r>
              <a:rPr lang="en-US" sz="2000" dirty="0" smtClean="0"/>
              <a:t> </a:t>
            </a:r>
            <a:r>
              <a:rPr lang="en-US" sz="2000" dirty="0" err="1" smtClean="0"/>
              <a:t>lời</a:t>
            </a:r>
            <a:r>
              <a:rPr lang="en-US" sz="2000" dirty="0" smtClean="0"/>
              <a:t> </a:t>
            </a:r>
            <a:r>
              <a:rPr lang="en-US" sz="2000" dirty="0" err="1" smtClean="0"/>
              <a:t>câu</a:t>
            </a:r>
            <a:r>
              <a:rPr lang="en-US" sz="2000" dirty="0" smtClean="0"/>
              <a:t> </a:t>
            </a:r>
            <a:r>
              <a:rPr lang="en-US" sz="2000" dirty="0" err="1" smtClean="0"/>
              <a:t>hỏi</a:t>
            </a:r>
            <a:r>
              <a:rPr lang="en-US" sz="2000" dirty="0" smtClean="0"/>
              <a:t> </a:t>
            </a:r>
            <a:r>
              <a:rPr lang="en-US" sz="2000" dirty="0" err="1" smtClean="0"/>
              <a:t>khảo</a:t>
            </a:r>
            <a:r>
              <a:rPr lang="en-US" sz="2000" dirty="0" smtClean="0"/>
              <a:t> </a:t>
            </a:r>
            <a:r>
              <a:rPr lang="en-US" sz="2000" dirty="0" err="1" smtClean="0"/>
              <a:t>sát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043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7212974-C8B6-4EC6-9063-3F3D6F6C5C5F}"/>
              </a:ext>
            </a:extLst>
          </p:cNvPr>
          <p:cNvSpPr txBox="1"/>
          <p:nvPr/>
        </p:nvSpPr>
        <p:spPr>
          <a:xfrm>
            <a:off x="923924" y="578901"/>
            <a:ext cx="11268075" cy="492443"/>
          </a:xfrm>
          <a:prstGeom prst="rect">
            <a:avLst/>
          </a:pr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QÚA TRÌNH PHÁT TRIỂN</a:t>
            </a:r>
            <a:endParaRPr 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>
                <a:ea typeface="Open Sans" panose="020B0606030504020204" pitchFamily="34" charset="0"/>
                <a:cs typeface="Open Sans" panose="020B0606030504020204" pitchFamily="34" charset="0"/>
              </a:rPr>
              <a:t>© Sioux 2017 | Confidential</a:t>
            </a:r>
            <a:endParaRPr lang="nl-NL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FB7E5D8A-744D-46ED-80EA-01DA7A5325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0861621"/>
              </p:ext>
            </p:extLst>
          </p:nvPr>
        </p:nvGraphicFramePr>
        <p:xfrm>
          <a:off x="1528763" y="2197339"/>
          <a:ext cx="9486900" cy="3868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941">
                  <a:extLst>
                    <a:ext uri="{9D8B030D-6E8A-4147-A177-3AD203B41FA5}">
                      <a16:colId xmlns:a16="http://schemas.microsoft.com/office/drawing/2014/main" val="2595936218"/>
                    </a:ext>
                  </a:extLst>
                </a:gridCol>
                <a:gridCol w="5949959">
                  <a:extLst>
                    <a:ext uri="{9D8B030D-6E8A-4147-A177-3AD203B41FA5}">
                      <a16:colId xmlns:a16="http://schemas.microsoft.com/office/drawing/2014/main" val="1181638648"/>
                    </a:ext>
                  </a:extLst>
                </a:gridCol>
              </a:tblGrid>
              <a:tr h="39114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nhiệm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17156"/>
                  </a:ext>
                </a:extLst>
              </a:tr>
              <a:tr h="554116">
                <a:tc>
                  <a:txBody>
                    <a:bodyPr/>
                    <a:lstStyle/>
                    <a:p>
                      <a:pPr marL="457200" indent="0" algn="l"/>
                      <a:r>
                        <a:rPr lang="fr-FR" sz="1400" b="1" dirty="0" err="1" smtClean="0"/>
                        <a:t>Hồ</a:t>
                      </a:r>
                      <a:r>
                        <a:rPr lang="fr-FR" sz="1400" b="1" baseline="0" dirty="0" smtClean="0"/>
                        <a:t> </a:t>
                      </a:r>
                      <a:r>
                        <a:rPr lang="fr-FR" sz="1400" b="1" baseline="0" dirty="0" err="1" smtClean="0"/>
                        <a:t>Tá</a:t>
                      </a:r>
                      <a:r>
                        <a:rPr lang="fr-FR" sz="1400" b="1" baseline="0" dirty="0" smtClean="0"/>
                        <a:t> </a:t>
                      </a:r>
                      <a:r>
                        <a:rPr lang="fr-FR" sz="1400" b="1" baseline="0" dirty="0" err="1" smtClean="0"/>
                        <a:t>Quý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Team</a:t>
                      </a:r>
                      <a:r>
                        <a:rPr lang="en-US" sz="1400" baseline="0" dirty="0" smtClean="0"/>
                        <a:t> leader</a:t>
                      </a: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Thiết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kế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kiến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trúc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và</a:t>
                      </a:r>
                      <a:r>
                        <a:rPr lang="en-US" sz="1400" baseline="0" dirty="0" smtClean="0"/>
                        <a:t> API</a:t>
                      </a:r>
                      <a:endParaRPr lang="en-US" sz="14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Support Web</a:t>
                      </a:r>
                      <a:r>
                        <a:rPr lang="en-US" sz="1400" baseline="0" dirty="0" smtClean="0"/>
                        <a:t> client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99683"/>
                  </a:ext>
                </a:extLst>
              </a:tr>
              <a:tr h="554116">
                <a:tc>
                  <a:txBody>
                    <a:bodyPr/>
                    <a:lstStyle/>
                    <a:p>
                      <a:pPr marL="457200" indent="0" algn="l"/>
                      <a:r>
                        <a:rPr lang="en-US" sz="1400" b="1" dirty="0" err="1" smtClean="0"/>
                        <a:t>Nguyễn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="1" baseline="0" dirty="0" err="1" smtClean="0"/>
                        <a:t>Duy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="1" baseline="0" dirty="0" err="1" smtClean="0"/>
                        <a:t>Đạt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API.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Quản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lý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bài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học</a:t>
                      </a:r>
                      <a:r>
                        <a:rPr lang="en-US" sz="1400" baseline="0" dirty="0" smtClean="0"/>
                        <a:t>.</a:t>
                      </a: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Testing.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482042"/>
                  </a:ext>
                </a:extLst>
              </a:tr>
              <a:tr h="488926">
                <a:tc>
                  <a:txBody>
                    <a:bodyPr/>
                    <a:lstStyle/>
                    <a:p>
                      <a:pPr marL="457200" indent="0" algn="l"/>
                      <a:r>
                        <a:rPr lang="en-US" sz="1400" b="1" dirty="0" err="1" smtClean="0"/>
                        <a:t>Nguyễn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="1" baseline="0" dirty="0" err="1" smtClean="0"/>
                        <a:t>Thị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="1" baseline="0" dirty="0" err="1" smtClean="0"/>
                        <a:t>Hiển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Quản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lý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tài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khoản</a:t>
                      </a:r>
                      <a:r>
                        <a:rPr lang="en-US" sz="1400" baseline="0" dirty="0" smtClean="0"/>
                        <a:t>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Testing.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62051"/>
                  </a:ext>
                </a:extLst>
              </a:tr>
              <a:tr h="488926">
                <a:tc>
                  <a:txBody>
                    <a:bodyPr/>
                    <a:lstStyle/>
                    <a:p>
                      <a:pPr marL="457200" indent="0" algn="l"/>
                      <a:r>
                        <a:rPr lang="en-US" sz="1400" b="1" dirty="0" err="1" smtClean="0"/>
                        <a:t>Nguyễn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="1" baseline="0" dirty="0" err="1" smtClean="0"/>
                        <a:t>Tấn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="1" baseline="0" dirty="0" err="1" smtClean="0"/>
                        <a:t>Thái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Tr</a:t>
                      </a:r>
                      <a:r>
                        <a:rPr lang="en-US" sz="1400" baseline="0" dirty="0" err="1" smtClean="0"/>
                        <a:t>ang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học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sinh</a:t>
                      </a:r>
                      <a:r>
                        <a:rPr lang="en-US" sz="1400" baseline="0" dirty="0" smtClean="0"/>
                        <a:t>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API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527972"/>
                  </a:ext>
                </a:extLst>
              </a:tr>
              <a:tr h="488926">
                <a:tc>
                  <a:txBody>
                    <a:bodyPr/>
                    <a:lstStyle/>
                    <a:p>
                      <a:pPr marL="457200" indent="0" algn="l"/>
                      <a:r>
                        <a:rPr lang="en-US" sz="1400" b="1" dirty="0" err="1" smtClean="0"/>
                        <a:t>Nguyễn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="1" baseline="0" dirty="0" err="1" smtClean="0"/>
                        <a:t>Văn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="1" baseline="0" dirty="0" err="1" smtClean="0"/>
                        <a:t>Nhật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Trang</a:t>
                      </a:r>
                      <a:r>
                        <a:rPr lang="en-US" sz="1400" dirty="0" smtClean="0"/>
                        <a:t> chi </a:t>
                      </a:r>
                      <a:r>
                        <a:rPr lang="en-US" sz="1400" dirty="0" err="1" smtClean="0"/>
                        <a:t>tiết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bài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học</a:t>
                      </a:r>
                      <a:r>
                        <a:rPr lang="en-US" sz="1400" baseline="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751389"/>
                  </a:ext>
                </a:extLst>
              </a:tr>
              <a:tr h="488926">
                <a:tc>
                  <a:txBody>
                    <a:bodyPr/>
                    <a:lstStyle/>
                    <a:p>
                      <a:pPr marL="457200" indent="0"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9754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E78DE90-E11A-443F-B6B3-12FD67CFA5E4}"/>
              </a:ext>
            </a:extLst>
          </p:cNvPr>
          <p:cNvSpPr txBox="1"/>
          <p:nvPr/>
        </p:nvSpPr>
        <p:spPr>
          <a:xfrm>
            <a:off x="0" y="471179"/>
            <a:ext cx="923925" cy="707886"/>
          </a:xfrm>
          <a:prstGeom prst="rect">
            <a:avLst/>
          </a:prstGeom>
          <a:solidFill>
            <a:srgbClr val="F15D03">
              <a:alpha val="53000"/>
            </a:srgb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3924" y="1449675"/>
            <a:ext cx="2871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err="1"/>
              <a:t>Vai</a:t>
            </a:r>
            <a:r>
              <a:rPr lang="en-US" b="1" dirty="0"/>
              <a:t> </a:t>
            </a:r>
            <a:r>
              <a:rPr lang="en-US" b="1" dirty="0" err="1"/>
              <a:t>trò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trách</a:t>
            </a:r>
            <a:r>
              <a:rPr lang="en-US" b="1" dirty="0"/>
              <a:t> </a:t>
            </a:r>
            <a:r>
              <a:rPr lang="en-US" b="1" dirty="0" err="1"/>
              <a:t>nhiệm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92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30845" y="6589047"/>
            <a:ext cx="1335869" cy="169277"/>
          </a:xfrm>
        </p:spPr>
        <p:txBody>
          <a:bodyPr/>
          <a:lstStyle/>
          <a:p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© Pirate Team 2017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12974-C8B6-4EC6-9063-3F3D6F6C5C5F}"/>
              </a:ext>
            </a:extLst>
          </p:cNvPr>
          <p:cNvSpPr txBox="1"/>
          <p:nvPr/>
        </p:nvSpPr>
        <p:spPr>
          <a:xfrm>
            <a:off x="923924" y="578901"/>
            <a:ext cx="11268075" cy="523220"/>
          </a:xfrm>
          <a:prstGeom prst="rect">
            <a:avLst/>
          </a:pr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QÚA TRÌNH PHÁT TRIỂN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78DE90-E11A-443F-B6B3-12FD67CFA5E4}"/>
              </a:ext>
            </a:extLst>
          </p:cNvPr>
          <p:cNvSpPr txBox="1"/>
          <p:nvPr/>
        </p:nvSpPr>
        <p:spPr>
          <a:xfrm>
            <a:off x="0" y="471179"/>
            <a:ext cx="923925" cy="707886"/>
          </a:xfrm>
          <a:prstGeom prst="rect">
            <a:avLst/>
          </a:prstGeom>
          <a:solidFill>
            <a:srgbClr val="F15D03">
              <a:alpha val="53000"/>
            </a:srgb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Image result for web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4" y="1673392"/>
            <a:ext cx="2857198" cy="116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521" y="2166817"/>
            <a:ext cx="30575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714" y="3743325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identity asp.n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15" y="4386797"/>
            <a:ext cx="1017739" cy="110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bootstra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579" y="3364653"/>
            <a:ext cx="2313554" cy="106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jquer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378" y="5636245"/>
            <a:ext cx="3565732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jquer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232" y="1365789"/>
            <a:ext cx="3399531" cy="234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github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097" y="5230582"/>
            <a:ext cx="2780510" cy="103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trell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61" y="4802890"/>
            <a:ext cx="1357036" cy="41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9750" y="1310711"/>
            <a:ext cx="1462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01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english for ki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62" y="3426271"/>
            <a:ext cx="3787605" cy="281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1725" y="2745348"/>
            <a:ext cx="11090275" cy="2224857"/>
          </a:xfrm>
        </p:spPr>
        <p:txBody>
          <a:bodyPr/>
          <a:lstStyle/>
          <a:p>
            <a:pPr algn="ctr"/>
            <a:r>
              <a:rPr lang="en-US" sz="3200" dirty="0" err="1" smtClean="0"/>
              <a:t>Hướng</a:t>
            </a:r>
            <a:r>
              <a:rPr lang="en-US" sz="3200" dirty="0" smtClean="0"/>
              <a:t> </a:t>
            </a:r>
            <a:r>
              <a:rPr lang="en-US" sz="3200" dirty="0" err="1" smtClean="0"/>
              <a:t>Phát</a:t>
            </a:r>
            <a:r>
              <a:rPr lang="en-US" sz="3200" dirty="0" smtClean="0"/>
              <a:t> </a:t>
            </a:r>
            <a:r>
              <a:rPr lang="en-US" sz="3200" dirty="0" err="1" smtClean="0"/>
              <a:t>Triển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98785" y="6589047"/>
            <a:ext cx="1367929" cy="169277"/>
          </a:xfrm>
        </p:spPr>
        <p:txBody>
          <a:bodyPr/>
          <a:lstStyle/>
          <a:p>
            <a:r>
              <a:rPr lang="nl-NL" dirty="0" smtClean="0">
                <a:ea typeface="Open Sans" panose="020B0606030504020204" pitchFamily="34" charset="0"/>
                <a:cs typeface="Open Sans" panose="020B0606030504020204" pitchFamily="34" charset="0"/>
              </a:rPr>
              <a:t>© Pirate Team 2017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934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ioux style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F15D03"/>
      </a:accent1>
      <a:accent2>
        <a:srgbClr val="AE2230"/>
      </a:accent2>
      <a:accent3>
        <a:srgbClr val="6E3695"/>
      </a:accent3>
      <a:accent4>
        <a:srgbClr val="00AEEF"/>
      </a:accent4>
      <a:accent5>
        <a:srgbClr val="6CBAC7"/>
      </a:accent5>
      <a:accent6>
        <a:srgbClr val="70BF43"/>
      </a:accent6>
      <a:hlink>
        <a:srgbClr val="F15D03"/>
      </a:hlink>
      <a:folHlink>
        <a:srgbClr val="6CBAC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oux_presentation_16x9_v2.potx" id="{489A582D-0D63-40F7-A3BF-2B976FBC16C4}" vid="{EBC6016C-34DF-420E-BE52-658B1D940474}"/>
    </a:ext>
  </a:extLst>
</a:theme>
</file>

<file path=ppt/theme/theme2.xml><?xml version="1.0" encoding="utf-8"?>
<a:theme xmlns:a="http://schemas.openxmlformats.org/drawingml/2006/main" name="Custom Design">
  <a:themeElements>
    <a:clrScheme name="Sioux">
      <a:dk1>
        <a:sysClr val="windowText" lastClr="000000"/>
      </a:dk1>
      <a:lt1>
        <a:srgbClr val="FFFFFF"/>
      </a:lt1>
      <a:dk2>
        <a:srgbClr val="324D5A"/>
      </a:dk2>
      <a:lt2>
        <a:srgbClr val="CCD2D6"/>
      </a:lt2>
      <a:accent1>
        <a:srgbClr val="F15D03"/>
      </a:accent1>
      <a:accent2>
        <a:srgbClr val="70BF43"/>
      </a:accent2>
      <a:accent3>
        <a:srgbClr val="00AEEF"/>
      </a:accent3>
      <a:accent4>
        <a:srgbClr val="CCD2D6"/>
      </a:accent4>
      <a:accent5>
        <a:srgbClr val="AE2230"/>
      </a:accent5>
      <a:accent6>
        <a:srgbClr val="324D5A"/>
      </a:accent6>
      <a:hlink>
        <a:srgbClr val="AE2230"/>
      </a:hlink>
      <a:folHlink>
        <a:srgbClr val="5D6A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oux_presentation_16x9_v2.potx" id="{489A582D-0D63-40F7-A3BF-2B976FBC16C4}" vid="{28D0736C-BB3C-4715-9938-3898D2B5D7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Leave policy presentation</Template>
  <TotalTime>895</TotalTime>
  <Words>332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iCiel Soup of Justice</vt:lpstr>
      <vt:lpstr>Open Sans</vt:lpstr>
      <vt:lpstr>Raleway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Hướng Phát Triển</vt:lpstr>
      <vt:lpstr>Demonstration</vt:lpstr>
      <vt:lpstr>Hỏi đáp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LEAVE POLICY - 20171608</dc:title>
  <dc:creator>Thuy Pham</dc:creator>
  <cp:lastModifiedBy>Xoapit</cp:lastModifiedBy>
  <cp:revision>214</cp:revision>
  <dcterms:created xsi:type="dcterms:W3CDTF">2017-08-17T15:02:40Z</dcterms:created>
  <dcterms:modified xsi:type="dcterms:W3CDTF">2017-11-27T14:10:24Z</dcterms:modified>
</cp:coreProperties>
</file>