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180" y="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ag" TargetMode="External"/><Relationship Id="rId3" Type="http://schemas.openxmlformats.org/officeDocument/2006/relationships/hyperlink" Target="http://en.wikipedia.org/wiki/Web_document" TargetMode="External"/><Relationship Id="rId7" Type="http://schemas.openxmlformats.org/officeDocument/2006/relationships/hyperlink" Target="http://en.wikipedia.org/wiki/Web_server" TargetMode="External"/><Relationship Id="rId2" Type="http://schemas.openxmlformats.org/officeDocument/2006/relationships/hyperlink" Target="http://en.wikipedia.org/wiki/Cache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andwidth_(computing)" TargetMode="External"/><Relationship Id="rId5" Type="http://schemas.openxmlformats.org/officeDocument/2006/relationships/hyperlink" Target="http://en.wikipedia.org/wiki/Digital_image" TargetMode="External"/><Relationship Id="rId4" Type="http://schemas.openxmlformats.org/officeDocument/2006/relationships/hyperlink" Target="http://en.wikipedia.org/wiki/Webp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uelphp.com/docs/classes/cache/confi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Fuelphp</a:t>
            </a:r>
            <a:r>
              <a:rPr lang="en-US" dirty="0" smtClean="0"/>
              <a:t> Caching</a:t>
            </a:r>
            <a:endParaRPr lang="en-US" dirty="0"/>
          </a:p>
        </p:txBody>
      </p:sp>
      <p:pic>
        <p:nvPicPr>
          <p:cNvPr id="1026" name="Picture 2" descr="C:\xampp\htdocs\fuel\fuelphp-example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667000"/>
            <a:ext cx="1400175" cy="35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52525"/>
                </a:solidFill>
                <a:latin typeface="Arial"/>
              </a:rPr>
              <a:t>A </a:t>
            </a:r>
            <a:r>
              <a:rPr lang="en-US" b="1" dirty="0" smtClean="0">
                <a:solidFill>
                  <a:srgbClr val="252525"/>
                </a:solidFill>
                <a:latin typeface="Arial"/>
              </a:rPr>
              <a:t>web cache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 is a mechanism for the temporary storage (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2" tooltip="Cache (computing)"/>
              </a:rPr>
              <a:t>caching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) of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3" tooltip="Web document"/>
              </a:rPr>
              <a:t>web documents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, such as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4" tooltip="Webpage"/>
              </a:rPr>
              <a:t>HTML pages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 and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5" tooltip="Digital image"/>
              </a:rPr>
              <a:t>images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, to reduce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6" tooltip="Bandwidth (computing)"/>
              </a:rPr>
              <a:t>bandwidth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 usage,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7" tooltip="Web server"/>
              </a:rPr>
              <a:t>server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 load, and </a:t>
            </a:r>
            <a:r>
              <a:rPr lang="en-US" dirty="0" err="1" smtClean="0">
                <a:solidFill>
                  <a:srgbClr val="252525"/>
                </a:solidFill>
                <a:latin typeface="Arial"/>
              </a:rPr>
              <a:t>perceived</a:t>
            </a:r>
            <a:r>
              <a:rPr lang="en-US" dirty="0" err="1" smtClean="0">
                <a:solidFill>
                  <a:srgbClr val="0B0080"/>
                </a:solidFill>
                <a:latin typeface="Arial"/>
                <a:hlinkClick r:id="rId8" tooltip="Lag"/>
              </a:rPr>
              <a:t>lag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. A web cache stores copies of documents passing through it; subsequent requests may be satisfied from the cache if certain conditions are met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>
                <a:hlinkClick r:id="rId2"/>
              </a:rPr>
              <a:t>Configuration</a:t>
            </a:r>
            <a:endParaRPr lang="en-US" dirty="0" smtClean="0"/>
          </a:p>
          <a:p>
            <a:pPr fontAlgn="base"/>
            <a:r>
              <a:rPr lang="en-US" dirty="0" smtClean="0"/>
              <a:t>The cache class's defaults are configured through the fuel/core/</a:t>
            </a:r>
            <a:r>
              <a:rPr lang="en-US" dirty="0" err="1" smtClean="0"/>
              <a:t>config</a:t>
            </a:r>
            <a:r>
              <a:rPr lang="en-US" dirty="0" smtClean="0"/>
              <a:t>/cache.php configuration file. It is already populated with a default configuration. You can override this configuration adding a </a:t>
            </a:r>
            <a:r>
              <a:rPr lang="en-US" dirty="0" err="1" smtClean="0"/>
              <a:t>config</a:t>
            </a:r>
            <a:r>
              <a:rPr lang="en-US" dirty="0" smtClean="0"/>
              <a:t> file with the same name to your application </a:t>
            </a:r>
            <a:r>
              <a:rPr lang="en-US" dirty="0" err="1" smtClean="0"/>
              <a:t>config</a:t>
            </a:r>
            <a:r>
              <a:rPr lang="en-US" dirty="0" smtClean="0"/>
              <a:t> directory, and set the values you want to change there. These will overwrite the core </a:t>
            </a:r>
            <a:r>
              <a:rPr lang="en-US" dirty="0" err="1" smtClean="0"/>
              <a:t>config</a:t>
            </a:r>
            <a:r>
              <a:rPr lang="en-US" dirty="0" smtClean="0"/>
              <a:t> but keep what you didn't overwrite.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What is Web Cache</vt:lpstr>
      <vt:lpstr>Configuration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</dc:creator>
  <cp:lastModifiedBy>Chan</cp:lastModifiedBy>
  <cp:revision>4</cp:revision>
  <dcterms:created xsi:type="dcterms:W3CDTF">2006-08-16T00:00:00Z</dcterms:created>
  <dcterms:modified xsi:type="dcterms:W3CDTF">2015-02-13T08:32:43Z</dcterms:modified>
</cp:coreProperties>
</file>