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hia Pham" userId="06b656930bf91286" providerId="LiveId" clId="{E2FBCB92-5E80-42B8-B0C1-EEFC1A7D5C0F}"/>
    <pc:docChg chg="undo custSel addSld modSld">
      <pc:chgData name="Nghia Pham" userId="06b656930bf91286" providerId="LiveId" clId="{E2FBCB92-5E80-42B8-B0C1-EEFC1A7D5C0F}" dt="2025-05-02T03:38:48.318" v="756" actId="1076"/>
      <pc:docMkLst>
        <pc:docMk/>
      </pc:docMkLst>
      <pc:sldChg chg="modSp mod">
        <pc:chgData name="Nghia Pham" userId="06b656930bf91286" providerId="LiveId" clId="{E2FBCB92-5E80-42B8-B0C1-EEFC1A7D5C0F}" dt="2025-04-27T14:54:17.932" v="47" actId="1076"/>
        <pc:sldMkLst>
          <pc:docMk/>
          <pc:sldMk cId="2684220739" sldId="256"/>
        </pc:sldMkLst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7" creationId="{DABDC5B5-DE14-2D40-72C4-39EC44DD24D9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21" creationId="{0A2394BF-AAD7-9AC9-E316-82395AAFC844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47" creationId="{1CCFA237-2E5A-0752-AD57-E72D06FA97B6}"/>
          </ac:spMkLst>
        </pc:spChg>
        <pc:spChg chg="mod">
          <ac:chgData name="Nghia Pham" userId="06b656930bf91286" providerId="LiveId" clId="{E2FBCB92-5E80-42B8-B0C1-EEFC1A7D5C0F}" dt="2025-04-27T14:53:46.279" v="43" actId="1038"/>
          <ac:spMkLst>
            <pc:docMk/>
            <pc:sldMk cId="2684220739" sldId="256"/>
            <ac:spMk id="48" creationId="{0D1C45C7-CCAB-5C43-7451-C692D546A921}"/>
          </ac:spMkLst>
        </pc:spChg>
        <pc:spChg chg="mod">
          <ac:chgData name="Nghia Pham" userId="06b656930bf91286" providerId="LiveId" clId="{E2FBCB92-5E80-42B8-B0C1-EEFC1A7D5C0F}" dt="2025-04-27T14:54:17.932" v="47" actId="1076"/>
          <ac:spMkLst>
            <pc:docMk/>
            <pc:sldMk cId="2684220739" sldId="256"/>
            <ac:spMk id="75" creationId="{2BE294EC-BA94-D428-87EC-CC60EF08C14B}"/>
          </ac:spMkLst>
        </pc:spChg>
        <pc:spChg chg="mod">
          <ac:chgData name="Nghia Pham" userId="06b656930bf91286" providerId="LiveId" clId="{E2FBCB92-5E80-42B8-B0C1-EEFC1A7D5C0F}" dt="2025-04-27T14:54:14.346" v="46" actId="1076"/>
          <ac:spMkLst>
            <pc:docMk/>
            <pc:sldMk cId="2684220739" sldId="256"/>
            <ac:spMk id="76" creationId="{0F0F324D-8B35-EDD6-D9E5-D85E08141F67}"/>
          </ac:spMkLst>
        </pc:spChg>
        <pc:spChg chg="mod">
          <ac:chgData name="Nghia Pham" userId="06b656930bf91286" providerId="LiveId" clId="{E2FBCB92-5E80-42B8-B0C1-EEFC1A7D5C0F}" dt="2025-04-27T14:52:17.345" v="4" actId="1076"/>
          <ac:spMkLst>
            <pc:docMk/>
            <pc:sldMk cId="2684220739" sldId="256"/>
            <ac:spMk id="77" creationId="{B14D7D29-4798-2015-91C8-A34A3FBA346C}"/>
          </ac:spMkLst>
        </pc:spChg>
        <pc:spChg chg="mod">
          <ac:chgData name="Nghia Pham" userId="06b656930bf91286" providerId="LiveId" clId="{E2FBCB92-5E80-42B8-B0C1-EEFC1A7D5C0F}" dt="2025-04-27T14:52:38.971" v="8" actId="1076"/>
          <ac:spMkLst>
            <pc:docMk/>
            <pc:sldMk cId="2684220739" sldId="256"/>
            <ac:spMk id="80" creationId="{A986A746-576E-6AB9-6264-63328256D5B1}"/>
          </ac:spMkLst>
        </pc:sp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9" creationId="{5BC35C4E-2086-A9A7-4042-2DEDFFA544D6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14" creationId="{07829AC2-AEB0-4A98-3BB3-FD2CFA14759E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0" creationId="{2ECC20DE-9712-EF6F-96E1-54F69CEBFB3F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2" creationId="{8E8D0968-DC8A-E392-2015-2D1FD2D7BA71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3" creationId="{5DB8E3B8-9B62-60A9-FA79-966CB5E78BD3}"/>
          </ac:cxnSpMkLst>
        </pc:cxnChg>
        <pc:cxnChg chg="mod">
          <ac:chgData name="Nghia Pham" userId="06b656930bf91286" providerId="LiveId" clId="{E2FBCB92-5E80-42B8-B0C1-EEFC1A7D5C0F}" dt="2025-04-27T14:53:46.279" v="43" actId="1038"/>
          <ac:cxnSpMkLst>
            <pc:docMk/>
            <pc:sldMk cId="2684220739" sldId="256"/>
            <ac:cxnSpMk id="25" creationId="{2D736781-BA84-7B0E-2863-8F3D48555A90}"/>
          </ac:cxnSpMkLst>
        </pc:cxnChg>
        <pc:cxnChg chg="mod">
          <ac:chgData name="Nghia Pham" userId="06b656930bf91286" providerId="LiveId" clId="{E2FBCB92-5E80-42B8-B0C1-EEFC1A7D5C0F}" dt="2025-04-27T14:51:45.742" v="0" actId="14100"/>
          <ac:cxnSpMkLst>
            <pc:docMk/>
            <pc:sldMk cId="2684220739" sldId="256"/>
            <ac:cxnSpMk id="69" creationId="{83FC68C1-D3BE-D17B-22D1-9FD91C2765AE}"/>
          </ac:cxnSpMkLst>
        </pc:cxnChg>
      </pc:sldChg>
      <pc:sldChg chg="addSp delSp modSp new mod">
        <pc:chgData name="Nghia Pham" userId="06b656930bf91286" providerId="LiveId" clId="{E2FBCB92-5E80-42B8-B0C1-EEFC1A7D5C0F}" dt="2025-05-02T03:26:52.403" v="189" actId="20577"/>
        <pc:sldMkLst>
          <pc:docMk/>
          <pc:sldMk cId="2491148055" sldId="257"/>
        </pc:sldMkLst>
        <pc:spChg chg="del">
          <ac:chgData name="Nghia Pham" userId="06b656930bf91286" providerId="LiveId" clId="{E2FBCB92-5E80-42B8-B0C1-EEFC1A7D5C0F}" dt="2025-05-02T03:23:46.359" v="49" actId="478"/>
          <ac:spMkLst>
            <pc:docMk/>
            <pc:sldMk cId="2491148055" sldId="257"/>
            <ac:spMk id="2" creationId="{C2A9C806-9516-6A86-BC7B-E2A81D406042}"/>
          </ac:spMkLst>
        </pc:spChg>
        <pc:spChg chg="del">
          <ac:chgData name="Nghia Pham" userId="06b656930bf91286" providerId="LiveId" clId="{E2FBCB92-5E80-42B8-B0C1-EEFC1A7D5C0F}" dt="2025-05-02T03:23:46.359" v="49" actId="478"/>
          <ac:spMkLst>
            <pc:docMk/>
            <pc:sldMk cId="2491148055" sldId="257"/>
            <ac:spMk id="3" creationId="{6DF33A3F-4D45-D72E-CA30-0AD8732901F3}"/>
          </ac:spMkLst>
        </pc:spChg>
        <pc:spChg chg="add mod">
          <ac:chgData name="Nghia Pham" userId="06b656930bf91286" providerId="LiveId" clId="{E2FBCB92-5E80-42B8-B0C1-EEFC1A7D5C0F}" dt="2025-05-02T03:24:00.221" v="52" actId="13822"/>
          <ac:spMkLst>
            <pc:docMk/>
            <pc:sldMk cId="2491148055" sldId="257"/>
            <ac:spMk id="4" creationId="{D2D65195-9251-F8C2-67A8-3641022BE145}"/>
          </ac:spMkLst>
        </pc:spChg>
        <pc:spChg chg="add mod">
          <ac:chgData name="Nghia Pham" userId="06b656930bf91286" providerId="LiveId" clId="{E2FBCB92-5E80-42B8-B0C1-EEFC1A7D5C0F}" dt="2025-05-02T03:24:41.372" v="111" actId="122"/>
          <ac:spMkLst>
            <pc:docMk/>
            <pc:sldMk cId="2491148055" sldId="257"/>
            <ac:spMk id="5" creationId="{AF4F4586-80DA-67C9-FD96-62E266C33829}"/>
          </ac:spMkLst>
        </pc:spChg>
        <pc:spChg chg="add mod">
          <ac:chgData name="Nghia Pham" userId="06b656930bf91286" providerId="LiveId" clId="{E2FBCB92-5E80-42B8-B0C1-EEFC1A7D5C0F}" dt="2025-05-02T03:25:37.881" v="131" actId="13822"/>
          <ac:spMkLst>
            <pc:docMk/>
            <pc:sldMk cId="2491148055" sldId="257"/>
            <ac:spMk id="6" creationId="{02077DAF-8F54-C535-621A-C2A84723D3B9}"/>
          </ac:spMkLst>
        </pc:spChg>
        <pc:spChg chg="add mod">
          <ac:chgData name="Nghia Pham" userId="06b656930bf91286" providerId="LiveId" clId="{E2FBCB92-5E80-42B8-B0C1-EEFC1A7D5C0F}" dt="2025-05-02T03:25:41.070" v="132" actId="13822"/>
          <ac:spMkLst>
            <pc:docMk/>
            <pc:sldMk cId="2491148055" sldId="257"/>
            <ac:spMk id="7" creationId="{BAAC2E84-4A6F-FCE4-E146-6B74DB2E57B1}"/>
          </ac:spMkLst>
        </pc:spChg>
        <pc:spChg chg="add mod">
          <ac:chgData name="Nghia Pham" userId="06b656930bf91286" providerId="LiveId" clId="{E2FBCB92-5E80-42B8-B0C1-EEFC1A7D5C0F}" dt="2025-05-02T03:25:43.843" v="133" actId="13822"/>
          <ac:spMkLst>
            <pc:docMk/>
            <pc:sldMk cId="2491148055" sldId="257"/>
            <ac:spMk id="8" creationId="{A53B6371-C60F-0A45-988B-2D5A80F37B3F}"/>
          </ac:spMkLst>
        </pc:spChg>
        <pc:spChg chg="add mod">
          <ac:chgData name="Nghia Pham" userId="06b656930bf91286" providerId="LiveId" clId="{E2FBCB92-5E80-42B8-B0C1-EEFC1A7D5C0F}" dt="2025-05-02T03:26:48.725" v="183" actId="20577"/>
          <ac:spMkLst>
            <pc:docMk/>
            <pc:sldMk cId="2491148055" sldId="257"/>
            <ac:spMk id="9" creationId="{F8E34CCE-1507-78A3-367F-3D8CA2B951CF}"/>
          </ac:spMkLst>
        </pc:spChg>
        <pc:spChg chg="add mod">
          <ac:chgData name="Nghia Pham" userId="06b656930bf91286" providerId="LiveId" clId="{E2FBCB92-5E80-42B8-B0C1-EEFC1A7D5C0F}" dt="2025-05-02T03:26:52.403" v="189" actId="20577"/>
          <ac:spMkLst>
            <pc:docMk/>
            <pc:sldMk cId="2491148055" sldId="257"/>
            <ac:spMk id="10" creationId="{FDD2F8C6-0AC9-DFA0-9B2F-513AF50FFCE3}"/>
          </ac:spMkLst>
        </pc:spChg>
        <pc:spChg chg="add mod">
          <ac:chgData name="Nghia Pham" userId="06b656930bf91286" providerId="LiveId" clId="{E2FBCB92-5E80-42B8-B0C1-EEFC1A7D5C0F}" dt="2025-05-02T03:26:15.835" v="145" actId="1076"/>
          <ac:spMkLst>
            <pc:docMk/>
            <pc:sldMk cId="2491148055" sldId="257"/>
            <ac:spMk id="11" creationId="{5F5CAB0E-1D8E-0053-D47A-BDD66384C793}"/>
          </ac:spMkLst>
        </pc:spChg>
        <pc:spChg chg="add mod">
          <ac:chgData name="Nghia Pham" userId="06b656930bf91286" providerId="LiveId" clId="{E2FBCB92-5E80-42B8-B0C1-EEFC1A7D5C0F}" dt="2025-05-02T03:26:24.155" v="156" actId="20577"/>
          <ac:spMkLst>
            <pc:docMk/>
            <pc:sldMk cId="2491148055" sldId="257"/>
            <ac:spMk id="12" creationId="{C4E80332-148B-DE2F-7918-E71413060F9D}"/>
          </ac:spMkLst>
        </pc:spChg>
        <pc:spChg chg="add mod">
          <ac:chgData name="Nghia Pham" userId="06b656930bf91286" providerId="LiveId" clId="{E2FBCB92-5E80-42B8-B0C1-EEFC1A7D5C0F}" dt="2025-05-02T03:26:38.098" v="169" actId="20577"/>
          <ac:spMkLst>
            <pc:docMk/>
            <pc:sldMk cId="2491148055" sldId="257"/>
            <ac:spMk id="13" creationId="{D86DABDD-7CE0-8324-2BFA-7A6BB53DB01B}"/>
          </ac:spMkLst>
        </pc:spChg>
      </pc:sldChg>
      <pc:sldChg chg="addSp delSp modSp new mod">
        <pc:chgData name="Nghia Pham" userId="06b656930bf91286" providerId="LiveId" clId="{E2FBCB92-5E80-42B8-B0C1-EEFC1A7D5C0F}" dt="2025-05-02T03:38:48.318" v="756" actId="1076"/>
        <pc:sldMkLst>
          <pc:docMk/>
          <pc:sldMk cId="1092617663" sldId="258"/>
        </pc:sldMkLst>
        <pc:spChg chg="del">
          <ac:chgData name="Nghia Pham" userId="06b656930bf91286" providerId="LiveId" clId="{E2FBCB92-5E80-42B8-B0C1-EEFC1A7D5C0F}" dt="2025-05-02T03:27:06.156" v="191" actId="478"/>
          <ac:spMkLst>
            <pc:docMk/>
            <pc:sldMk cId="1092617663" sldId="258"/>
            <ac:spMk id="2" creationId="{C2AD85C6-C386-705B-2426-B09E1AC195DA}"/>
          </ac:spMkLst>
        </pc:spChg>
        <pc:spChg chg="del">
          <ac:chgData name="Nghia Pham" userId="06b656930bf91286" providerId="LiveId" clId="{E2FBCB92-5E80-42B8-B0C1-EEFC1A7D5C0F}" dt="2025-05-02T03:27:06.156" v="191" actId="478"/>
          <ac:spMkLst>
            <pc:docMk/>
            <pc:sldMk cId="1092617663" sldId="258"/>
            <ac:spMk id="3" creationId="{C1144A9E-FCD4-7261-7306-8F4834FE5DCA}"/>
          </ac:spMkLst>
        </pc:spChg>
        <pc:spChg chg="add mod">
          <ac:chgData name="Nghia Pham" userId="06b656930bf91286" providerId="LiveId" clId="{E2FBCB92-5E80-42B8-B0C1-EEFC1A7D5C0F}" dt="2025-05-02T03:27:40.535" v="197" actId="1076"/>
          <ac:spMkLst>
            <pc:docMk/>
            <pc:sldMk cId="1092617663" sldId="258"/>
            <ac:spMk id="4" creationId="{B6779D04-B46B-2D00-4D4C-8EDCA9C768AA}"/>
          </ac:spMkLst>
        </pc:spChg>
        <pc:spChg chg="add mod">
          <ac:chgData name="Nghia Pham" userId="06b656930bf91286" providerId="LiveId" clId="{E2FBCB92-5E80-42B8-B0C1-EEFC1A7D5C0F}" dt="2025-05-02T03:27:53.729" v="206" actId="1076"/>
          <ac:spMkLst>
            <pc:docMk/>
            <pc:sldMk cId="1092617663" sldId="258"/>
            <ac:spMk id="5" creationId="{5FB918B0-546B-9329-6300-6AAE035D3385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6" creationId="{47575F7E-F8DA-8421-7B0C-2B52F526649A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7" creationId="{CB4CB123-89C7-BF66-BDED-BD239920499C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8" creationId="{7F1917FA-02C9-7C33-36E6-859365EB563E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9" creationId="{B2109236-890D-8E68-283D-266FCC8A8207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0" creationId="{09AA6463-358C-F846-B70B-33CCA35B56E5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1" creationId="{8F8B9ED9-0ECF-A18C-E093-C291E16ADC9D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2" creationId="{BAF48F35-8420-47D9-DCF6-FC35AAFCBB57}"/>
          </ac:spMkLst>
        </pc:spChg>
        <pc:spChg chg="add del mod">
          <ac:chgData name="Nghia Pham" userId="06b656930bf91286" providerId="LiveId" clId="{E2FBCB92-5E80-42B8-B0C1-EEFC1A7D5C0F}" dt="2025-05-02T03:28:03.683" v="207" actId="478"/>
          <ac:spMkLst>
            <pc:docMk/>
            <pc:sldMk cId="1092617663" sldId="258"/>
            <ac:spMk id="13" creationId="{58F7B045-F0EA-EBE5-53D9-7D84868DF230}"/>
          </ac:spMkLst>
        </pc:spChg>
        <pc:spChg chg="add mod">
          <ac:chgData name="Nghia Pham" userId="06b656930bf91286" providerId="LiveId" clId="{E2FBCB92-5E80-42B8-B0C1-EEFC1A7D5C0F}" dt="2025-05-02T03:30:34.016" v="280" actId="14100"/>
          <ac:spMkLst>
            <pc:docMk/>
            <pc:sldMk cId="1092617663" sldId="258"/>
            <ac:spMk id="14" creationId="{73677AA2-415F-25FE-808B-FC0CACF18544}"/>
          </ac:spMkLst>
        </pc:spChg>
        <pc:spChg chg="add mod">
          <ac:chgData name="Nghia Pham" userId="06b656930bf91286" providerId="LiveId" clId="{E2FBCB92-5E80-42B8-B0C1-EEFC1A7D5C0F}" dt="2025-05-02T03:30:37.281" v="281" actId="14100"/>
          <ac:spMkLst>
            <pc:docMk/>
            <pc:sldMk cId="1092617663" sldId="258"/>
            <ac:spMk id="15" creationId="{256B358D-98F4-65AA-FB5B-09307A9AFC94}"/>
          </ac:spMkLst>
        </pc:spChg>
        <pc:spChg chg="add del">
          <ac:chgData name="Nghia Pham" userId="06b656930bf91286" providerId="LiveId" clId="{E2FBCB92-5E80-42B8-B0C1-EEFC1A7D5C0F}" dt="2025-05-02T03:28:52.666" v="228" actId="478"/>
          <ac:spMkLst>
            <pc:docMk/>
            <pc:sldMk cId="1092617663" sldId="258"/>
            <ac:spMk id="16" creationId="{FFD42994-F43D-6332-50F8-E894E655F819}"/>
          </ac:spMkLst>
        </pc:spChg>
        <pc:spChg chg="add mod">
          <ac:chgData name="Nghia Pham" userId="06b656930bf91286" providerId="LiveId" clId="{E2FBCB92-5E80-42B8-B0C1-EEFC1A7D5C0F}" dt="2025-05-02T03:29:07.087" v="243" actId="20577"/>
          <ac:spMkLst>
            <pc:docMk/>
            <pc:sldMk cId="1092617663" sldId="258"/>
            <ac:spMk id="17" creationId="{19F7B572-F33B-B18D-567F-F6166E7BB4B8}"/>
          </ac:spMkLst>
        </pc:spChg>
        <pc:spChg chg="add mod">
          <ac:chgData name="Nghia Pham" userId="06b656930bf91286" providerId="LiveId" clId="{E2FBCB92-5E80-42B8-B0C1-EEFC1A7D5C0F}" dt="2025-05-02T03:32:35.077" v="329" actId="120"/>
          <ac:spMkLst>
            <pc:docMk/>
            <pc:sldMk cId="1092617663" sldId="258"/>
            <ac:spMk id="18" creationId="{D738922F-CC69-6606-F46B-0CA265B0B478}"/>
          </ac:spMkLst>
        </pc:spChg>
        <pc:spChg chg="add mod">
          <ac:chgData name="Nghia Pham" userId="06b656930bf91286" providerId="LiveId" clId="{E2FBCB92-5E80-42B8-B0C1-EEFC1A7D5C0F}" dt="2025-05-02T03:38:22.241" v="726" actId="1076"/>
          <ac:spMkLst>
            <pc:docMk/>
            <pc:sldMk cId="1092617663" sldId="258"/>
            <ac:spMk id="19" creationId="{DDB3679B-1120-71E7-8BC7-7AB7AD294648}"/>
          </ac:spMkLst>
        </pc:spChg>
        <pc:spChg chg="add mod">
          <ac:chgData name="Nghia Pham" userId="06b656930bf91286" providerId="LiveId" clId="{E2FBCB92-5E80-42B8-B0C1-EEFC1A7D5C0F}" dt="2025-05-02T03:31:13.471" v="301" actId="120"/>
          <ac:spMkLst>
            <pc:docMk/>
            <pc:sldMk cId="1092617663" sldId="258"/>
            <ac:spMk id="20" creationId="{FEDFBCE5-BECB-8C70-B51B-2C79BE208B67}"/>
          </ac:spMkLst>
        </pc:spChg>
        <pc:spChg chg="add mod">
          <ac:chgData name="Nghia Pham" userId="06b656930bf91286" providerId="LiveId" clId="{E2FBCB92-5E80-42B8-B0C1-EEFC1A7D5C0F}" dt="2025-05-02T03:32:13.280" v="319" actId="14100"/>
          <ac:spMkLst>
            <pc:docMk/>
            <pc:sldMk cId="1092617663" sldId="258"/>
            <ac:spMk id="21" creationId="{5A32AD3E-B404-E4A5-48FA-B7861239590A}"/>
          </ac:spMkLst>
        </pc:spChg>
        <pc:spChg chg="add mod">
          <ac:chgData name="Nghia Pham" userId="06b656930bf91286" providerId="LiveId" clId="{E2FBCB92-5E80-42B8-B0C1-EEFC1A7D5C0F}" dt="2025-05-02T03:32:25.956" v="328" actId="20577"/>
          <ac:spMkLst>
            <pc:docMk/>
            <pc:sldMk cId="1092617663" sldId="258"/>
            <ac:spMk id="22" creationId="{E54EF2FC-DF06-0907-B4BC-1579567C6943}"/>
          </ac:spMkLst>
        </pc:spChg>
        <pc:spChg chg="add mod">
          <ac:chgData name="Nghia Pham" userId="06b656930bf91286" providerId="LiveId" clId="{E2FBCB92-5E80-42B8-B0C1-EEFC1A7D5C0F}" dt="2025-05-02T03:33:19.512" v="398" actId="1076"/>
          <ac:spMkLst>
            <pc:docMk/>
            <pc:sldMk cId="1092617663" sldId="258"/>
            <ac:spMk id="23" creationId="{97138E3D-DBC1-0B0C-775E-D201D11E6A9A}"/>
          </ac:spMkLst>
        </pc:spChg>
        <pc:spChg chg="add mod">
          <ac:chgData name="Nghia Pham" userId="06b656930bf91286" providerId="LiveId" clId="{E2FBCB92-5E80-42B8-B0C1-EEFC1A7D5C0F}" dt="2025-05-02T03:36:27.855" v="597" actId="20577"/>
          <ac:spMkLst>
            <pc:docMk/>
            <pc:sldMk cId="1092617663" sldId="258"/>
            <ac:spMk id="26" creationId="{C7B9623B-5F45-8AB1-71C1-731B37489376}"/>
          </ac:spMkLst>
        </pc:spChg>
        <pc:spChg chg="add mod">
          <ac:chgData name="Nghia Pham" userId="06b656930bf91286" providerId="LiveId" clId="{E2FBCB92-5E80-42B8-B0C1-EEFC1A7D5C0F}" dt="2025-05-02T03:37:23.251" v="654" actId="1076"/>
          <ac:spMkLst>
            <pc:docMk/>
            <pc:sldMk cId="1092617663" sldId="258"/>
            <ac:spMk id="27" creationId="{D27CD51F-9F58-B2EA-F508-42DC53CD95C8}"/>
          </ac:spMkLst>
        </pc:spChg>
        <pc:spChg chg="add mod">
          <ac:chgData name="Nghia Pham" userId="06b656930bf91286" providerId="LiveId" clId="{E2FBCB92-5E80-42B8-B0C1-EEFC1A7D5C0F}" dt="2025-05-02T03:35:06.411" v="509" actId="20577"/>
          <ac:spMkLst>
            <pc:docMk/>
            <pc:sldMk cId="1092617663" sldId="258"/>
            <ac:spMk id="28" creationId="{D7650457-D969-EA79-6E9B-B7DCD94D519B}"/>
          </ac:spMkLst>
        </pc:spChg>
        <pc:spChg chg="add mod">
          <ac:chgData name="Nghia Pham" userId="06b656930bf91286" providerId="LiveId" clId="{E2FBCB92-5E80-42B8-B0C1-EEFC1A7D5C0F}" dt="2025-05-02T03:37:09.095" v="639" actId="1076"/>
          <ac:spMkLst>
            <pc:docMk/>
            <pc:sldMk cId="1092617663" sldId="258"/>
            <ac:spMk id="29" creationId="{373163E9-EA89-5114-E4C3-88CC020F2A5A}"/>
          </ac:spMkLst>
        </pc:spChg>
        <pc:spChg chg="add mod">
          <ac:chgData name="Nghia Pham" userId="06b656930bf91286" providerId="LiveId" clId="{E2FBCB92-5E80-42B8-B0C1-EEFC1A7D5C0F}" dt="2025-05-02T03:36:52.075" v="620" actId="20577"/>
          <ac:spMkLst>
            <pc:docMk/>
            <pc:sldMk cId="1092617663" sldId="258"/>
            <ac:spMk id="30" creationId="{411895B1-AFF5-053F-CE78-534C766D9BB0}"/>
          </ac:spMkLst>
        </pc:spChg>
        <pc:spChg chg="add mod">
          <ac:chgData name="Nghia Pham" userId="06b656930bf91286" providerId="LiveId" clId="{E2FBCB92-5E80-42B8-B0C1-EEFC1A7D5C0F}" dt="2025-05-02T03:38:48.318" v="756" actId="1076"/>
          <ac:spMkLst>
            <pc:docMk/>
            <pc:sldMk cId="1092617663" sldId="258"/>
            <ac:spMk id="33" creationId="{F7CCDDA9-F5E0-3FF5-6AE6-3B71AC1E3A20}"/>
          </ac:spMkLst>
        </pc:spChg>
        <pc:cxnChg chg="add">
          <ac:chgData name="Nghia Pham" userId="06b656930bf91286" providerId="LiveId" clId="{E2FBCB92-5E80-42B8-B0C1-EEFC1A7D5C0F}" dt="2025-05-02T03:33:25.180" v="399" actId="11529"/>
          <ac:cxnSpMkLst>
            <pc:docMk/>
            <pc:sldMk cId="1092617663" sldId="258"/>
            <ac:cxnSpMk id="25" creationId="{5F08AFFB-48B6-6E70-FFE2-057D01E9F916}"/>
          </ac:cxnSpMkLst>
        </pc:cxnChg>
        <pc:cxnChg chg="add mod">
          <ac:chgData name="Nghia Pham" userId="06b656930bf91286" providerId="LiveId" clId="{E2FBCB92-5E80-42B8-B0C1-EEFC1A7D5C0F}" dt="2025-05-02T03:37:33.382" v="656" actId="1076"/>
          <ac:cxnSpMkLst>
            <pc:docMk/>
            <pc:sldMk cId="1092617663" sldId="258"/>
            <ac:cxnSpMk id="32" creationId="{850BFAA1-2F41-033E-B828-9DDBEA309825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9B6D9-76A2-4273-8898-41BA7861568C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B971-657C-4AB9-9EAC-3CB3FC374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4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B971-657C-4AB9-9EAC-3CB3FC3744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9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01D3-11E5-936C-7940-8CFBA83E9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D858A-0C84-0479-CDD8-0657EDFCAB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308E-57BB-897E-4B72-0E5962379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15EFD-5E43-C2D1-AE55-F5B0B89B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31B92-696C-B214-57DC-D7CF6088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62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474A-AB3D-9898-7702-96F4F401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2CA45-940D-8D5B-8165-5ECA6DFC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043E-40B2-3C64-A215-C62A77A6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ED890-514B-2C3B-210B-D3669021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77AD-1016-7F80-31A3-F9436C13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0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04DF8-C2BB-8952-0C17-2B18B4EB02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1A416-BE57-C2E2-3201-C628C8AC5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5FF57-95F7-1581-F50D-A07CFA11D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617A0-D1D8-7283-9E1E-70459C3D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FF4EF-6FA3-AB59-1113-9349ACB4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77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771AF-90B9-A206-FADD-775FA580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F99D-C7CD-37E2-1E3E-92A3173D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3481B-2F78-5558-E2F9-724944EB0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21A5-C7EE-2A8D-E79A-C6FB11FE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19D63-56BA-5500-5BAD-10F8646AF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10DA-BF52-F823-3972-4F111FC6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9B42F-2553-F143-0CA6-532A82608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51271-4094-C1D7-04B3-68B64554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88A6-F8B0-860A-1B5C-36B405C91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6C501-0634-968B-35C9-503FF278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4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4375-B3EB-E263-F7A3-62980A4F4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292B6-DDA2-14DE-1109-2919E2497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2AB4-B7E4-E651-5F60-2E8B2EECB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DFA38-A77B-A852-84E2-B98473DF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C9FA0-5846-C46A-5D78-E301E4EF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13A000-6035-592C-DF5D-A2D5FD4F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558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26AC-5CCE-F96A-BA2E-1332B1971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23C5-B4EF-CE7D-70F0-BCD46F6D7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E8738-3A31-652B-F5E6-1093267A9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91031-5FE0-09DD-2E60-92366D566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93D568-A990-A9A2-D832-8AC1878A8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FE9BB5-4003-1DEB-82A8-8100274A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5AA6C0-1131-C60F-8705-980C3ADA3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C4E5F-E6CE-B270-84C2-D808E61A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7B4-FD84-BB85-95E7-A9592BC4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FECF8-DF43-ADB1-3C7C-AE36B16D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8581D-CDDB-04DE-573C-57C75637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B16FF-98D4-0A77-AF7F-292341864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9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A35FE2-B9DB-A4FF-6F1B-8AFBAABF3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B4040-CE99-125C-C699-CA23DAB2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DD9A7-DCCE-6681-B782-3A9606088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9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ECC1-7D92-3FFA-657A-B837F42C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BC40E-CD5F-AEDD-B8AD-ACAA4279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DB50E7-E108-2352-9D93-DEED17C1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B74EA-1273-DB67-273A-E6CE952D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698F-4911-A571-BF26-E5517CB7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C9A05-0677-CD74-9E83-57847DDB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9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8C68-46D4-6DF9-FFB6-78758335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1108F4-28A5-50C1-02D4-88C228A97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1E52D-BB4B-3DAC-D49B-D8F8FF1D9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1E251-32D1-0BEA-202F-12091660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BD6192-5C38-03C2-78BF-BF968628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B88A-FE1C-C568-57CD-FB7C73B8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7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EA3343-4BE9-BE1A-6D2E-8260C53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FBF5-5AC9-4C37-5E48-4C82441E56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3C205-251C-A9F6-C744-6E25BA394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B3324-A130-486E-B399-F13CFE9C01D2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D691-F4A8-80ED-A492-0676E3A6E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DE517-906F-9E6C-3ADD-6ACE4D90F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03577-58F7-478E-94C5-747E7C2F3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1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120961-C52B-534D-BAF0-B050B3E928CF}"/>
              </a:ext>
            </a:extLst>
          </p:cNvPr>
          <p:cNvSpPr/>
          <p:nvPr/>
        </p:nvSpPr>
        <p:spPr>
          <a:xfrm>
            <a:off x="5431410" y="3429000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D2C0391-713D-BB70-6FCA-B982A7889036}"/>
              </a:ext>
            </a:extLst>
          </p:cNvPr>
          <p:cNvSpPr/>
          <p:nvPr/>
        </p:nvSpPr>
        <p:spPr>
          <a:xfrm>
            <a:off x="3536623" y="2656002"/>
            <a:ext cx="867266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6E0376-6F35-C5A2-02AC-A393E19E9957}"/>
              </a:ext>
            </a:extLst>
          </p:cNvPr>
          <p:cNvSpPr/>
          <p:nvPr/>
        </p:nvSpPr>
        <p:spPr>
          <a:xfrm>
            <a:off x="3536623" y="3968684"/>
            <a:ext cx="867266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Create user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BDC5B5-DE14-2D40-72C4-39EC44DD24D9}"/>
              </a:ext>
            </a:extLst>
          </p:cNvPr>
          <p:cNvSpPr/>
          <p:nvPr/>
        </p:nvSpPr>
        <p:spPr>
          <a:xfrm>
            <a:off x="1945062" y="24486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C35C4E-2086-A9A7-4042-2DEDFFA544D6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2086464" y="27408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69D9FD-B056-DFC3-A10C-656B75310C8C}"/>
              </a:ext>
            </a:extLst>
          </p:cNvPr>
          <p:cNvCxnSpPr>
            <a:cxnSpLocks/>
          </p:cNvCxnSpPr>
          <p:nvPr/>
        </p:nvCxnSpPr>
        <p:spPr>
          <a:xfrm flipH="1">
            <a:off x="1945062" y="32404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829AC2-AEB0-4A98-3BB3-FD2CFA14759E}"/>
              </a:ext>
            </a:extLst>
          </p:cNvPr>
          <p:cNvCxnSpPr>
            <a:cxnSpLocks/>
          </p:cNvCxnSpPr>
          <p:nvPr/>
        </p:nvCxnSpPr>
        <p:spPr>
          <a:xfrm flipH="1" flipV="1">
            <a:off x="2086464" y="32404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CC20DE-9712-EF6F-96E1-54F69CEBFB3F}"/>
              </a:ext>
            </a:extLst>
          </p:cNvPr>
          <p:cNvCxnSpPr/>
          <p:nvPr/>
        </p:nvCxnSpPr>
        <p:spPr>
          <a:xfrm>
            <a:off x="1869647" y="29199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A2394BF-AAD7-9AC9-E316-82395AAFC844}"/>
              </a:ext>
            </a:extLst>
          </p:cNvPr>
          <p:cNvSpPr/>
          <p:nvPr/>
        </p:nvSpPr>
        <p:spPr>
          <a:xfrm>
            <a:off x="1945062" y="3749511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8D0968-DC8A-E392-2015-2D1FD2D7BA71}"/>
              </a:ext>
            </a:extLst>
          </p:cNvPr>
          <p:cNvCxnSpPr>
            <a:cxnSpLocks/>
            <a:stCxn id="21" idx="4"/>
          </p:cNvCxnSpPr>
          <p:nvPr/>
        </p:nvCxnSpPr>
        <p:spPr>
          <a:xfrm>
            <a:off x="2086464" y="4041742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B8E3B8-9B62-60A9-FA79-966CB5E78BD3}"/>
              </a:ext>
            </a:extLst>
          </p:cNvPr>
          <p:cNvCxnSpPr>
            <a:cxnSpLocks/>
          </p:cNvCxnSpPr>
          <p:nvPr/>
        </p:nvCxnSpPr>
        <p:spPr>
          <a:xfrm flipH="1">
            <a:off x="1945062" y="4541363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87799C-CBE7-3652-4AD9-81122ED3E09C}"/>
              </a:ext>
            </a:extLst>
          </p:cNvPr>
          <p:cNvCxnSpPr>
            <a:cxnSpLocks/>
          </p:cNvCxnSpPr>
          <p:nvPr/>
        </p:nvCxnSpPr>
        <p:spPr>
          <a:xfrm flipH="1" flipV="1">
            <a:off x="2086464" y="4541363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736781-BA84-7B0E-2863-8F3D48555A90}"/>
              </a:ext>
            </a:extLst>
          </p:cNvPr>
          <p:cNvCxnSpPr/>
          <p:nvPr/>
        </p:nvCxnSpPr>
        <p:spPr>
          <a:xfrm>
            <a:off x="1869647" y="4220851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6DB437-3237-AEE1-210D-EBCE3CC5C95C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 flipV="1">
            <a:off x="4403889" y="3707091"/>
            <a:ext cx="1027521" cy="648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5C53A7-2EB5-2F30-8885-9D062656F9F1}"/>
              </a:ext>
            </a:extLst>
          </p:cNvPr>
          <p:cNvCxnSpPr>
            <a:cxnSpLocks/>
            <a:stCxn id="5" idx="6"/>
            <a:endCxn id="4" idx="1"/>
          </p:cNvCxnSpPr>
          <p:nvPr/>
        </p:nvCxnSpPr>
        <p:spPr>
          <a:xfrm>
            <a:off x="4403889" y="3042501"/>
            <a:ext cx="1027521" cy="664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CD04A9-B8F7-7B3C-99EE-2253B06D0A1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543274" y="4355183"/>
            <a:ext cx="993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73DB77A-69F5-AFA8-E49B-5775CA56FA35}"/>
              </a:ext>
            </a:extLst>
          </p:cNvPr>
          <p:cNvCxnSpPr>
            <a:cxnSpLocks/>
          </p:cNvCxnSpPr>
          <p:nvPr/>
        </p:nvCxnSpPr>
        <p:spPr>
          <a:xfrm>
            <a:off x="2543273" y="2994581"/>
            <a:ext cx="9933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CCFA237-2E5A-0752-AD57-E72D06FA97B6}"/>
              </a:ext>
            </a:extLst>
          </p:cNvPr>
          <p:cNvSpPr txBox="1"/>
          <p:nvPr/>
        </p:nvSpPr>
        <p:spPr>
          <a:xfrm>
            <a:off x="1280514" y="2448612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D1C45C7-CCAB-5C43-7451-C692D546A921}"/>
              </a:ext>
            </a:extLst>
          </p:cNvPr>
          <p:cNvSpPr txBox="1"/>
          <p:nvPr/>
        </p:nvSpPr>
        <p:spPr>
          <a:xfrm>
            <a:off x="1280514" y="3754138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47609C4-BD38-6871-667A-15CA8BC96A01}"/>
              </a:ext>
            </a:extLst>
          </p:cNvPr>
          <p:cNvSpPr/>
          <p:nvPr/>
        </p:nvSpPr>
        <p:spPr>
          <a:xfrm>
            <a:off x="9916915" y="24486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BA46B8-EA04-6108-9FA7-83F9F1BA26B8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10058317" y="27408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FA28E5C-E92B-B003-2A14-506235BF8E75}"/>
              </a:ext>
            </a:extLst>
          </p:cNvPr>
          <p:cNvCxnSpPr>
            <a:cxnSpLocks/>
          </p:cNvCxnSpPr>
          <p:nvPr/>
        </p:nvCxnSpPr>
        <p:spPr>
          <a:xfrm flipH="1">
            <a:off x="9916915" y="32404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75E14F-8C01-F769-4E84-F507E56A0731}"/>
              </a:ext>
            </a:extLst>
          </p:cNvPr>
          <p:cNvCxnSpPr>
            <a:cxnSpLocks/>
          </p:cNvCxnSpPr>
          <p:nvPr/>
        </p:nvCxnSpPr>
        <p:spPr>
          <a:xfrm flipH="1" flipV="1">
            <a:off x="10058317" y="32404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B4BABC-011E-1133-7BCF-51751BF1ACEE}"/>
              </a:ext>
            </a:extLst>
          </p:cNvPr>
          <p:cNvCxnSpPr/>
          <p:nvPr/>
        </p:nvCxnSpPr>
        <p:spPr>
          <a:xfrm>
            <a:off x="9841500" y="29199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E6E802FC-5B0F-6C71-80A1-5CDAE5AB2930}"/>
              </a:ext>
            </a:extLst>
          </p:cNvPr>
          <p:cNvSpPr/>
          <p:nvPr/>
        </p:nvSpPr>
        <p:spPr>
          <a:xfrm>
            <a:off x="9916915" y="3749511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CAD5A6F-271B-5649-AA12-66AA3751D19B}"/>
              </a:ext>
            </a:extLst>
          </p:cNvPr>
          <p:cNvCxnSpPr>
            <a:cxnSpLocks/>
            <a:stCxn id="54" idx="4"/>
          </p:cNvCxnSpPr>
          <p:nvPr/>
        </p:nvCxnSpPr>
        <p:spPr>
          <a:xfrm>
            <a:off x="10058317" y="4041742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BA0E2A9-34D4-AC3E-D3E1-C10728676D9E}"/>
              </a:ext>
            </a:extLst>
          </p:cNvPr>
          <p:cNvCxnSpPr>
            <a:cxnSpLocks/>
          </p:cNvCxnSpPr>
          <p:nvPr/>
        </p:nvCxnSpPr>
        <p:spPr>
          <a:xfrm flipH="1">
            <a:off x="9916915" y="4541363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CBF3686-80D4-CC29-8458-A6F7BBA11B03}"/>
              </a:ext>
            </a:extLst>
          </p:cNvPr>
          <p:cNvCxnSpPr>
            <a:cxnSpLocks/>
          </p:cNvCxnSpPr>
          <p:nvPr/>
        </p:nvCxnSpPr>
        <p:spPr>
          <a:xfrm flipH="1" flipV="1">
            <a:off x="10058317" y="4541363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D3BB990-6597-695A-C1C6-9AB3DCEF872F}"/>
              </a:ext>
            </a:extLst>
          </p:cNvPr>
          <p:cNvCxnSpPr/>
          <p:nvPr/>
        </p:nvCxnSpPr>
        <p:spPr>
          <a:xfrm>
            <a:off x="9841500" y="4220851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131BA8E-B983-88DD-F3F2-F9AA84469CD6}"/>
              </a:ext>
            </a:extLst>
          </p:cNvPr>
          <p:cNvSpPr txBox="1"/>
          <p:nvPr/>
        </p:nvSpPr>
        <p:spPr>
          <a:xfrm>
            <a:off x="10286171" y="24486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3308443-E84E-7246-13C0-A2A706234D53}"/>
              </a:ext>
            </a:extLst>
          </p:cNvPr>
          <p:cNvSpPr txBox="1"/>
          <p:nvPr/>
        </p:nvSpPr>
        <p:spPr>
          <a:xfrm>
            <a:off x="10286171" y="3749511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B62ECF5-79ED-C2A0-36BF-4A3AE4E0B538}"/>
              </a:ext>
            </a:extLst>
          </p:cNvPr>
          <p:cNvSpPr/>
          <p:nvPr/>
        </p:nvSpPr>
        <p:spPr>
          <a:xfrm>
            <a:off x="7616857" y="2656002"/>
            <a:ext cx="1036860" cy="77299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Send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34E27ED-4C89-DA1B-8988-FD5D7976810E}"/>
              </a:ext>
            </a:extLst>
          </p:cNvPr>
          <p:cNvSpPr/>
          <p:nvPr/>
        </p:nvSpPr>
        <p:spPr>
          <a:xfrm>
            <a:off x="7616856" y="3956900"/>
            <a:ext cx="1036861" cy="7847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Response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AF7EC5-E713-70BC-B82C-8B1429D37217}"/>
              </a:ext>
            </a:extLst>
          </p:cNvPr>
          <p:cNvCxnSpPr>
            <a:cxnSpLocks/>
            <a:endCxn id="61" idx="6"/>
          </p:cNvCxnSpPr>
          <p:nvPr/>
        </p:nvCxnSpPr>
        <p:spPr>
          <a:xfrm flipH="1">
            <a:off x="8653717" y="3042501"/>
            <a:ext cx="1019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6FC772D-D22E-9599-15AE-8685B2C3E0BE}"/>
              </a:ext>
            </a:extLst>
          </p:cNvPr>
          <p:cNvCxnSpPr>
            <a:cxnSpLocks/>
            <a:stCxn id="61" idx="2"/>
            <a:endCxn id="4" idx="3"/>
          </p:cNvCxnSpPr>
          <p:nvPr/>
        </p:nvCxnSpPr>
        <p:spPr>
          <a:xfrm flipH="1">
            <a:off x="6760590" y="3042501"/>
            <a:ext cx="856267" cy="6645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3FC68C1-D3BE-D17B-22D1-9FD91C2765AE}"/>
              </a:ext>
            </a:extLst>
          </p:cNvPr>
          <p:cNvCxnSpPr>
            <a:cxnSpLocks/>
            <a:stCxn id="4" idx="3"/>
            <a:endCxn id="62" idx="2"/>
          </p:cNvCxnSpPr>
          <p:nvPr/>
        </p:nvCxnSpPr>
        <p:spPr>
          <a:xfrm>
            <a:off x="6760590" y="3707091"/>
            <a:ext cx="856266" cy="642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D9DB4BF-97FB-B004-819B-9B6123DBF75E}"/>
              </a:ext>
            </a:extLst>
          </p:cNvPr>
          <p:cNvCxnSpPr>
            <a:cxnSpLocks/>
            <a:stCxn id="62" idx="6"/>
          </p:cNvCxnSpPr>
          <p:nvPr/>
        </p:nvCxnSpPr>
        <p:spPr>
          <a:xfrm>
            <a:off x="8653717" y="4349290"/>
            <a:ext cx="1019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BE294EC-BA94-D428-87EC-CC60EF08C14B}"/>
              </a:ext>
            </a:extLst>
          </p:cNvPr>
          <p:cNvSpPr txBox="1"/>
          <p:nvPr/>
        </p:nvSpPr>
        <p:spPr>
          <a:xfrm>
            <a:off x="2415500" y="2149962"/>
            <a:ext cx="141884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“user1”,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“user1”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F0F324D-8B35-EDD6-D9E5-D85E08141F67}"/>
              </a:ext>
            </a:extLst>
          </p:cNvPr>
          <p:cNvSpPr txBox="1"/>
          <p:nvPr/>
        </p:nvSpPr>
        <p:spPr>
          <a:xfrm>
            <a:off x="2415501" y="3454048"/>
            <a:ext cx="141884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“user2”,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“user2”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14D7D29-4798-2015-91C8-A34A3FBA346C}"/>
              </a:ext>
            </a:extLst>
          </p:cNvPr>
          <p:cNvSpPr txBox="1"/>
          <p:nvPr/>
        </p:nvSpPr>
        <p:spPr>
          <a:xfrm>
            <a:off x="8322455" y="2141958"/>
            <a:ext cx="1335308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</a:t>
            </a:r>
            <a:r>
              <a:rPr lang="en-US" sz="1000" dirty="0" err="1"/>
              <a:t>userId</a:t>
            </a:r>
            <a:r>
              <a:rPr lang="en-US" sz="1000" dirty="0"/>
              <a:t>”: “id”,</a:t>
            </a:r>
          </a:p>
          <a:p>
            <a:r>
              <a:rPr lang="en-US" sz="1000" dirty="0"/>
              <a:t>    “message”: “hello”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86A746-576E-6AB9-6264-63328256D5B1}"/>
              </a:ext>
            </a:extLst>
          </p:cNvPr>
          <p:cNvSpPr txBox="1"/>
          <p:nvPr/>
        </p:nvSpPr>
        <p:spPr>
          <a:xfrm>
            <a:off x="8338944" y="3541683"/>
            <a:ext cx="132430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“sender”: “user1”,</a:t>
            </a:r>
          </a:p>
          <a:p>
            <a:r>
              <a:rPr lang="en-US" sz="1000" dirty="0"/>
              <a:t>    “message”: “hello”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2BA87-4A9D-7D7D-55D1-8873356FE7C7}"/>
              </a:ext>
            </a:extLst>
          </p:cNvPr>
          <p:cNvSpPr txBox="1"/>
          <p:nvPr/>
        </p:nvSpPr>
        <p:spPr>
          <a:xfrm>
            <a:off x="5213066" y="5684363"/>
            <a:ext cx="1765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Workflow simple</a:t>
            </a:r>
          </a:p>
        </p:txBody>
      </p:sp>
    </p:spTree>
    <p:extLst>
      <p:ext uri="{BB962C8B-B14F-4D97-AF65-F5344CB8AC3E}">
        <p14:creationId xmlns:p14="http://schemas.microsoft.com/office/powerpoint/2010/main" val="268422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ylinder 35">
            <a:extLst>
              <a:ext uri="{FF2B5EF4-FFF2-40B4-BE49-F238E27FC236}">
                <a16:creationId xmlns:a16="http://schemas.microsoft.com/office/drawing/2014/main" id="{BBC4B66D-F814-6D8D-F4AF-544415B427E5}"/>
              </a:ext>
            </a:extLst>
          </p:cNvPr>
          <p:cNvSpPr/>
          <p:nvPr/>
        </p:nvSpPr>
        <p:spPr>
          <a:xfrm>
            <a:off x="1468557" y="5091299"/>
            <a:ext cx="946093" cy="121050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6D069-AA76-6013-C19A-AC7B87163A97}"/>
              </a:ext>
            </a:extLst>
          </p:cNvPr>
          <p:cNvSpPr/>
          <p:nvPr/>
        </p:nvSpPr>
        <p:spPr>
          <a:xfrm>
            <a:off x="3045937" y="3140457"/>
            <a:ext cx="3120058" cy="2850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A5D537-1A8D-8CF9-9CA8-EC9BBCFE6AF4}"/>
              </a:ext>
            </a:extLst>
          </p:cNvPr>
          <p:cNvSpPr/>
          <p:nvPr/>
        </p:nvSpPr>
        <p:spPr>
          <a:xfrm>
            <a:off x="7489919" y="3140458"/>
            <a:ext cx="3120058" cy="28500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pring Boot icon in SVG, PNG formats">
            <a:extLst>
              <a:ext uri="{FF2B5EF4-FFF2-40B4-BE49-F238E27FC236}">
                <a16:creationId xmlns:a16="http://schemas.microsoft.com/office/drawing/2014/main" id="{E7366AB3-2FE0-DD25-5390-804F074E7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13" y="4174171"/>
            <a:ext cx="1149258" cy="1149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3841F5-6ECD-16D3-DF96-B3BD02A53DE9}"/>
              </a:ext>
            </a:extLst>
          </p:cNvPr>
          <p:cNvSpPr txBox="1"/>
          <p:nvPr/>
        </p:nvSpPr>
        <p:spPr>
          <a:xfrm>
            <a:off x="3045937" y="5621135"/>
            <a:ext cx="10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B0FE2-975D-0167-27EA-19D699AF4BDE}"/>
              </a:ext>
            </a:extLst>
          </p:cNvPr>
          <p:cNvSpPr txBox="1"/>
          <p:nvPr/>
        </p:nvSpPr>
        <p:spPr>
          <a:xfrm>
            <a:off x="7489919" y="5621135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2F5E9AA9-0A25-4758-F8AC-CF4BD1E65698}"/>
              </a:ext>
            </a:extLst>
          </p:cNvPr>
          <p:cNvSpPr/>
          <p:nvPr/>
        </p:nvSpPr>
        <p:spPr>
          <a:xfrm>
            <a:off x="1468557" y="2720469"/>
            <a:ext cx="946093" cy="1210503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8" name="Picture 4" descr="MySQL icon in SVG, PNG formats">
            <a:extLst>
              <a:ext uri="{FF2B5EF4-FFF2-40B4-BE49-F238E27FC236}">
                <a16:creationId xmlns:a16="http://schemas.microsoft.com/office/drawing/2014/main" id="{F5EF56C8-10A2-2B4C-F552-7AB729A84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57" y="3035425"/>
            <a:ext cx="692161" cy="68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832D3-25AB-DF54-9C68-2F50E10EC4C5}"/>
              </a:ext>
            </a:extLst>
          </p:cNvPr>
          <p:cNvSpPr/>
          <p:nvPr/>
        </p:nvSpPr>
        <p:spPr>
          <a:xfrm>
            <a:off x="9026461" y="3876917"/>
            <a:ext cx="1382649" cy="1552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HTML icon in SVG, PNG formats">
            <a:extLst>
              <a:ext uri="{FF2B5EF4-FFF2-40B4-BE49-F238E27FC236}">
                <a16:creationId xmlns:a16="http://schemas.microsoft.com/office/drawing/2014/main" id="{9D5821B0-69CE-0BAC-EB34-61F0554D2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143" y="3993502"/>
            <a:ext cx="566366" cy="5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icon in SVG, PNG formats">
            <a:extLst>
              <a:ext uri="{FF2B5EF4-FFF2-40B4-BE49-F238E27FC236}">
                <a16:creationId xmlns:a16="http://schemas.microsoft.com/office/drawing/2014/main" id="{E828C3EA-11AD-0C38-10E0-6C1106EBF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8745" y="4002929"/>
            <a:ext cx="566366" cy="56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Script Programming Language icon in SVG, PNG formats">
            <a:extLst>
              <a:ext uri="{FF2B5EF4-FFF2-40B4-BE49-F238E27FC236}">
                <a16:creationId xmlns:a16="http://schemas.microsoft.com/office/drawing/2014/main" id="{573E8FB0-B034-4F47-E88F-B8BB3F9B4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943" y="4658464"/>
            <a:ext cx="659740" cy="65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lasticsearch">
            <a:extLst>
              <a:ext uri="{FF2B5EF4-FFF2-40B4-BE49-F238E27FC236}">
                <a16:creationId xmlns:a16="http://schemas.microsoft.com/office/drawing/2014/main" id="{D07841E3-1EAC-E9A0-7E8E-81AC37935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9190" y="5499722"/>
            <a:ext cx="504826" cy="56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ertificate icon in SVG, PNG formats">
            <a:extLst>
              <a:ext uri="{FF2B5EF4-FFF2-40B4-BE49-F238E27FC236}">
                <a16:creationId xmlns:a16="http://schemas.microsoft.com/office/drawing/2014/main" id="{8F266D40-7E00-0785-A782-65C320812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785" y="3200921"/>
            <a:ext cx="495200" cy="49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0" descr="Certificate icon in SVG, PNG formats">
            <a:extLst>
              <a:ext uri="{FF2B5EF4-FFF2-40B4-BE49-F238E27FC236}">
                <a16:creationId xmlns:a16="http://schemas.microsoft.com/office/drawing/2014/main" id="{59D725C3-1CA1-AD09-084B-5B5D94677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08987" y="3197898"/>
            <a:ext cx="495200" cy="500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4ECCB37-F4FF-D603-0891-A08B10CA6068}"/>
              </a:ext>
            </a:extLst>
          </p:cNvPr>
          <p:cNvSpPr/>
          <p:nvPr/>
        </p:nvSpPr>
        <p:spPr>
          <a:xfrm>
            <a:off x="4368135" y="195828"/>
            <a:ext cx="4408237" cy="23858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5558925-ACAB-77B9-C070-5CC95AE722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66353" y="330836"/>
            <a:ext cx="1286771" cy="356394"/>
          </a:xfrm>
          <a:prstGeom prst="rect">
            <a:avLst/>
          </a:prstGeom>
        </p:spPr>
      </p:pic>
      <p:pic>
        <p:nvPicPr>
          <p:cNvPr id="1050" name="Picture 26" descr="Cloud Hosting Server icon in SVG, PNG formats">
            <a:extLst>
              <a:ext uri="{FF2B5EF4-FFF2-40B4-BE49-F238E27FC236}">
                <a16:creationId xmlns:a16="http://schemas.microsoft.com/office/drawing/2014/main" id="{406E7FBB-2A53-ED78-6034-9CA76F5C2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52" y="279112"/>
            <a:ext cx="578519" cy="578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E39B7C-A820-C0A2-08AF-95CEB208A921}"/>
              </a:ext>
            </a:extLst>
          </p:cNvPr>
          <p:cNvSpPr txBox="1"/>
          <p:nvPr/>
        </p:nvSpPr>
        <p:spPr>
          <a:xfrm>
            <a:off x="4375716" y="2221476"/>
            <a:ext cx="103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Deploy</a:t>
            </a:r>
          </a:p>
        </p:txBody>
      </p:sp>
      <p:pic>
        <p:nvPicPr>
          <p:cNvPr id="1052" name="Picture 28" descr="Docker icon in SVG, PNG formats">
            <a:extLst>
              <a:ext uri="{FF2B5EF4-FFF2-40B4-BE49-F238E27FC236}">
                <a16:creationId xmlns:a16="http://schemas.microsoft.com/office/drawing/2014/main" id="{7A49FD0F-F7D9-48A1-C3E9-65737E847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359" y="696756"/>
            <a:ext cx="575981" cy="575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Nginx icon in SVG, PNG formats">
            <a:extLst>
              <a:ext uri="{FF2B5EF4-FFF2-40B4-BE49-F238E27FC236}">
                <a16:creationId xmlns:a16="http://schemas.microsoft.com/office/drawing/2014/main" id="{E053F34C-C786-CD88-DADF-304C261B4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38" y="441769"/>
            <a:ext cx="1049727" cy="104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3E2AF2B-7583-E969-CAB4-1A3651625EF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10937" y="330836"/>
            <a:ext cx="1277768" cy="398542"/>
          </a:xfrm>
          <a:prstGeom prst="rect">
            <a:avLst/>
          </a:prstGeom>
        </p:spPr>
      </p:pic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1B2638D-FA41-B94E-D608-002AA786E734}"/>
              </a:ext>
            </a:extLst>
          </p:cNvPr>
          <p:cNvCxnSpPr>
            <a:cxnSpLocks/>
            <a:stCxn id="4" idx="1"/>
            <a:endCxn id="10" idx="3"/>
          </p:cNvCxnSpPr>
          <p:nvPr/>
        </p:nvCxnSpPr>
        <p:spPr>
          <a:xfrm rot="10800000">
            <a:off x="1941605" y="3930972"/>
            <a:ext cx="1104333" cy="63449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CD93FB4-BCD0-F784-EC68-42E2F923C3F6}"/>
              </a:ext>
            </a:extLst>
          </p:cNvPr>
          <p:cNvSpPr txBox="1"/>
          <p:nvPr/>
        </p:nvSpPr>
        <p:spPr>
          <a:xfrm>
            <a:off x="2099844" y="4235390"/>
            <a:ext cx="946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Fetch data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7A275F-338B-5317-16B9-759FD277DBAB}"/>
              </a:ext>
            </a:extLst>
          </p:cNvPr>
          <p:cNvCxnSpPr/>
          <p:nvPr/>
        </p:nvCxnSpPr>
        <p:spPr>
          <a:xfrm flipH="1">
            <a:off x="4890733" y="4451850"/>
            <a:ext cx="3714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48074D-D26F-E94F-60AC-1F233AF7F382}"/>
              </a:ext>
            </a:extLst>
          </p:cNvPr>
          <p:cNvCxnSpPr/>
          <p:nvPr/>
        </p:nvCxnSpPr>
        <p:spPr>
          <a:xfrm flipH="1">
            <a:off x="4890733" y="4894072"/>
            <a:ext cx="3714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B55F0E-C990-5E6C-7556-D6F0A68EA6DC}"/>
              </a:ext>
            </a:extLst>
          </p:cNvPr>
          <p:cNvSpPr txBox="1"/>
          <p:nvPr/>
        </p:nvSpPr>
        <p:spPr>
          <a:xfrm>
            <a:off x="7729725" y="4403730"/>
            <a:ext cx="81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REST API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928B3-136B-4CC9-565D-EBDEC367D8A2}"/>
              </a:ext>
            </a:extLst>
          </p:cNvPr>
          <p:cNvSpPr txBox="1"/>
          <p:nvPr/>
        </p:nvSpPr>
        <p:spPr>
          <a:xfrm>
            <a:off x="7759099" y="4933336"/>
            <a:ext cx="817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WS/WSS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B1A0BDC-08E5-EA27-A324-C97566BE0BAB}"/>
              </a:ext>
            </a:extLst>
          </p:cNvPr>
          <p:cNvCxnSpPr>
            <a:cxnSpLocks/>
          </p:cNvCxnSpPr>
          <p:nvPr/>
        </p:nvCxnSpPr>
        <p:spPr>
          <a:xfrm>
            <a:off x="4905666" y="5470673"/>
            <a:ext cx="371477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D612FA8-2238-E229-7EFE-0C6E69A8F2F5}"/>
              </a:ext>
            </a:extLst>
          </p:cNvPr>
          <p:cNvSpPr txBox="1"/>
          <p:nvPr/>
        </p:nvSpPr>
        <p:spPr>
          <a:xfrm>
            <a:off x="4900713" y="5162896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Response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43BD2E-1EC6-2C16-7903-80CA7BE9E731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1941603" y="4565462"/>
            <a:ext cx="1" cy="525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1AB636F-0393-33D2-6751-9D17F17A2A50}"/>
              </a:ext>
            </a:extLst>
          </p:cNvPr>
          <p:cNvCxnSpPr>
            <a:stCxn id="10" idx="1"/>
          </p:cNvCxnSpPr>
          <p:nvPr/>
        </p:nvCxnSpPr>
        <p:spPr>
          <a:xfrm rot="5400000" flipH="1" flipV="1">
            <a:off x="3290790" y="432475"/>
            <a:ext cx="938808" cy="36371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70EE2E0D-C791-D10D-01C7-7AF086BF8993}"/>
              </a:ext>
            </a:extLst>
          </p:cNvPr>
          <p:cNvCxnSpPr>
            <a:cxnSpLocks/>
          </p:cNvCxnSpPr>
          <p:nvPr/>
        </p:nvCxnSpPr>
        <p:spPr>
          <a:xfrm flipV="1">
            <a:off x="3760194" y="2020091"/>
            <a:ext cx="1809509" cy="1120366"/>
          </a:xfrm>
          <a:prstGeom prst="bentConnector3">
            <a:avLst>
              <a:gd name="adj1" fmla="val 31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5805819B-7473-690E-D639-8749F3D4962D}"/>
              </a:ext>
            </a:extLst>
          </p:cNvPr>
          <p:cNvCxnSpPr/>
          <p:nvPr/>
        </p:nvCxnSpPr>
        <p:spPr>
          <a:xfrm rot="10800000">
            <a:off x="7598931" y="1904211"/>
            <a:ext cx="2509314" cy="1236247"/>
          </a:xfrm>
          <a:prstGeom prst="bentConnector3">
            <a:avLst>
              <a:gd name="adj1" fmla="val 364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utoShape 32" descr="Essential Dockerfile Commands">
            <a:extLst>
              <a:ext uri="{FF2B5EF4-FFF2-40B4-BE49-F238E27FC236}">
                <a16:creationId xmlns:a16="http://schemas.microsoft.com/office/drawing/2014/main" id="{7CE64CD2-9A1D-632B-10AD-536AC3B99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25824" y="1859825"/>
            <a:ext cx="66675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62F9357C-229C-697B-647D-41E583286D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65226" y="2879253"/>
            <a:ext cx="495200" cy="65306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D720F73E-7095-0224-CA73-139480FE418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14390" y="2222233"/>
            <a:ext cx="495200" cy="65306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B747644-A566-9972-252E-A4E7E2C65D0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84188" y="2818638"/>
            <a:ext cx="495200" cy="65306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ADCCA3F-CDC0-4EBF-16B2-1CF1AF1A6F7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23170" y="1317321"/>
            <a:ext cx="1310952" cy="969966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B4E9A37-9B29-3C02-C4D8-910A106469FE}"/>
              </a:ext>
            </a:extLst>
          </p:cNvPr>
          <p:cNvSpPr txBox="1"/>
          <p:nvPr/>
        </p:nvSpPr>
        <p:spPr>
          <a:xfrm>
            <a:off x="1635266" y="1519198"/>
            <a:ext cx="114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image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E88C6E-A22A-03C2-D5CE-E086D287A2F4}"/>
              </a:ext>
            </a:extLst>
          </p:cNvPr>
          <p:cNvSpPr txBox="1"/>
          <p:nvPr/>
        </p:nvSpPr>
        <p:spPr>
          <a:xfrm>
            <a:off x="2664178" y="2584616"/>
            <a:ext cx="114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image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4AF165-F5BE-A61C-6453-3BF6A202152A}"/>
              </a:ext>
            </a:extLst>
          </p:cNvPr>
          <p:cNvSpPr txBox="1"/>
          <p:nvPr/>
        </p:nvSpPr>
        <p:spPr>
          <a:xfrm>
            <a:off x="9193025" y="2510861"/>
            <a:ext cx="1148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Create image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425661-99DE-8964-44C3-B47A45C25148}"/>
              </a:ext>
            </a:extLst>
          </p:cNvPr>
          <p:cNvSpPr txBox="1"/>
          <p:nvPr/>
        </p:nvSpPr>
        <p:spPr>
          <a:xfrm>
            <a:off x="3331246" y="3527285"/>
            <a:ext cx="921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Dockerfile</a:t>
            </a:r>
            <a:endParaRPr 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C3B653-B825-301F-56EF-BD7010740156}"/>
              </a:ext>
            </a:extLst>
          </p:cNvPr>
          <p:cNvSpPr txBox="1"/>
          <p:nvPr/>
        </p:nvSpPr>
        <p:spPr>
          <a:xfrm>
            <a:off x="8766149" y="3406292"/>
            <a:ext cx="921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Dockerfile</a:t>
            </a:r>
            <a:endParaRPr lang="en-US" sz="1400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8767AEBB-9BA6-A30D-6143-46F86F0942CE}"/>
              </a:ext>
            </a:extLst>
          </p:cNvPr>
          <p:cNvSpPr txBox="1"/>
          <p:nvPr/>
        </p:nvSpPr>
        <p:spPr>
          <a:xfrm>
            <a:off x="6288384" y="2246994"/>
            <a:ext cx="9021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Container</a:t>
            </a:r>
          </a:p>
        </p:txBody>
      </p:sp>
      <p:pic>
        <p:nvPicPr>
          <p:cNvPr id="1025" name="Picture 30" descr="Nginx icon in SVG, PNG formats">
            <a:extLst>
              <a:ext uri="{FF2B5EF4-FFF2-40B4-BE49-F238E27FC236}">
                <a16:creationId xmlns:a16="http://schemas.microsoft.com/office/drawing/2014/main" id="{681033A8-FE7C-E7ED-2615-255CCFB87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9474" y="2994831"/>
            <a:ext cx="765224" cy="76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clipse-temurin logo">
            <a:extLst>
              <a:ext uri="{FF2B5EF4-FFF2-40B4-BE49-F238E27FC236}">
                <a16:creationId xmlns:a16="http://schemas.microsoft.com/office/drawing/2014/main" id="{599C2CD5-D9DD-50F3-79B6-785C78F4E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93" y="2938432"/>
            <a:ext cx="930155" cy="93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A1261F39-BDF5-E9EB-D613-CB0CF9105888}"/>
              </a:ext>
            </a:extLst>
          </p:cNvPr>
          <p:cNvSpPr txBox="1"/>
          <p:nvPr/>
        </p:nvSpPr>
        <p:spPr>
          <a:xfrm>
            <a:off x="5091404" y="3594424"/>
            <a:ext cx="9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HTTPS/443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00DB9912-4A55-D558-D10D-15CEF8461047}"/>
              </a:ext>
            </a:extLst>
          </p:cNvPr>
          <p:cNvSpPr txBox="1"/>
          <p:nvPr/>
        </p:nvSpPr>
        <p:spPr>
          <a:xfrm>
            <a:off x="7547885" y="3597571"/>
            <a:ext cx="9934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HTTPS/443</a:t>
            </a:r>
          </a:p>
        </p:txBody>
      </p:sp>
      <p:pic>
        <p:nvPicPr>
          <p:cNvPr id="1060" name="Picture 36" descr="Red X icon in SVG, PNG formats">
            <a:extLst>
              <a:ext uri="{FF2B5EF4-FFF2-40B4-BE49-F238E27FC236}">
                <a16:creationId xmlns:a16="http://schemas.microsoft.com/office/drawing/2014/main" id="{98ED8A4B-B521-A82E-FF09-588DA6F49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480" y="4783795"/>
            <a:ext cx="369202" cy="36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New Gmail 2020 icon in SVG, PNG formats">
            <a:extLst>
              <a:ext uri="{FF2B5EF4-FFF2-40B4-BE49-F238E27FC236}">
                <a16:creationId xmlns:a16="http://schemas.microsoft.com/office/drawing/2014/main" id="{036C2F10-7CAD-3E68-726F-B2A52526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063" y="720440"/>
            <a:ext cx="444974" cy="44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87D62CEC-35D5-A5C9-CDB3-D2CEDD22B9A0}"/>
              </a:ext>
            </a:extLst>
          </p:cNvPr>
          <p:cNvSpPr txBox="1"/>
          <p:nvPr/>
        </p:nvSpPr>
        <p:spPr>
          <a:xfrm>
            <a:off x="4753190" y="6150372"/>
            <a:ext cx="2591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Technology design system</a:t>
            </a:r>
          </a:p>
        </p:txBody>
      </p:sp>
    </p:spTree>
    <p:extLst>
      <p:ext uri="{BB962C8B-B14F-4D97-AF65-F5344CB8AC3E}">
        <p14:creationId xmlns:p14="http://schemas.microsoft.com/office/powerpoint/2010/main" val="62758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D65195-9251-F8C2-67A8-3641022BE145}"/>
              </a:ext>
            </a:extLst>
          </p:cNvPr>
          <p:cNvSpPr/>
          <p:nvPr/>
        </p:nvSpPr>
        <p:spPr>
          <a:xfrm>
            <a:off x="6755876" y="1114719"/>
            <a:ext cx="4430598" cy="4628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077DAF-8F54-C535-621A-C2A84723D3B9}"/>
              </a:ext>
            </a:extLst>
          </p:cNvPr>
          <p:cNvSpPr/>
          <p:nvPr/>
        </p:nvSpPr>
        <p:spPr>
          <a:xfrm>
            <a:off x="7175369" y="2743199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AAC2E84-4A6F-FCE4-E146-6B74DB2E57B1}"/>
              </a:ext>
            </a:extLst>
          </p:cNvPr>
          <p:cNvSpPr/>
          <p:nvPr/>
        </p:nvSpPr>
        <p:spPr>
          <a:xfrm>
            <a:off x="7175369" y="3514430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B6371-C60F-0A45-988B-2D5A80F37B3F}"/>
              </a:ext>
            </a:extLst>
          </p:cNvPr>
          <p:cNvSpPr/>
          <p:nvPr/>
        </p:nvSpPr>
        <p:spPr>
          <a:xfrm>
            <a:off x="7175369" y="4285662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E34CCE-1507-78A3-367F-3D8CA2B951CF}"/>
              </a:ext>
            </a:extLst>
          </p:cNvPr>
          <p:cNvSpPr/>
          <p:nvPr/>
        </p:nvSpPr>
        <p:spPr>
          <a:xfrm>
            <a:off x="7175368" y="5056894"/>
            <a:ext cx="3591611" cy="36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CAB0E-1D8E-0053-D47A-BDD66384C793}"/>
              </a:ext>
            </a:extLst>
          </p:cNvPr>
          <p:cNvSpPr txBox="1"/>
          <p:nvPr/>
        </p:nvSpPr>
        <p:spPr>
          <a:xfrm>
            <a:off x="7088956" y="2339612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E80332-148B-DE2F-7918-E71413060F9D}"/>
              </a:ext>
            </a:extLst>
          </p:cNvPr>
          <p:cNvSpPr txBox="1"/>
          <p:nvPr/>
        </p:nvSpPr>
        <p:spPr>
          <a:xfrm>
            <a:off x="7088956" y="3162689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DABDD-7CE0-8324-2BFA-7A6BB53DB01B}"/>
              </a:ext>
            </a:extLst>
          </p:cNvPr>
          <p:cNvSpPr txBox="1"/>
          <p:nvPr/>
        </p:nvSpPr>
        <p:spPr>
          <a:xfrm>
            <a:off x="7088955" y="3966921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475571-A2C3-1B94-4326-1234BB7369C5}"/>
              </a:ext>
            </a:extLst>
          </p:cNvPr>
          <p:cNvSpPr/>
          <p:nvPr/>
        </p:nvSpPr>
        <p:spPr>
          <a:xfrm>
            <a:off x="1252194" y="1649690"/>
            <a:ext cx="4430598" cy="30036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E3988-E6C8-F34C-5F47-4FF941B69D93}"/>
              </a:ext>
            </a:extLst>
          </p:cNvPr>
          <p:cNvSpPr txBox="1"/>
          <p:nvPr/>
        </p:nvSpPr>
        <p:spPr>
          <a:xfrm>
            <a:off x="1671687" y="1991194"/>
            <a:ext cx="35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Application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619DDC-6447-CB87-093C-EB2276EEDE65}"/>
              </a:ext>
            </a:extLst>
          </p:cNvPr>
          <p:cNvSpPr/>
          <p:nvPr/>
        </p:nvSpPr>
        <p:spPr>
          <a:xfrm>
            <a:off x="1671687" y="3388117"/>
            <a:ext cx="3591612" cy="3676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DFBC76-C266-3CB4-5664-B7EED20C4BC8}"/>
              </a:ext>
            </a:extLst>
          </p:cNvPr>
          <p:cNvSpPr/>
          <p:nvPr/>
        </p:nvSpPr>
        <p:spPr>
          <a:xfrm>
            <a:off x="1671687" y="3882075"/>
            <a:ext cx="3591612" cy="3676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DF27E-6FAD-22EE-351F-3B9B94DB80A6}"/>
              </a:ext>
            </a:extLst>
          </p:cNvPr>
          <p:cNvSpPr txBox="1"/>
          <p:nvPr/>
        </p:nvSpPr>
        <p:spPr>
          <a:xfrm>
            <a:off x="1585274" y="2984530"/>
            <a:ext cx="8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F53A9B-1ACE-EE0A-ED37-453D2575390D}"/>
              </a:ext>
            </a:extLst>
          </p:cNvPr>
          <p:cNvSpPr txBox="1"/>
          <p:nvPr/>
        </p:nvSpPr>
        <p:spPr>
          <a:xfrm>
            <a:off x="7175369" y="1357834"/>
            <a:ext cx="359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Chat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8210A1-4298-8622-E7E9-F20BCD8137F4}"/>
              </a:ext>
            </a:extLst>
          </p:cNvPr>
          <p:cNvSpPr txBox="1"/>
          <p:nvPr/>
        </p:nvSpPr>
        <p:spPr>
          <a:xfrm>
            <a:off x="1769298" y="2580943"/>
            <a:ext cx="1680911" cy="369332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Access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544713-63B4-8506-43FE-3D9CE3BC8275}"/>
              </a:ext>
            </a:extLst>
          </p:cNvPr>
          <p:cNvSpPr txBox="1"/>
          <p:nvPr/>
        </p:nvSpPr>
        <p:spPr>
          <a:xfrm>
            <a:off x="3467492" y="2580943"/>
            <a:ext cx="16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4F67271-839E-6999-7EC6-CEDD09FA10B6}"/>
              </a:ext>
            </a:extLst>
          </p:cNvPr>
          <p:cNvCxnSpPr>
            <a:cxnSpLocks/>
          </p:cNvCxnSpPr>
          <p:nvPr/>
        </p:nvCxnSpPr>
        <p:spPr>
          <a:xfrm>
            <a:off x="1671687" y="2984530"/>
            <a:ext cx="179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159BA2-802D-3C41-631B-EE258A8A9879}"/>
              </a:ext>
            </a:extLst>
          </p:cNvPr>
          <p:cNvSpPr txBox="1"/>
          <p:nvPr/>
        </p:nvSpPr>
        <p:spPr>
          <a:xfrm>
            <a:off x="7272981" y="1848723"/>
            <a:ext cx="1680911" cy="369332"/>
          </a:xfrm>
          <a:prstGeom prst="rect">
            <a:avLst/>
          </a:prstGeom>
          <a:noFill/>
          <a:ln w="38100"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Access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A8E085-FA61-D087-57A2-B039D860E9BC}"/>
              </a:ext>
            </a:extLst>
          </p:cNvPr>
          <p:cNvSpPr txBox="1"/>
          <p:nvPr/>
        </p:nvSpPr>
        <p:spPr>
          <a:xfrm>
            <a:off x="8971175" y="1848723"/>
            <a:ext cx="1680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Create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F6855E-1885-2C42-1F84-424BA202003C}"/>
              </a:ext>
            </a:extLst>
          </p:cNvPr>
          <p:cNvCxnSpPr>
            <a:cxnSpLocks/>
          </p:cNvCxnSpPr>
          <p:nvPr/>
        </p:nvCxnSpPr>
        <p:spPr>
          <a:xfrm>
            <a:off x="8971175" y="2291782"/>
            <a:ext cx="17958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14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779D04-B46B-2D00-4D4C-8EDCA9C768AA}"/>
              </a:ext>
            </a:extLst>
          </p:cNvPr>
          <p:cNvSpPr/>
          <p:nvPr/>
        </p:nvSpPr>
        <p:spPr>
          <a:xfrm>
            <a:off x="1307184" y="1114719"/>
            <a:ext cx="9712750" cy="46285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918B0-546B-9329-6300-6AAE035D3385}"/>
              </a:ext>
            </a:extLst>
          </p:cNvPr>
          <p:cNvSpPr txBox="1"/>
          <p:nvPr/>
        </p:nvSpPr>
        <p:spPr>
          <a:xfrm>
            <a:off x="8494614" y="1282045"/>
            <a:ext cx="1122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CHAT BOX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677AA2-415F-25FE-808B-FC0CACF18544}"/>
              </a:ext>
            </a:extLst>
          </p:cNvPr>
          <p:cNvSpPr/>
          <p:nvPr/>
        </p:nvSpPr>
        <p:spPr>
          <a:xfrm>
            <a:off x="7524162" y="1651378"/>
            <a:ext cx="3063711" cy="32051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B358D-98F4-65AA-FB5B-09307A9AFC94}"/>
              </a:ext>
            </a:extLst>
          </p:cNvPr>
          <p:cNvSpPr/>
          <p:nvPr/>
        </p:nvSpPr>
        <p:spPr>
          <a:xfrm>
            <a:off x="9898144" y="5007816"/>
            <a:ext cx="689729" cy="397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F7B572-F33B-B18D-567F-F6166E7BB4B8}"/>
              </a:ext>
            </a:extLst>
          </p:cNvPr>
          <p:cNvSpPr txBox="1"/>
          <p:nvPr/>
        </p:nvSpPr>
        <p:spPr>
          <a:xfrm>
            <a:off x="2444739" y="1282045"/>
            <a:ext cx="13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User existing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8922F-CC69-6606-F46B-0CA265B0B478}"/>
              </a:ext>
            </a:extLst>
          </p:cNvPr>
          <p:cNvSpPr/>
          <p:nvPr/>
        </p:nvSpPr>
        <p:spPr>
          <a:xfrm>
            <a:off x="1604130" y="1651377"/>
            <a:ext cx="3063711" cy="320511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B3679B-1120-71E7-8BC7-7AB7AD294648}"/>
              </a:ext>
            </a:extLst>
          </p:cNvPr>
          <p:cNvSpPr txBox="1"/>
          <p:nvPr/>
        </p:nvSpPr>
        <p:spPr>
          <a:xfrm>
            <a:off x="1307184" y="454281"/>
            <a:ext cx="20217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Username: johnson92</a:t>
            </a:r>
          </a:p>
          <a:p>
            <a:r>
              <a:rPr lang="en-US" sz="1600" dirty="0"/>
              <a:t>Full name: John Son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FBCE5-BECB-8C70-B51B-2C79BE208B67}"/>
              </a:ext>
            </a:extLst>
          </p:cNvPr>
          <p:cNvSpPr/>
          <p:nvPr/>
        </p:nvSpPr>
        <p:spPr>
          <a:xfrm>
            <a:off x="7524162" y="5007816"/>
            <a:ext cx="2279714" cy="397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message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32AD3E-B404-E4A5-48FA-B7861239590A}"/>
              </a:ext>
            </a:extLst>
          </p:cNvPr>
          <p:cNvSpPr/>
          <p:nvPr/>
        </p:nvSpPr>
        <p:spPr>
          <a:xfrm>
            <a:off x="3544478" y="4995537"/>
            <a:ext cx="1123361" cy="397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by 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EF2FC-DF06-0907-B4BC-1579567C6943}"/>
              </a:ext>
            </a:extLst>
          </p:cNvPr>
          <p:cNvSpPr/>
          <p:nvPr/>
        </p:nvSpPr>
        <p:spPr>
          <a:xfrm>
            <a:off x="1604126" y="5007816"/>
            <a:ext cx="1893217" cy="3976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Enter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userID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138E3D-DBC1-0B0C-775E-D201D11E6A9A}"/>
              </a:ext>
            </a:extLst>
          </p:cNvPr>
          <p:cNvSpPr txBox="1"/>
          <p:nvPr/>
        </p:nvSpPr>
        <p:spPr>
          <a:xfrm>
            <a:off x="1604126" y="1697543"/>
            <a:ext cx="14318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found:</a:t>
            </a:r>
          </a:p>
          <a:p>
            <a:r>
              <a:rPr lang="en-US" sz="1200" dirty="0"/>
              <a:t>ID: </a:t>
            </a:r>
            <a:r>
              <a:rPr lang="en-US" sz="1200" dirty="0" err="1"/>
              <a:t>xxxx-xxxx-xxxx</a:t>
            </a:r>
            <a:endParaRPr lang="en-US" sz="1200" dirty="0"/>
          </a:p>
          <a:p>
            <a:r>
              <a:rPr lang="en-US" sz="1200" dirty="0"/>
              <a:t>Full name: John Son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F08AFFB-48B6-6E70-FFE2-057D01E9F916}"/>
              </a:ext>
            </a:extLst>
          </p:cNvPr>
          <p:cNvCxnSpPr/>
          <p:nvPr/>
        </p:nvCxnSpPr>
        <p:spPr>
          <a:xfrm>
            <a:off x="1687398" y="2376770"/>
            <a:ext cx="26489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7B9623B-5F45-8AB1-71C1-731B37489376}"/>
              </a:ext>
            </a:extLst>
          </p:cNvPr>
          <p:cNvSpPr txBox="1"/>
          <p:nvPr/>
        </p:nvSpPr>
        <p:spPr>
          <a:xfrm>
            <a:off x="1604126" y="2422937"/>
            <a:ext cx="149816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All user:</a:t>
            </a:r>
          </a:p>
          <a:p>
            <a:r>
              <a:rPr lang="en-US" sz="1200" dirty="0"/>
              <a:t>ID: </a:t>
            </a:r>
            <a:r>
              <a:rPr lang="en-US" sz="1200" dirty="0" err="1"/>
              <a:t>xxxx-xxxx-xxxx</a:t>
            </a:r>
            <a:endParaRPr lang="en-US" sz="1200" dirty="0"/>
          </a:p>
          <a:p>
            <a:r>
              <a:rPr lang="en-US" sz="1200" dirty="0"/>
              <a:t>Full name: John Son</a:t>
            </a:r>
          </a:p>
          <a:p>
            <a:endParaRPr lang="en-US" sz="1200" dirty="0"/>
          </a:p>
          <a:p>
            <a:r>
              <a:rPr lang="en-US" sz="1200" dirty="0"/>
              <a:t>ID: xxx-</a:t>
            </a:r>
            <a:r>
              <a:rPr lang="en-US" sz="1200" dirty="0" err="1"/>
              <a:t>xxxx</a:t>
            </a:r>
            <a:r>
              <a:rPr lang="en-US" sz="1200" dirty="0"/>
              <a:t>-</a:t>
            </a:r>
            <a:r>
              <a:rPr lang="en-US" sz="1200" dirty="0" err="1"/>
              <a:t>xxxx</a:t>
            </a:r>
            <a:endParaRPr lang="en-US" sz="1200" dirty="0"/>
          </a:p>
          <a:p>
            <a:r>
              <a:rPr lang="en-US" sz="1200" dirty="0"/>
              <a:t>Full name: David Ben</a:t>
            </a:r>
          </a:p>
          <a:p>
            <a:endParaRPr lang="en-US" sz="1200" dirty="0"/>
          </a:p>
          <a:p>
            <a:r>
              <a:rPr lang="en-US" sz="1200" dirty="0"/>
              <a:t>ID: </a:t>
            </a:r>
            <a:r>
              <a:rPr lang="en-US" sz="1200" dirty="0" err="1"/>
              <a:t>xxxx-xxxxx-xxxxx</a:t>
            </a:r>
            <a:endParaRPr lang="en-US" sz="1200" dirty="0"/>
          </a:p>
          <a:p>
            <a:r>
              <a:rPr lang="en-US" sz="1200" dirty="0"/>
              <a:t>Full name: Nguyen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CD51F-9F58-B2EA-F508-42DC53CD95C8}"/>
              </a:ext>
            </a:extLst>
          </p:cNvPr>
          <p:cNvSpPr txBox="1"/>
          <p:nvPr/>
        </p:nvSpPr>
        <p:spPr>
          <a:xfrm>
            <a:off x="8494614" y="4501036"/>
            <a:ext cx="2131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You: Hello David. How are you?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650457-D969-EA79-6E9B-B7DCD94D519B}"/>
              </a:ext>
            </a:extLst>
          </p:cNvPr>
          <p:cNvSpPr txBox="1"/>
          <p:nvPr/>
        </p:nvSpPr>
        <p:spPr>
          <a:xfrm>
            <a:off x="7588789" y="4193610"/>
            <a:ext cx="1539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David Ben: Hello John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163E9-EA89-5114-E4C3-88CC020F2A5A}"/>
              </a:ext>
            </a:extLst>
          </p:cNvPr>
          <p:cNvSpPr txBox="1"/>
          <p:nvPr/>
        </p:nvSpPr>
        <p:spPr>
          <a:xfrm>
            <a:off x="9278919" y="3842438"/>
            <a:ext cx="13735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You: Hello Nguyen!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1895B1-AFF5-053F-CE78-534C766D9BB0}"/>
              </a:ext>
            </a:extLst>
          </p:cNvPr>
          <p:cNvSpPr txBox="1"/>
          <p:nvPr/>
        </p:nvSpPr>
        <p:spPr>
          <a:xfrm>
            <a:off x="7588789" y="3578758"/>
            <a:ext cx="151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Nguyen A: Hello John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0BFAA1-2F41-033E-B828-9DDBEA309825}"/>
              </a:ext>
            </a:extLst>
          </p:cNvPr>
          <p:cNvCxnSpPr/>
          <p:nvPr/>
        </p:nvCxnSpPr>
        <p:spPr>
          <a:xfrm>
            <a:off x="6190269" y="1466711"/>
            <a:ext cx="0" cy="3938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7CCDDA9-F5E0-3FF5-6AE6-3B71AC1E3A20}"/>
              </a:ext>
            </a:extLst>
          </p:cNvPr>
          <p:cNvSpPr txBox="1"/>
          <p:nvPr/>
        </p:nvSpPr>
        <p:spPr>
          <a:xfrm>
            <a:off x="8615581" y="5701029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UserID</a:t>
            </a:r>
            <a:r>
              <a:rPr lang="en-US" dirty="0"/>
              <a:t>: </a:t>
            </a:r>
            <a:r>
              <a:rPr lang="en-US" dirty="0" err="1"/>
              <a:t>xxxxx-xxxxx-xxxxx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1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E35AFE-8230-D9BC-3573-49EE37343238}"/>
              </a:ext>
            </a:extLst>
          </p:cNvPr>
          <p:cNvSpPr/>
          <p:nvPr/>
        </p:nvSpPr>
        <p:spPr>
          <a:xfrm>
            <a:off x="6150456" y="3077547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AB7F72D-956E-2871-05AB-1FEEFEE2D737}"/>
              </a:ext>
            </a:extLst>
          </p:cNvPr>
          <p:cNvSpPr/>
          <p:nvPr/>
        </p:nvSpPr>
        <p:spPr>
          <a:xfrm>
            <a:off x="4433499" y="1022812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F41692-E0B0-EB11-065D-2790D67DCEC5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4574901" y="1315043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8274D2-6154-07F7-BAE1-C77B5E71E9A0}"/>
              </a:ext>
            </a:extLst>
          </p:cNvPr>
          <p:cNvCxnSpPr>
            <a:cxnSpLocks/>
          </p:cNvCxnSpPr>
          <p:nvPr/>
        </p:nvCxnSpPr>
        <p:spPr>
          <a:xfrm flipH="1">
            <a:off x="4433499" y="1814664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B3D871-FD42-2AB0-637E-1877DA21454D}"/>
              </a:ext>
            </a:extLst>
          </p:cNvPr>
          <p:cNvCxnSpPr>
            <a:cxnSpLocks/>
          </p:cNvCxnSpPr>
          <p:nvPr/>
        </p:nvCxnSpPr>
        <p:spPr>
          <a:xfrm flipH="1" flipV="1">
            <a:off x="4574901" y="1814664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9408979-0200-6BFD-02DD-154F9F38B4BA}"/>
              </a:ext>
            </a:extLst>
          </p:cNvPr>
          <p:cNvCxnSpPr/>
          <p:nvPr/>
        </p:nvCxnSpPr>
        <p:spPr>
          <a:xfrm>
            <a:off x="4358084" y="1494152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558479A-5B5C-D57D-C2B4-E745F79F5200}"/>
              </a:ext>
            </a:extLst>
          </p:cNvPr>
          <p:cNvCxnSpPr>
            <a:cxnSpLocks/>
          </p:cNvCxnSpPr>
          <p:nvPr/>
        </p:nvCxnSpPr>
        <p:spPr>
          <a:xfrm flipV="1">
            <a:off x="5182838" y="2004472"/>
            <a:ext cx="1033887" cy="3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D13F33-F4E2-367C-F7A7-9200A0B3E227}"/>
              </a:ext>
            </a:extLst>
          </p:cNvPr>
          <p:cNvSpPr txBox="1"/>
          <p:nvPr/>
        </p:nvSpPr>
        <p:spPr>
          <a:xfrm>
            <a:off x="3768951" y="1022812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9E4434-1B9E-E70E-DB03-048583B23A87}"/>
              </a:ext>
            </a:extLst>
          </p:cNvPr>
          <p:cNvSpPr txBox="1"/>
          <p:nvPr/>
        </p:nvSpPr>
        <p:spPr>
          <a:xfrm>
            <a:off x="5057169" y="1655943"/>
            <a:ext cx="133530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userCode</a:t>
            </a:r>
            <a:r>
              <a:rPr lang="en-US" sz="1000" dirty="0"/>
              <a:t>: “</a:t>
            </a:r>
            <a:r>
              <a:rPr lang="en-US" sz="1000" dirty="0" err="1"/>
              <a:t>CAP_xxxx</a:t>
            </a:r>
            <a:r>
              <a:rPr lang="en-US" sz="1000" dirty="0"/>
              <a:t>”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273D637C-2EF9-07A1-38A6-8F34AA1FC758}"/>
              </a:ext>
            </a:extLst>
          </p:cNvPr>
          <p:cNvSpPr/>
          <p:nvPr/>
        </p:nvSpPr>
        <p:spPr>
          <a:xfrm>
            <a:off x="8774114" y="2904413"/>
            <a:ext cx="1508446" cy="92660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access code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31711B1D-966A-646F-BD3C-82D2018EE132}"/>
              </a:ext>
            </a:extLst>
          </p:cNvPr>
          <p:cNvSpPr/>
          <p:nvPr/>
        </p:nvSpPr>
        <p:spPr>
          <a:xfrm>
            <a:off x="9064211" y="5035431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4E10C91-75D8-1188-4E5D-C53220E822FA}"/>
              </a:ext>
            </a:extLst>
          </p:cNvPr>
          <p:cNvCxnSpPr>
            <a:cxnSpLocks/>
            <a:stCxn id="49" idx="2"/>
            <a:endCxn id="55" idx="1"/>
          </p:cNvCxnSpPr>
          <p:nvPr/>
        </p:nvCxnSpPr>
        <p:spPr>
          <a:xfrm flipH="1">
            <a:off x="9521411" y="3831022"/>
            <a:ext cx="6926" cy="1204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8BABF1-877B-B707-27F3-42464A8B6FC5}"/>
              </a:ext>
            </a:extLst>
          </p:cNvPr>
          <p:cNvCxnSpPr>
            <a:cxnSpLocks/>
          </p:cNvCxnSpPr>
          <p:nvPr/>
        </p:nvCxnSpPr>
        <p:spPr>
          <a:xfrm>
            <a:off x="7479636" y="3545094"/>
            <a:ext cx="15845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iamond 70">
            <a:extLst>
              <a:ext uri="{FF2B5EF4-FFF2-40B4-BE49-F238E27FC236}">
                <a16:creationId xmlns:a16="http://schemas.microsoft.com/office/drawing/2014/main" id="{4B062FF2-B433-1072-B7D2-27BE68A06922}"/>
              </a:ext>
            </a:extLst>
          </p:cNvPr>
          <p:cNvSpPr/>
          <p:nvPr/>
        </p:nvSpPr>
        <p:spPr>
          <a:xfrm>
            <a:off x="6218358" y="1644400"/>
            <a:ext cx="1193377" cy="7374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Login</a:t>
            </a: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03E4C1C-21C3-BC5A-F636-A0E9080C3B29}"/>
              </a:ext>
            </a:extLst>
          </p:cNvPr>
          <p:cNvCxnSpPr>
            <a:cxnSpLocks/>
            <a:endCxn id="55" idx="2"/>
          </p:cNvCxnSpPr>
          <p:nvPr/>
        </p:nvCxnSpPr>
        <p:spPr>
          <a:xfrm rot="16200000" flipH="1">
            <a:off x="7255799" y="3835095"/>
            <a:ext cx="1964348" cy="165247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FB987663-A967-61BC-BBB7-0E7AB2EEC6E3}"/>
              </a:ext>
            </a:extLst>
          </p:cNvPr>
          <p:cNvSpPr txBox="1"/>
          <p:nvPr/>
        </p:nvSpPr>
        <p:spPr>
          <a:xfrm>
            <a:off x="8376642" y="3554023"/>
            <a:ext cx="593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Create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21E7768-752D-12BA-8DEE-29AF15958F31}"/>
              </a:ext>
            </a:extLst>
          </p:cNvPr>
          <p:cNvSpPr txBox="1"/>
          <p:nvPr/>
        </p:nvSpPr>
        <p:spPr>
          <a:xfrm>
            <a:off x="9539067" y="3831022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7E1840A-FF22-90C0-E2F4-CD02F74C52D0}"/>
              </a:ext>
            </a:extLst>
          </p:cNvPr>
          <p:cNvCxnSpPr>
            <a:cxnSpLocks/>
          </p:cNvCxnSpPr>
          <p:nvPr/>
        </p:nvCxnSpPr>
        <p:spPr>
          <a:xfrm flipH="1">
            <a:off x="7479636" y="3179570"/>
            <a:ext cx="16022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BC981C7B-3830-FC3B-01C7-50775558CD6B}"/>
              </a:ext>
            </a:extLst>
          </p:cNvPr>
          <p:cNvSpPr txBox="1"/>
          <p:nvPr/>
        </p:nvSpPr>
        <p:spPr>
          <a:xfrm>
            <a:off x="7509333" y="2894677"/>
            <a:ext cx="951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Access code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611D883-6C50-C3FD-C59F-992E74775250}"/>
              </a:ext>
            </a:extLst>
          </p:cNvPr>
          <p:cNvSpPr/>
          <p:nvPr/>
        </p:nvSpPr>
        <p:spPr>
          <a:xfrm>
            <a:off x="3925880" y="4292687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Mail service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85D0D4CD-BA54-88B7-2016-70B1FBBE1322}"/>
              </a:ext>
            </a:extLst>
          </p:cNvPr>
          <p:cNvSpPr txBox="1"/>
          <p:nvPr/>
        </p:nvSpPr>
        <p:spPr>
          <a:xfrm>
            <a:off x="4575757" y="2148109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mail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CC98F93-D6DA-50C4-3365-F8EF6D82A539}"/>
              </a:ext>
            </a:extLst>
          </p:cNvPr>
          <p:cNvSpPr txBox="1"/>
          <p:nvPr/>
        </p:nvSpPr>
        <p:spPr>
          <a:xfrm>
            <a:off x="5057796" y="805999"/>
            <a:ext cx="133530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accessCode</a:t>
            </a:r>
            <a:r>
              <a:rPr lang="en-US" sz="1000" dirty="0"/>
              <a:t>: “</a:t>
            </a:r>
            <a:r>
              <a:rPr lang="en-US" sz="1000" dirty="0" err="1"/>
              <a:t>xxxxx</a:t>
            </a:r>
            <a:r>
              <a:rPr lang="en-US" sz="1000" dirty="0"/>
              <a:t>”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971E8F6-1BF2-97E2-FADF-2436512748FC}"/>
              </a:ext>
            </a:extLst>
          </p:cNvPr>
          <p:cNvSpPr/>
          <p:nvPr/>
        </p:nvSpPr>
        <p:spPr>
          <a:xfrm>
            <a:off x="8154185" y="937971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152" name="Cylinder 151">
            <a:extLst>
              <a:ext uri="{FF2B5EF4-FFF2-40B4-BE49-F238E27FC236}">
                <a16:creationId xmlns:a16="http://schemas.microsoft.com/office/drawing/2014/main" id="{F7613172-152D-F3C5-5293-ED39A9C18CD0}"/>
              </a:ext>
            </a:extLst>
          </p:cNvPr>
          <p:cNvSpPr/>
          <p:nvPr/>
        </p:nvSpPr>
        <p:spPr>
          <a:xfrm>
            <a:off x="10784421" y="596567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DD018EB2-3D4A-F3FD-27B8-5E16CD2F94DA}"/>
              </a:ext>
            </a:extLst>
          </p:cNvPr>
          <p:cNvCxnSpPr>
            <a:cxnSpLocks/>
          </p:cNvCxnSpPr>
          <p:nvPr/>
        </p:nvCxnSpPr>
        <p:spPr>
          <a:xfrm flipV="1">
            <a:off x="9483365" y="1370816"/>
            <a:ext cx="1301056" cy="1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6BD6590-C109-0D8B-944B-356E14F729E5}"/>
              </a:ext>
            </a:extLst>
          </p:cNvPr>
          <p:cNvCxnSpPr>
            <a:cxnSpLocks/>
          </p:cNvCxnSpPr>
          <p:nvPr/>
        </p:nvCxnSpPr>
        <p:spPr>
          <a:xfrm flipH="1">
            <a:off x="9483365" y="999583"/>
            <a:ext cx="1301056" cy="1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0782B7BF-25A8-BFEE-EFEB-B8A22A348931}"/>
              </a:ext>
            </a:extLst>
          </p:cNvPr>
          <p:cNvSpPr txBox="1"/>
          <p:nvPr/>
        </p:nvSpPr>
        <p:spPr>
          <a:xfrm>
            <a:off x="9483365" y="140342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95C4760-E048-BD8F-5984-E99484D3CAF5}"/>
              </a:ext>
            </a:extLst>
          </p:cNvPr>
          <p:cNvSpPr txBox="1"/>
          <p:nvPr/>
        </p:nvSpPr>
        <p:spPr>
          <a:xfrm>
            <a:off x="9527958" y="715451"/>
            <a:ext cx="6059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F0B628E-221E-8196-283D-9173F7A2A2BF}"/>
              </a:ext>
            </a:extLst>
          </p:cNvPr>
          <p:cNvCxnSpPr>
            <a:cxnSpLocks/>
          </p:cNvCxnSpPr>
          <p:nvPr/>
        </p:nvCxnSpPr>
        <p:spPr>
          <a:xfrm>
            <a:off x="6440250" y="2180540"/>
            <a:ext cx="0" cy="85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D87E7C2-60D8-A8B7-696B-75CAFA256DBC}"/>
              </a:ext>
            </a:extLst>
          </p:cNvPr>
          <p:cNvCxnSpPr>
            <a:cxnSpLocks/>
          </p:cNvCxnSpPr>
          <p:nvPr/>
        </p:nvCxnSpPr>
        <p:spPr>
          <a:xfrm flipV="1">
            <a:off x="7222504" y="2135826"/>
            <a:ext cx="0" cy="934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6472958-0701-0D7E-516E-A25B7FAB7BF2}"/>
              </a:ext>
            </a:extLst>
          </p:cNvPr>
          <p:cNvSpPr txBox="1"/>
          <p:nvPr/>
        </p:nvSpPr>
        <p:spPr>
          <a:xfrm>
            <a:off x="5655380" y="2783140"/>
            <a:ext cx="81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User code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A202518-471E-BB17-456F-EC32C5BFCBF9}"/>
              </a:ext>
            </a:extLst>
          </p:cNvPr>
          <p:cNvSpPr txBox="1"/>
          <p:nvPr/>
        </p:nvSpPr>
        <p:spPr>
          <a:xfrm>
            <a:off x="7215080" y="2259690"/>
            <a:ext cx="12615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Reject if not exist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9F05840-CE1D-8301-BB33-A0CB53A6176A}"/>
              </a:ext>
            </a:extLst>
          </p:cNvPr>
          <p:cNvSpPr txBox="1"/>
          <p:nvPr/>
        </p:nvSpPr>
        <p:spPr>
          <a:xfrm>
            <a:off x="7845862" y="5374402"/>
            <a:ext cx="1204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user code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C6F3B130-08F8-2F1F-1D97-98BC6E292184}"/>
              </a:ext>
            </a:extLst>
          </p:cNvPr>
          <p:cNvSpPr txBox="1"/>
          <p:nvPr/>
        </p:nvSpPr>
        <p:spPr>
          <a:xfrm>
            <a:off x="7376093" y="3831022"/>
            <a:ext cx="951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Return</a:t>
            </a:r>
          </a:p>
          <a:p>
            <a:r>
              <a:rPr lang="en-US" sz="1200" dirty="0"/>
              <a:t>exists or not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5EB1712E-376D-9A28-3916-500191F01D57}"/>
              </a:ext>
            </a:extLst>
          </p:cNvPr>
          <p:cNvCxnSpPr>
            <a:cxnSpLocks/>
            <a:stCxn id="2" idx="1"/>
            <a:endCxn id="110" idx="3"/>
          </p:cNvCxnSpPr>
          <p:nvPr/>
        </p:nvCxnSpPr>
        <p:spPr>
          <a:xfrm rot="10800000" flipV="1">
            <a:off x="5255060" y="3355638"/>
            <a:ext cx="895396" cy="1215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2017BC89-4D32-93FA-76A9-AA2449D0A43B}"/>
              </a:ext>
            </a:extLst>
          </p:cNvPr>
          <p:cNvSpPr txBox="1"/>
          <p:nvPr/>
        </p:nvSpPr>
        <p:spPr>
          <a:xfrm>
            <a:off x="5304351" y="4571868"/>
            <a:ext cx="943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Access code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E61FB134-1075-3660-6434-C58E012C0F9B}"/>
              </a:ext>
            </a:extLst>
          </p:cNvPr>
          <p:cNvCxnSpPr>
            <a:cxnSpLocks/>
            <a:stCxn id="110" idx="0"/>
          </p:cNvCxnSpPr>
          <p:nvPr/>
        </p:nvCxnSpPr>
        <p:spPr>
          <a:xfrm flipV="1">
            <a:off x="4590470" y="2036429"/>
            <a:ext cx="0" cy="2256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E661884-1EB3-6798-D1B3-CDA8A82EF490}"/>
              </a:ext>
            </a:extLst>
          </p:cNvPr>
          <p:cNvCxnSpPr/>
          <p:nvPr/>
        </p:nvCxnSpPr>
        <p:spPr>
          <a:xfrm flipV="1">
            <a:off x="5057169" y="1105655"/>
            <a:ext cx="3097016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A1AD984-41BA-E450-6DEC-7DA609547E4B}"/>
              </a:ext>
            </a:extLst>
          </p:cNvPr>
          <p:cNvCxnSpPr>
            <a:cxnSpLocks/>
          </p:cNvCxnSpPr>
          <p:nvPr/>
        </p:nvCxnSpPr>
        <p:spPr>
          <a:xfrm flipH="1" flipV="1">
            <a:off x="5057169" y="1408320"/>
            <a:ext cx="3097016" cy="7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3A2F8039-05DD-0B92-66FB-01EB4178D52F}"/>
              </a:ext>
            </a:extLst>
          </p:cNvPr>
          <p:cNvSpPr txBox="1"/>
          <p:nvPr/>
        </p:nvSpPr>
        <p:spPr>
          <a:xfrm>
            <a:off x="5145172" y="1139814"/>
            <a:ext cx="1467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Reject if invalid code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477CE17-E920-DF83-2048-4ABAB5B0B700}"/>
              </a:ext>
            </a:extLst>
          </p:cNvPr>
          <p:cNvSpPr txBox="1"/>
          <p:nvPr/>
        </p:nvSpPr>
        <p:spPr>
          <a:xfrm>
            <a:off x="489907" y="6070862"/>
            <a:ext cx="3728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and Access to Chat Application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7BD905F6-0B8C-471D-9603-FC481FF6E361}"/>
              </a:ext>
            </a:extLst>
          </p:cNvPr>
          <p:cNvSpPr txBox="1"/>
          <p:nvPr/>
        </p:nvSpPr>
        <p:spPr>
          <a:xfrm>
            <a:off x="2327805" y="500007"/>
            <a:ext cx="1418849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/>
              <a:t>{ </a:t>
            </a:r>
            <a:br>
              <a:rPr lang="en-US" sz="1000" dirty="0"/>
            </a:br>
            <a:r>
              <a:rPr lang="en-US" sz="1000" dirty="0"/>
              <a:t>    “username”: “user1”,</a:t>
            </a:r>
          </a:p>
          <a:p>
            <a:r>
              <a:rPr lang="en-US" sz="1000" dirty="0"/>
              <a:t>    “</a:t>
            </a:r>
            <a:r>
              <a:rPr lang="en-US" sz="1000" dirty="0" err="1"/>
              <a:t>fullName</a:t>
            </a:r>
            <a:r>
              <a:rPr lang="en-US" sz="1000" dirty="0"/>
              <a:t>”: “user1”</a:t>
            </a:r>
          </a:p>
          <a:p>
            <a:r>
              <a:rPr lang="en-US" sz="1000" dirty="0"/>
              <a:t>}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470F8CA-E245-8252-82A0-B43AB673ACF3}"/>
              </a:ext>
            </a:extLst>
          </p:cNvPr>
          <p:cNvSpPr/>
          <p:nvPr/>
        </p:nvSpPr>
        <p:spPr>
          <a:xfrm>
            <a:off x="1016183" y="2325007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sp>
        <p:nvSpPr>
          <p:cNvPr id="208" name="Cylinder 207">
            <a:extLst>
              <a:ext uri="{FF2B5EF4-FFF2-40B4-BE49-F238E27FC236}">
                <a16:creationId xmlns:a16="http://schemas.microsoft.com/office/drawing/2014/main" id="{6275447E-7373-5220-BFB6-D1DC2E7F980E}"/>
              </a:ext>
            </a:extLst>
          </p:cNvPr>
          <p:cNvSpPr/>
          <p:nvPr/>
        </p:nvSpPr>
        <p:spPr>
          <a:xfrm>
            <a:off x="1223573" y="4548678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212" name="Diamond 211">
            <a:extLst>
              <a:ext uri="{FF2B5EF4-FFF2-40B4-BE49-F238E27FC236}">
                <a16:creationId xmlns:a16="http://schemas.microsoft.com/office/drawing/2014/main" id="{F7CF1081-0294-91E8-81CC-150F9634BA52}"/>
              </a:ext>
            </a:extLst>
          </p:cNvPr>
          <p:cNvSpPr/>
          <p:nvPr/>
        </p:nvSpPr>
        <p:spPr>
          <a:xfrm>
            <a:off x="1089835" y="1052220"/>
            <a:ext cx="1193377" cy="7374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Create user</a:t>
            </a:r>
          </a:p>
        </p:txBody>
      </p:sp>
      <p:sp>
        <p:nvSpPr>
          <p:cNvPr id="213" name="Diamond 212">
            <a:extLst>
              <a:ext uri="{FF2B5EF4-FFF2-40B4-BE49-F238E27FC236}">
                <a16:creationId xmlns:a16="http://schemas.microsoft.com/office/drawing/2014/main" id="{176F2DB8-9EE8-B2B2-38B7-A777167185A4}"/>
              </a:ext>
            </a:extLst>
          </p:cNvPr>
          <p:cNvSpPr/>
          <p:nvPr/>
        </p:nvSpPr>
        <p:spPr>
          <a:xfrm>
            <a:off x="978784" y="3347598"/>
            <a:ext cx="1403977" cy="727699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user code</a:t>
            </a: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33826D81-E192-0580-8327-CD0096A8DCDA}"/>
              </a:ext>
            </a:extLst>
          </p:cNvPr>
          <p:cNvCxnSpPr>
            <a:cxnSpLocks/>
          </p:cNvCxnSpPr>
          <p:nvPr/>
        </p:nvCxnSpPr>
        <p:spPr>
          <a:xfrm flipH="1">
            <a:off x="2048419" y="1552997"/>
            <a:ext cx="5751" cy="76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10B189D-A3B5-9DB6-8AF1-A6890B10721B}"/>
              </a:ext>
            </a:extLst>
          </p:cNvPr>
          <p:cNvCxnSpPr>
            <a:cxnSpLocks/>
          </p:cNvCxnSpPr>
          <p:nvPr/>
        </p:nvCxnSpPr>
        <p:spPr>
          <a:xfrm>
            <a:off x="2048419" y="2889227"/>
            <a:ext cx="0" cy="6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B84D30E-906A-6603-EF67-F24F36886F90}"/>
              </a:ext>
            </a:extLst>
          </p:cNvPr>
          <p:cNvCxnSpPr>
            <a:cxnSpLocks/>
          </p:cNvCxnSpPr>
          <p:nvPr/>
        </p:nvCxnSpPr>
        <p:spPr>
          <a:xfrm flipV="1">
            <a:off x="1303361" y="2881188"/>
            <a:ext cx="0" cy="655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E5BF266-B41C-CAE4-518F-618991134D4C}"/>
              </a:ext>
            </a:extLst>
          </p:cNvPr>
          <p:cNvCxnSpPr>
            <a:cxnSpLocks/>
          </p:cNvCxnSpPr>
          <p:nvPr/>
        </p:nvCxnSpPr>
        <p:spPr>
          <a:xfrm flipH="1" flipV="1">
            <a:off x="1297139" y="1543810"/>
            <a:ext cx="5751" cy="763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E2284DC-4DF0-B5CA-0ADD-9780B801A4D7}"/>
              </a:ext>
            </a:extLst>
          </p:cNvPr>
          <p:cNvCxnSpPr>
            <a:stCxn id="213" idx="2"/>
            <a:endCxn id="208" idx="1"/>
          </p:cNvCxnSpPr>
          <p:nvPr/>
        </p:nvCxnSpPr>
        <p:spPr>
          <a:xfrm>
            <a:off x="1680773" y="4075297"/>
            <a:ext cx="0" cy="473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19A49EAC-B92B-F4AF-96C5-24DC27FCD9E2}"/>
              </a:ext>
            </a:extLst>
          </p:cNvPr>
          <p:cNvSpPr txBox="1"/>
          <p:nvPr/>
        </p:nvSpPr>
        <p:spPr>
          <a:xfrm>
            <a:off x="1684623" y="4089813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8CD518BE-990A-EB6A-6AAF-129959D2D6C7}"/>
              </a:ext>
            </a:extLst>
          </p:cNvPr>
          <p:cNvSpPr txBox="1"/>
          <p:nvPr/>
        </p:nvSpPr>
        <p:spPr>
          <a:xfrm>
            <a:off x="2052475" y="3160770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EF0DA3-981C-822F-3655-F26C45F8BFD7}"/>
              </a:ext>
            </a:extLst>
          </p:cNvPr>
          <p:cNvSpPr txBox="1"/>
          <p:nvPr/>
        </p:nvSpPr>
        <p:spPr>
          <a:xfrm>
            <a:off x="528811" y="2928903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E4155A1-628E-658A-2DF8-F8A9164D58DA}"/>
              </a:ext>
            </a:extLst>
          </p:cNvPr>
          <p:cNvSpPr txBox="1"/>
          <p:nvPr/>
        </p:nvSpPr>
        <p:spPr>
          <a:xfrm>
            <a:off x="2065749" y="2000293"/>
            <a:ext cx="689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Request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DEBA1CF6-BB3A-44FD-BC22-B100CBBE162D}"/>
              </a:ext>
            </a:extLst>
          </p:cNvPr>
          <p:cNvSpPr txBox="1"/>
          <p:nvPr/>
        </p:nvSpPr>
        <p:spPr>
          <a:xfrm>
            <a:off x="455609" y="1581598"/>
            <a:ext cx="81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code</a:t>
            </a:r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57AC93B9-3C24-EB4E-8E85-9B1A6F5A0533}"/>
              </a:ext>
            </a:extLst>
          </p:cNvPr>
          <p:cNvCxnSpPr>
            <a:cxnSpLocks/>
          </p:cNvCxnSpPr>
          <p:nvPr/>
        </p:nvCxnSpPr>
        <p:spPr>
          <a:xfrm flipV="1">
            <a:off x="2280648" y="1412128"/>
            <a:ext cx="1811986" cy="3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6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7207399-65BF-544A-8E62-EB69582CD0B0}"/>
              </a:ext>
            </a:extLst>
          </p:cNvPr>
          <p:cNvSpPr/>
          <p:nvPr/>
        </p:nvSpPr>
        <p:spPr>
          <a:xfrm>
            <a:off x="1209617" y="1164217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E9A89C-1106-8CA9-D997-2BC85D40672D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351019" y="1456448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1201C-7576-F8CE-6325-E13542FB1B89}"/>
              </a:ext>
            </a:extLst>
          </p:cNvPr>
          <p:cNvCxnSpPr>
            <a:cxnSpLocks/>
          </p:cNvCxnSpPr>
          <p:nvPr/>
        </p:nvCxnSpPr>
        <p:spPr>
          <a:xfrm flipH="1">
            <a:off x="1209617" y="1956069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872CD21-625E-0EF6-0BC0-871ABEA5CBA1}"/>
              </a:ext>
            </a:extLst>
          </p:cNvPr>
          <p:cNvCxnSpPr>
            <a:cxnSpLocks/>
          </p:cNvCxnSpPr>
          <p:nvPr/>
        </p:nvCxnSpPr>
        <p:spPr>
          <a:xfrm flipH="1" flipV="1">
            <a:off x="1351019" y="1956069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6EFE604-D5B5-7E01-0219-3A5FA88BBD2E}"/>
              </a:ext>
            </a:extLst>
          </p:cNvPr>
          <p:cNvCxnSpPr/>
          <p:nvPr/>
        </p:nvCxnSpPr>
        <p:spPr>
          <a:xfrm>
            <a:off x="1134202" y="1635557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14C8C7-2EB2-318A-323E-0046D024E5A6}"/>
              </a:ext>
            </a:extLst>
          </p:cNvPr>
          <p:cNvCxnSpPr>
            <a:cxnSpLocks/>
          </p:cNvCxnSpPr>
          <p:nvPr/>
        </p:nvCxnSpPr>
        <p:spPr>
          <a:xfrm flipV="1">
            <a:off x="1738097" y="1626895"/>
            <a:ext cx="1033887" cy="39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B30289C-1775-9E27-02D5-983F7E907508}"/>
              </a:ext>
            </a:extLst>
          </p:cNvPr>
          <p:cNvSpPr txBox="1"/>
          <p:nvPr/>
        </p:nvSpPr>
        <p:spPr>
          <a:xfrm>
            <a:off x="545069" y="1164217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301A5-64B9-A349-CC94-240190EE098B}"/>
              </a:ext>
            </a:extLst>
          </p:cNvPr>
          <p:cNvSpPr txBox="1"/>
          <p:nvPr/>
        </p:nvSpPr>
        <p:spPr>
          <a:xfrm>
            <a:off x="1612428" y="1278366"/>
            <a:ext cx="1335308" cy="2462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dirty="0" err="1"/>
              <a:t>userCode</a:t>
            </a:r>
            <a:r>
              <a:rPr lang="en-US" sz="1000" dirty="0"/>
              <a:t>: “</a:t>
            </a:r>
            <a:r>
              <a:rPr lang="en-US" sz="1000" dirty="0" err="1"/>
              <a:t>CAP_xxxx</a:t>
            </a:r>
            <a:r>
              <a:rPr lang="en-US" sz="1000" dirty="0"/>
              <a:t>”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7F5F8E84-AFFC-4603-2D98-DE231DACD8CA}"/>
              </a:ext>
            </a:extLst>
          </p:cNvPr>
          <p:cNvSpPr/>
          <p:nvPr/>
        </p:nvSpPr>
        <p:spPr>
          <a:xfrm>
            <a:off x="5306738" y="3121229"/>
            <a:ext cx="1465404" cy="788538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Handle messages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36C9233F-32CE-FF72-B0C4-E48AE1B910CC}"/>
              </a:ext>
            </a:extLst>
          </p:cNvPr>
          <p:cNvSpPr/>
          <p:nvPr/>
        </p:nvSpPr>
        <p:spPr>
          <a:xfrm>
            <a:off x="5582240" y="4716002"/>
            <a:ext cx="914400" cy="1216152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85ECC26-B61B-870E-3857-F515E7D08B6F}"/>
              </a:ext>
            </a:extLst>
          </p:cNvPr>
          <p:cNvSpPr/>
          <p:nvPr/>
        </p:nvSpPr>
        <p:spPr>
          <a:xfrm>
            <a:off x="2773617" y="1266823"/>
            <a:ext cx="1520284" cy="73746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Subscribe topic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8310D5-B559-C01A-8885-72FAF94329AE}"/>
              </a:ext>
            </a:extLst>
          </p:cNvPr>
          <p:cNvSpPr/>
          <p:nvPr/>
        </p:nvSpPr>
        <p:spPr>
          <a:xfrm>
            <a:off x="5432398" y="1357465"/>
            <a:ext cx="1329180" cy="5561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Message service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9D43F78-64DE-1B4D-E070-BC43A3EAA6E2}"/>
              </a:ext>
            </a:extLst>
          </p:cNvPr>
          <p:cNvCxnSpPr>
            <a:cxnSpLocks/>
            <a:stCxn id="17" idx="3"/>
            <a:endCxn id="26" idx="1"/>
          </p:cNvCxnSpPr>
          <p:nvPr/>
        </p:nvCxnSpPr>
        <p:spPr>
          <a:xfrm flipV="1">
            <a:off x="4293901" y="1635556"/>
            <a:ext cx="11384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2346D3F-7A13-43A3-5C38-06BC68304461}"/>
              </a:ext>
            </a:extLst>
          </p:cNvPr>
          <p:cNvSpPr/>
          <p:nvPr/>
        </p:nvSpPr>
        <p:spPr>
          <a:xfrm>
            <a:off x="10466452" y="1164217"/>
            <a:ext cx="282804" cy="2922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355620A-9EC1-C29E-0BB0-2A94A4A79B9C}"/>
              </a:ext>
            </a:extLst>
          </p:cNvPr>
          <p:cNvCxnSpPr>
            <a:cxnSpLocks/>
            <a:stCxn id="62" idx="4"/>
          </p:cNvCxnSpPr>
          <p:nvPr/>
        </p:nvCxnSpPr>
        <p:spPr>
          <a:xfrm>
            <a:off x="10607854" y="1456448"/>
            <a:ext cx="0" cy="4996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49883AE-C990-5B18-AB51-ABBA5EC46317}"/>
              </a:ext>
            </a:extLst>
          </p:cNvPr>
          <p:cNvCxnSpPr>
            <a:cxnSpLocks/>
          </p:cNvCxnSpPr>
          <p:nvPr/>
        </p:nvCxnSpPr>
        <p:spPr>
          <a:xfrm flipH="1">
            <a:off x="10466452" y="1956069"/>
            <a:ext cx="141402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DB534B9-41D3-86CC-C34B-3191A4EEAFC7}"/>
              </a:ext>
            </a:extLst>
          </p:cNvPr>
          <p:cNvCxnSpPr>
            <a:cxnSpLocks/>
          </p:cNvCxnSpPr>
          <p:nvPr/>
        </p:nvCxnSpPr>
        <p:spPr>
          <a:xfrm flipH="1" flipV="1">
            <a:off x="10607854" y="1956069"/>
            <a:ext cx="152399" cy="18853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BF5ABF-A7D8-7271-31DA-143A727AC3C5}"/>
              </a:ext>
            </a:extLst>
          </p:cNvPr>
          <p:cNvCxnSpPr/>
          <p:nvPr/>
        </p:nvCxnSpPr>
        <p:spPr>
          <a:xfrm>
            <a:off x="10391037" y="1635557"/>
            <a:ext cx="43363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7DC025B-9662-3A6E-9DD0-0F6436F1D464}"/>
              </a:ext>
            </a:extLst>
          </p:cNvPr>
          <p:cNvSpPr txBox="1"/>
          <p:nvPr/>
        </p:nvSpPr>
        <p:spPr>
          <a:xfrm>
            <a:off x="10867180" y="1174743"/>
            <a:ext cx="5886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User 2</a:t>
            </a: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3E27B414-E888-A7C5-CB9B-4853B00BBA49}"/>
              </a:ext>
            </a:extLst>
          </p:cNvPr>
          <p:cNvSpPr/>
          <p:nvPr/>
        </p:nvSpPr>
        <p:spPr>
          <a:xfrm>
            <a:off x="7836165" y="1278366"/>
            <a:ext cx="1416375" cy="741395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Send message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0F0B88E-B5C7-2CDA-0E51-25410733B499}"/>
              </a:ext>
            </a:extLst>
          </p:cNvPr>
          <p:cNvSpPr txBox="1"/>
          <p:nvPr/>
        </p:nvSpPr>
        <p:spPr>
          <a:xfrm>
            <a:off x="9178558" y="2098860"/>
            <a:ext cx="470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92CD0E2-C807-F3C4-A8B5-11CAB22819CE}"/>
              </a:ext>
            </a:extLst>
          </p:cNvPr>
          <p:cNvCxnSpPr>
            <a:cxnSpLocks/>
            <a:endCxn id="68" idx="3"/>
          </p:cNvCxnSpPr>
          <p:nvPr/>
        </p:nvCxnSpPr>
        <p:spPr>
          <a:xfrm flipH="1">
            <a:off x="9252540" y="1649063"/>
            <a:ext cx="8248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DA3AA74-E88B-7454-4689-184F8988C197}"/>
              </a:ext>
            </a:extLst>
          </p:cNvPr>
          <p:cNvCxnSpPr>
            <a:cxnSpLocks/>
            <a:stCxn id="68" idx="1"/>
            <a:endCxn id="26" idx="3"/>
          </p:cNvCxnSpPr>
          <p:nvPr/>
        </p:nvCxnSpPr>
        <p:spPr>
          <a:xfrm flipH="1" flipV="1">
            <a:off x="6761578" y="1635556"/>
            <a:ext cx="1074587" cy="1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2907D4B-8B58-EAAF-2318-BC052F607323}"/>
              </a:ext>
            </a:extLst>
          </p:cNvPr>
          <p:cNvSpPr txBox="1"/>
          <p:nvPr/>
        </p:nvSpPr>
        <p:spPr>
          <a:xfrm>
            <a:off x="9636458" y="134989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69CCBB-973B-2268-DF66-02E991B7483D}"/>
              </a:ext>
            </a:extLst>
          </p:cNvPr>
          <p:cNvSpPr txBox="1"/>
          <p:nvPr/>
        </p:nvSpPr>
        <p:spPr>
          <a:xfrm>
            <a:off x="7357212" y="132453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816A09B-58C1-04B5-D745-9AF457A6D71F}"/>
              </a:ext>
            </a:extLst>
          </p:cNvPr>
          <p:cNvCxnSpPr>
            <a:cxnSpLocks/>
          </p:cNvCxnSpPr>
          <p:nvPr/>
        </p:nvCxnSpPr>
        <p:spPr>
          <a:xfrm>
            <a:off x="6400801" y="1913646"/>
            <a:ext cx="0" cy="140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E743955-6EE6-954A-8F56-CF29EBE976D7}"/>
              </a:ext>
            </a:extLst>
          </p:cNvPr>
          <p:cNvSpPr txBox="1"/>
          <p:nvPr/>
        </p:nvSpPr>
        <p:spPr>
          <a:xfrm>
            <a:off x="6381326" y="1975758"/>
            <a:ext cx="1404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Check receiver user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B4D8D5F3-6D4E-890D-29ED-9B5CF619EDA3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39440" y="3919490"/>
            <a:ext cx="0" cy="79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0146D784-3C30-5DCD-A980-F8650F46BB62}"/>
              </a:ext>
            </a:extLst>
          </p:cNvPr>
          <p:cNvSpPr txBox="1"/>
          <p:nvPr/>
        </p:nvSpPr>
        <p:spPr>
          <a:xfrm>
            <a:off x="6039440" y="3919490"/>
            <a:ext cx="1049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 message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83385A73-120A-0140-9EA8-C29C36782576}"/>
              </a:ext>
            </a:extLst>
          </p:cNvPr>
          <p:cNvCxnSpPr>
            <a:cxnSpLocks/>
          </p:cNvCxnSpPr>
          <p:nvPr/>
        </p:nvCxnSpPr>
        <p:spPr>
          <a:xfrm flipV="1">
            <a:off x="5684364" y="1923369"/>
            <a:ext cx="0" cy="13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A5D27FB3-84D8-FD44-375E-141EB6766A3E}"/>
              </a:ext>
            </a:extLst>
          </p:cNvPr>
          <p:cNvSpPr txBox="1"/>
          <p:nvPr/>
        </p:nvSpPr>
        <p:spPr>
          <a:xfrm>
            <a:off x="4955802" y="2892085"/>
            <a:ext cx="783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Response</a:t>
            </a:r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9695BED2-711A-3C3D-64AC-A9A1162EB6C4}"/>
              </a:ext>
            </a:extLst>
          </p:cNvPr>
          <p:cNvCxnSpPr>
            <a:stCxn id="13" idx="1"/>
            <a:endCxn id="17" idx="2"/>
          </p:cNvCxnSpPr>
          <p:nvPr/>
        </p:nvCxnSpPr>
        <p:spPr>
          <a:xfrm rot="10800000">
            <a:off x="3533760" y="2004290"/>
            <a:ext cx="1772979" cy="15112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48A4317-89A8-2E0D-0FF1-90F60A8C8BE5}"/>
              </a:ext>
            </a:extLst>
          </p:cNvPr>
          <p:cNvSpPr txBox="1"/>
          <p:nvPr/>
        </p:nvSpPr>
        <p:spPr>
          <a:xfrm>
            <a:off x="4452170" y="3550207"/>
            <a:ext cx="1007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Send to topic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3B787A89-E752-D0A9-C0F4-42EC3F101434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8183352" y="-1067035"/>
            <a:ext cx="338137" cy="4510865"/>
          </a:xfrm>
          <a:prstGeom prst="bentConnector3">
            <a:avLst>
              <a:gd name="adj1" fmla="val 16760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5C0AF60-6FB1-7FB5-3FCC-787229DD2CD7}"/>
              </a:ext>
            </a:extLst>
          </p:cNvPr>
          <p:cNvSpPr txBox="1"/>
          <p:nvPr/>
        </p:nvSpPr>
        <p:spPr>
          <a:xfrm>
            <a:off x="6211087" y="510132"/>
            <a:ext cx="174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Message sent to receiver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0811A8-E659-89AC-C5FF-1F1AA6979DDB}"/>
              </a:ext>
            </a:extLst>
          </p:cNvPr>
          <p:cNvSpPr txBox="1"/>
          <p:nvPr/>
        </p:nvSpPr>
        <p:spPr>
          <a:xfrm>
            <a:off x="2235387" y="1652592"/>
            <a:ext cx="1136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Alert </a:t>
            </a:r>
          </a:p>
          <a:p>
            <a:r>
              <a:rPr lang="en-US" sz="1200" dirty="0"/>
              <a:t>After  received </a:t>
            </a:r>
          </a:p>
          <a:p>
            <a:r>
              <a:rPr lang="en-US" sz="1200" dirty="0"/>
              <a:t>new message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7575A9-0515-B7E2-F075-52D688D2F24E}"/>
              </a:ext>
            </a:extLst>
          </p:cNvPr>
          <p:cNvSpPr txBox="1"/>
          <p:nvPr/>
        </p:nvSpPr>
        <p:spPr>
          <a:xfrm>
            <a:off x="4092794" y="1332236"/>
            <a:ext cx="11346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Subscribe topic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BE8403F-C339-715F-AACA-94747A82206F}"/>
              </a:ext>
            </a:extLst>
          </p:cNvPr>
          <p:cNvSpPr txBox="1"/>
          <p:nvPr/>
        </p:nvSpPr>
        <p:spPr>
          <a:xfrm>
            <a:off x="4690583" y="6163202"/>
            <a:ext cx="2810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notification message</a:t>
            </a:r>
          </a:p>
        </p:txBody>
      </p:sp>
    </p:spTree>
    <p:extLst>
      <p:ext uri="{BB962C8B-B14F-4D97-AF65-F5344CB8AC3E}">
        <p14:creationId xmlns:p14="http://schemas.microsoft.com/office/powerpoint/2010/main" val="156935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594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352</Words>
  <Application>Microsoft Office PowerPoint</Application>
  <PresentationFormat>Widescreen</PresentationFormat>
  <Paragraphs>133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Nghia Pham</dc:creator>
  <cp:lastModifiedBy>Nghia Pham</cp:lastModifiedBy>
  <cp:revision>27</cp:revision>
  <dcterms:created xsi:type="dcterms:W3CDTF">2025-04-27T14:49:47Z</dcterms:created>
  <dcterms:modified xsi:type="dcterms:W3CDTF">2025-06-08T09:44:49Z</dcterms:modified>
</cp:coreProperties>
</file>