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Pham" userId="06b656930bf91286" providerId="LiveId" clId="{E2FBCB92-5E80-42B8-B0C1-EEFC1A7D5C0F}"/>
    <pc:docChg chg="undo custSel addSld modSld">
      <pc:chgData name="Nghia Pham" userId="06b656930bf91286" providerId="LiveId" clId="{E2FBCB92-5E80-42B8-B0C1-EEFC1A7D5C0F}" dt="2025-05-02T03:38:48.318" v="756" actId="1076"/>
      <pc:docMkLst>
        <pc:docMk/>
      </pc:docMkLst>
      <pc:sldChg chg="modSp mod">
        <pc:chgData name="Nghia Pham" userId="06b656930bf91286" providerId="LiveId" clId="{E2FBCB92-5E80-42B8-B0C1-EEFC1A7D5C0F}" dt="2025-04-27T14:54:17.932" v="47" actId="1076"/>
        <pc:sldMkLst>
          <pc:docMk/>
          <pc:sldMk cId="2684220739" sldId="256"/>
        </pc:sldMkLst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7" creationId="{DABDC5B5-DE14-2D40-72C4-39EC44DD24D9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21" creationId="{0A2394BF-AAD7-9AC9-E316-82395AAFC844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7" creationId="{1CCFA237-2E5A-0752-AD57-E72D06FA97B6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8" creationId="{0D1C45C7-CCAB-5C43-7451-C692D546A921}"/>
          </ac:spMkLst>
        </pc:spChg>
        <pc:spChg chg="mod">
          <ac:chgData name="Nghia Pham" userId="06b656930bf91286" providerId="LiveId" clId="{E2FBCB92-5E80-42B8-B0C1-EEFC1A7D5C0F}" dt="2025-04-27T14:54:17.932" v="47" actId="1076"/>
          <ac:spMkLst>
            <pc:docMk/>
            <pc:sldMk cId="2684220739" sldId="256"/>
            <ac:spMk id="75" creationId="{2BE294EC-BA94-D428-87EC-CC60EF08C14B}"/>
          </ac:spMkLst>
        </pc:spChg>
        <pc:spChg chg="mod">
          <ac:chgData name="Nghia Pham" userId="06b656930bf91286" providerId="LiveId" clId="{E2FBCB92-5E80-42B8-B0C1-EEFC1A7D5C0F}" dt="2025-04-27T14:54:14.346" v="46" actId="1076"/>
          <ac:spMkLst>
            <pc:docMk/>
            <pc:sldMk cId="2684220739" sldId="256"/>
            <ac:spMk id="76" creationId="{0F0F324D-8B35-EDD6-D9E5-D85E08141F67}"/>
          </ac:spMkLst>
        </pc:spChg>
        <pc:spChg chg="mod">
          <ac:chgData name="Nghia Pham" userId="06b656930bf91286" providerId="LiveId" clId="{E2FBCB92-5E80-42B8-B0C1-EEFC1A7D5C0F}" dt="2025-04-27T14:52:17.345" v="4" actId="1076"/>
          <ac:spMkLst>
            <pc:docMk/>
            <pc:sldMk cId="2684220739" sldId="256"/>
            <ac:spMk id="77" creationId="{B14D7D29-4798-2015-91C8-A34A3FBA346C}"/>
          </ac:spMkLst>
        </pc:spChg>
        <pc:spChg chg="mod">
          <ac:chgData name="Nghia Pham" userId="06b656930bf91286" providerId="LiveId" clId="{E2FBCB92-5E80-42B8-B0C1-EEFC1A7D5C0F}" dt="2025-04-27T14:52:38.971" v="8" actId="1076"/>
          <ac:spMkLst>
            <pc:docMk/>
            <pc:sldMk cId="2684220739" sldId="256"/>
            <ac:spMk id="80" creationId="{A986A746-576E-6AB9-6264-63328256D5B1}"/>
          </ac:spMkLst>
        </pc:sp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9" creationId="{5BC35C4E-2086-A9A7-4042-2DEDFFA544D6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14" creationId="{07829AC2-AEB0-4A98-3BB3-FD2CFA14759E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0" creationId="{2ECC20DE-9712-EF6F-96E1-54F69CEBFB3F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2" creationId="{8E8D0968-DC8A-E392-2015-2D1FD2D7BA71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3" creationId="{5DB8E3B8-9B62-60A9-FA79-966CB5E78BD3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5" creationId="{2D736781-BA84-7B0E-2863-8F3D48555A90}"/>
          </ac:cxnSpMkLst>
        </pc:cxnChg>
        <pc:cxnChg chg="mod">
          <ac:chgData name="Nghia Pham" userId="06b656930bf91286" providerId="LiveId" clId="{E2FBCB92-5E80-42B8-B0C1-EEFC1A7D5C0F}" dt="2025-04-27T14:51:45.742" v="0" actId="14100"/>
          <ac:cxnSpMkLst>
            <pc:docMk/>
            <pc:sldMk cId="2684220739" sldId="256"/>
            <ac:cxnSpMk id="69" creationId="{83FC68C1-D3BE-D17B-22D1-9FD91C2765AE}"/>
          </ac:cxnSpMkLst>
        </pc:cxnChg>
      </pc:sldChg>
      <pc:sldChg chg="addSp delSp modSp new mod">
        <pc:chgData name="Nghia Pham" userId="06b656930bf91286" providerId="LiveId" clId="{E2FBCB92-5E80-42B8-B0C1-EEFC1A7D5C0F}" dt="2025-05-02T03:26:52.403" v="189" actId="20577"/>
        <pc:sldMkLst>
          <pc:docMk/>
          <pc:sldMk cId="2491148055" sldId="257"/>
        </pc:sldMkLst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2" creationId="{C2A9C806-9516-6A86-BC7B-E2A81D406042}"/>
          </ac:spMkLst>
        </pc:spChg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3" creationId="{6DF33A3F-4D45-D72E-CA30-0AD8732901F3}"/>
          </ac:spMkLst>
        </pc:spChg>
        <pc:spChg chg="add mod">
          <ac:chgData name="Nghia Pham" userId="06b656930bf91286" providerId="LiveId" clId="{E2FBCB92-5E80-42B8-B0C1-EEFC1A7D5C0F}" dt="2025-05-02T03:24:00.221" v="52" actId="13822"/>
          <ac:spMkLst>
            <pc:docMk/>
            <pc:sldMk cId="2491148055" sldId="257"/>
            <ac:spMk id="4" creationId="{D2D65195-9251-F8C2-67A8-3641022BE145}"/>
          </ac:spMkLst>
        </pc:spChg>
        <pc:spChg chg="add mod">
          <ac:chgData name="Nghia Pham" userId="06b656930bf91286" providerId="LiveId" clId="{E2FBCB92-5E80-42B8-B0C1-EEFC1A7D5C0F}" dt="2025-05-02T03:24:41.372" v="111" actId="122"/>
          <ac:spMkLst>
            <pc:docMk/>
            <pc:sldMk cId="2491148055" sldId="257"/>
            <ac:spMk id="5" creationId="{AF4F4586-80DA-67C9-FD96-62E266C33829}"/>
          </ac:spMkLst>
        </pc:spChg>
        <pc:spChg chg="add mod">
          <ac:chgData name="Nghia Pham" userId="06b656930bf91286" providerId="LiveId" clId="{E2FBCB92-5E80-42B8-B0C1-EEFC1A7D5C0F}" dt="2025-05-02T03:25:37.881" v="131" actId="13822"/>
          <ac:spMkLst>
            <pc:docMk/>
            <pc:sldMk cId="2491148055" sldId="257"/>
            <ac:spMk id="6" creationId="{02077DAF-8F54-C535-621A-C2A84723D3B9}"/>
          </ac:spMkLst>
        </pc:spChg>
        <pc:spChg chg="add mod">
          <ac:chgData name="Nghia Pham" userId="06b656930bf91286" providerId="LiveId" clId="{E2FBCB92-5E80-42B8-B0C1-EEFC1A7D5C0F}" dt="2025-05-02T03:25:41.070" v="132" actId="13822"/>
          <ac:spMkLst>
            <pc:docMk/>
            <pc:sldMk cId="2491148055" sldId="257"/>
            <ac:spMk id="7" creationId="{BAAC2E84-4A6F-FCE4-E146-6B74DB2E57B1}"/>
          </ac:spMkLst>
        </pc:spChg>
        <pc:spChg chg="add mod">
          <ac:chgData name="Nghia Pham" userId="06b656930bf91286" providerId="LiveId" clId="{E2FBCB92-5E80-42B8-B0C1-EEFC1A7D5C0F}" dt="2025-05-02T03:25:43.843" v="133" actId="13822"/>
          <ac:spMkLst>
            <pc:docMk/>
            <pc:sldMk cId="2491148055" sldId="257"/>
            <ac:spMk id="8" creationId="{A53B6371-C60F-0A45-988B-2D5A80F37B3F}"/>
          </ac:spMkLst>
        </pc:spChg>
        <pc:spChg chg="add mod">
          <ac:chgData name="Nghia Pham" userId="06b656930bf91286" providerId="LiveId" clId="{E2FBCB92-5E80-42B8-B0C1-EEFC1A7D5C0F}" dt="2025-05-02T03:26:48.725" v="183" actId="20577"/>
          <ac:spMkLst>
            <pc:docMk/>
            <pc:sldMk cId="2491148055" sldId="257"/>
            <ac:spMk id="9" creationId="{F8E34CCE-1507-78A3-367F-3D8CA2B951CF}"/>
          </ac:spMkLst>
        </pc:spChg>
        <pc:spChg chg="add mod">
          <ac:chgData name="Nghia Pham" userId="06b656930bf91286" providerId="LiveId" clId="{E2FBCB92-5E80-42B8-B0C1-EEFC1A7D5C0F}" dt="2025-05-02T03:26:52.403" v="189" actId="20577"/>
          <ac:spMkLst>
            <pc:docMk/>
            <pc:sldMk cId="2491148055" sldId="257"/>
            <ac:spMk id="10" creationId="{FDD2F8C6-0AC9-DFA0-9B2F-513AF50FFCE3}"/>
          </ac:spMkLst>
        </pc:spChg>
        <pc:spChg chg="add mod">
          <ac:chgData name="Nghia Pham" userId="06b656930bf91286" providerId="LiveId" clId="{E2FBCB92-5E80-42B8-B0C1-EEFC1A7D5C0F}" dt="2025-05-02T03:26:15.835" v="145" actId="1076"/>
          <ac:spMkLst>
            <pc:docMk/>
            <pc:sldMk cId="2491148055" sldId="257"/>
            <ac:spMk id="11" creationId="{5F5CAB0E-1D8E-0053-D47A-BDD66384C793}"/>
          </ac:spMkLst>
        </pc:spChg>
        <pc:spChg chg="add mod">
          <ac:chgData name="Nghia Pham" userId="06b656930bf91286" providerId="LiveId" clId="{E2FBCB92-5E80-42B8-B0C1-EEFC1A7D5C0F}" dt="2025-05-02T03:26:24.155" v="156" actId="20577"/>
          <ac:spMkLst>
            <pc:docMk/>
            <pc:sldMk cId="2491148055" sldId="257"/>
            <ac:spMk id="12" creationId="{C4E80332-148B-DE2F-7918-E71413060F9D}"/>
          </ac:spMkLst>
        </pc:spChg>
        <pc:spChg chg="add mod">
          <ac:chgData name="Nghia Pham" userId="06b656930bf91286" providerId="LiveId" clId="{E2FBCB92-5E80-42B8-B0C1-EEFC1A7D5C0F}" dt="2025-05-02T03:26:38.098" v="169" actId="20577"/>
          <ac:spMkLst>
            <pc:docMk/>
            <pc:sldMk cId="2491148055" sldId="257"/>
            <ac:spMk id="13" creationId="{D86DABDD-7CE0-8324-2BFA-7A6BB53DB01B}"/>
          </ac:spMkLst>
        </pc:spChg>
      </pc:sldChg>
      <pc:sldChg chg="addSp delSp modSp new mod">
        <pc:chgData name="Nghia Pham" userId="06b656930bf91286" providerId="LiveId" clId="{E2FBCB92-5E80-42B8-B0C1-EEFC1A7D5C0F}" dt="2025-05-02T03:38:48.318" v="756" actId="1076"/>
        <pc:sldMkLst>
          <pc:docMk/>
          <pc:sldMk cId="1092617663" sldId="258"/>
        </pc:sldMkLst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2" creationId="{C2AD85C6-C386-705B-2426-B09E1AC195DA}"/>
          </ac:spMkLst>
        </pc:spChg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3" creationId="{C1144A9E-FCD4-7261-7306-8F4834FE5DCA}"/>
          </ac:spMkLst>
        </pc:spChg>
        <pc:spChg chg="add mod">
          <ac:chgData name="Nghia Pham" userId="06b656930bf91286" providerId="LiveId" clId="{E2FBCB92-5E80-42B8-B0C1-EEFC1A7D5C0F}" dt="2025-05-02T03:27:40.535" v="197" actId="1076"/>
          <ac:spMkLst>
            <pc:docMk/>
            <pc:sldMk cId="1092617663" sldId="258"/>
            <ac:spMk id="4" creationId="{B6779D04-B46B-2D00-4D4C-8EDCA9C768AA}"/>
          </ac:spMkLst>
        </pc:spChg>
        <pc:spChg chg="add mod">
          <ac:chgData name="Nghia Pham" userId="06b656930bf91286" providerId="LiveId" clId="{E2FBCB92-5E80-42B8-B0C1-EEFC1A7D5C0F}" dt="2025-05-02T03:27:53.729" v="206" actId="1076"/>
          <ac:spMkLst>
            <pc:docMk/>
            <pc:sldMk cId="1092617663" sldId="258"/>
            <ac:spMk id="5" creationId="{5FB918B0-546B-9329-6300-6AAE035D338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6" creationId="{47575F7E-F8DA-8421-7B0C-2B52F526649A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7" creationId="{CB4CB123-89C7-BF66-BDED-BD239920499C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8" creationId="{7F1917FA-02C9-7C33-36E6-859365EB563E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9" creationId="{B2109236-890D-8E68-283D-266FCC8A820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0" creationId="{09AA6463-358C-F846-B70B-33CCA35B56E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1" creationId="{8F8B9ED9-0ECF-A18C-E093-C291E16ADC9D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2" creationId="{BAF48F35-8420-47D9-DCF6-FC35AAFCBB5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3" creationId="{58F7B045-F0EA-EBE5-53D9-7D84868DF230}"/>
          </ac:spMkLst>
        </pc:spChg>
        <pc:spChg chg="add mod">
          <ac:chgData name="Nghia Pham" userId="06b656930bf91286" providerId="LiveId" clId="{E2FBCB92-5E80-42B8-B0C1-EEFC1A7D5C0F}" dt="2025-05-02T03:30:34.016" v="280" actId="14100"/>
          <ac:spMkLst>
            <pc:docMk/>
            <pc:sldMk cId="1092617663" sldId="258"/>
            <ac:spMk id="14" creationId="{73677AA2-415F-25FE-808B-FC0CACF18544}"/>
          </ac:spMkLst>
        </pc:spChg>
        <pc:spChg chg="add mod">
          <ac:chgData name="Nghia Pham" userId="06b656930bf91286" providerId="LiveId" clId="{E2FBCB92-5E80-42B8-B0C1-EEFC1A7D5C0F}" dt="2025-05-02T03:30:37.281" v="281" actId="14100"/>
          <ac:spMkLst>
            <pc:docMk/>
            <pc:sldMk cId="1092617663" sldId="258"/>
            <ac:spMk id="15" creationId="{256B358D-98F4-65AA-FB5B-09307A9AFC94}"/>
          </ac:spMkLst>
        </pc:spChg>
        <pc:spChg chg="add del">
          <ac:chgData name="Nghia Pham" userId="06b656930bf91286" providerId="LiveId" clId="{E2FBCB92-5E80-42B8-B0C1-EEFC1A7D5C0F}" dt="2025-05-02T03:28:52.666" v="228" actId="478"/>
          <ac:spMkLst>
            <pc:docMk/>
            <pc:sldMk cId="1092617663" sldId="258"/>
            <ac:spMk id="16" creationId="{FFD42994-F43D-6332-50F8-E894E655F819}"/>
          </ac:spMkLst>
        </pc:spChg>
        <pc:spChg chg="add mod">
          <ac:chgData name="Nghia Pham" userId="06b656930bf91286" providerId="LiveId" clId="{E2FBCB92-5E80-42B8-B0C1-EEFC1A7D5C0F}" dt="2025-05-02T03:29:07.087" v="243" actId="20577"/>
          <ac:spMkLst>
            <pc:docMk/>
            <pc:sldMk cId="1092617663" sldId="258"/>
            <ac:spMk id="17" creationId="{19F7B572-F33B-B18D-567F-F6166E7BB4B8}"/>
          </ac:spMkLst>
        </pc:spChg>
        <pc:spChg chg="add mod">
          <ac:chgData name="Nghia Pham" userId="06b656930bf91286" providerId="LiveId" clId="{E2FBCB92-5E80-42B8-B0C1-EEFC1A7D5C0F}" dt="2025-05-02T03:32:35.077" v="329" actId="120"/>
          <ac:spMkLst>
            <pc:docMk/>
            <pc:sldMk cId="1092617663" sldId="258"/>
            <ac:spMk id="18" creationId="{D738922F-CC69-6606-F46B-0CA265B0B478}"/>
          </ac:spMkLst>
        </pc:spChg>
        <pc:spChg chg="add mod">
          <ac:chgData name="Nghia Pham" userId="06b656930bf91286" providerId="LiveId" clId="{E2FBCB92-5E80-42B8-B0C1-EEFC1A7D5C0F}" dt="2025-05-02T03:38:22.241" v="726" actId="1076"/>
          <ac:spMkLst>
            <pc:docMk/>
            <pc:sldMk cId="1092617663" sldId="258"/>
            <ac:spMk id="19" creationId="{DDB3679B-1120-71E7-8BC7-7AB7AD294648}"/>
          </ac:spMkLst>
        </pc:spChg>
        <pc:spChg chg="add mod">
          <ac:chgData name="Nghia Pham" userId="06b656930bf91286" providerId="LiveId" clId="{E2FBCB92-5E80-42B8-B0C1-EEFC1A7D5C0F}" dt="2025-05-02T03:31:13.471" v="301" actId="120"/>
          <ac:spMkLst>
            <pc:docMk/>
            <pc:sldMk cId="1092617663" sldId="258"/>
            <ac:spMk id="20" creationId="{FEDFBCE5-BECB-8C70-B51B-2C79BE208B67}"/>
          </ac:spMkLst>
        </pc:spChg>
        <pc:spChg chg="add mod">
          <ac:chgData name="Nghia Pham" userId="06b656930bf91286" providerId="LiveId" clId="{E2FBCB92-5E80-42B8-B0C1-EEFC1A7D5C0F}" dt="2025-05-02T03:32:13.280" v="319" actId="14100"/>
          <ac:spMkLst>
            <pc:docMk/>
            <pc:sldMk cId="1092617663" sldId="258"/>
            <ac:spMk id="21" creationId="{5A32AD3E-B404-E4A5-48FA-B7861239590A}"/>
          </ac:spMkLst>
        </pc:spChg>
        <pc:spChg chg="add mod">
          <ac:chgData name="Nghia Pham" userId="06b656930bf91286" providerId="LiveId" clId="{E2FBCB92-5E80-42B8-B0C1-EEFC1A7D5C0F}" dt="2025-05-02T03:32:25.956" v="328" actId="20577"/>
          <ac:spMkLst>
            <pc:docMk/>
            <pc:sldMk cId="1092617663" sldId="258"/>
            <ac:spMk id="22" creationId="{E54EF2FC-DF06-0907-B4BC-1579567C6943}"/>
          </ac:spMkLst>
        </pc:spChg>
        <pc:spChg chg="add mod">
          <ac:chgData name="Nghia Pham" userId="06b656930bf91286" providerId="LiveId" clId="{E2FBCB92-5E80-42B8-B0C1-EEFC1A7D5C0F}" dt="2025-05-02T03:33:19.512" v="398" actId="1076"/>
          <ac:spMkLst>
            <pc:docMk/>
            <pc:sldMk cId="1092617663" sldId="258"/>
            <ac:spMk id="23" creationId="{97138E3D-DBC1-0B0C-775E-D201D11E6A9A}"/>
          </ac:spMkLst>
        </pc:spChg>
        <pc:spChg chg="add mod">
          <ac:chgData name="Nghia Pham" userId="06b656930bf91286" providerId="LiveId" clId="{E2FBCB92-5E80-42B8-B0C1-EEFC1A7D5C0F}" dt="2025-05-02T03:36:27.855" v="597" actId="20577"/>
          <ac:spMkLst>
            <pc:docMk/>
            <pc:sldMk cId="1092617663" sldId="258"/>
            <ac:spMk id="26" creationId="{C7B9623B-5F45-8AB1-71C1-731B37489376}"/>
          </ac:spMkLst>
        </pc:spChg>
        <pc:spChg chg="add mod">
          <ac:chgData name="Nghia Pham" userId="06b656930bf91286" providerId="LiveId" clId="{E2FBCB92-5E80-42B8-B0C1-EEFC1A7D5C0F}" dt="2025-05-02T03:37:23.251" v="654" actId="1076"/>
          <ac:spMkLst>
            <pc:docMk/>
            <pc:sldMk cId="1092617663" sldId="258"/>
            <ac:spMk id="27" creationId="{D27CD51F-9F58-B2EA-F508-42DC53CD95C8}"/>
          </ac:spMkLst>
        </pc:spChg>
        <pc:spChg chg="add mod">
          <ac:chgData name="Nghia Pham" userId="06b656930bf91286" providerId="LiveId" clId="{E2FBCB92-5E80-42B8-B0C1-EEFC1A7D5C0F}" dt="2025-05-02T03:35:06.411" v="509" actId="20577"/>
          <ac:spMkLst>
            <pc:docMk/>
            <pc:sldMk cId="1092617663" sldId="258"/>
            <ac:spMk id="28" creationId="{D7650457-D969-EA79-6E9B-B7DCD94D519B}"/>
          </ac:spMkLst>
        </pc:spChg>
        <pc:spChg chg="add mod">
          <ac:chgData name="Nghia Pham" userId="06b656930bf91286" providerId="LiveId" clId="{E2FBCB92-5E80-42B8-B0C1-EEFC1A7D5C0F}" dt="2025-05-02T03:37:09.095" v="639" actId="1076"/>
          <ac:spMkLst>
            <pc:docMk/>
            <pc:sldMk cId="1092617663" sldId="258"/>
            <ac:spMk id="29" creationId="{373163E9-EA89-5114-E4C3-88CC020F2A5A}"/>
          </ac:spMkLst>
        </pc:spChg>
        <pc:spChg chg="add mod">
          <ac:chgData name="Nghia Pham" userId="06b656930bf91286" providerId="LiveId" clId="{E2FBCB92-5E80-42B8-B0C1-EEFC1A7D5C0F}" dt="2025-05-02T03:36:52.075" v="620" actId="20577"/>
          <ac:spMkLst>
            <pc:docMk/>
            <pc:sldMk cId="1092617663" sldId="258"/>
            <ac:spMk id="30" creationId="{411895B1-AFF5-053F-CE78-534C766D9BB0}"/>
          </ac:spMkLst>
        </pc:spChg>
        <pc:spChg chg="add mod">
          <ac:chgData name="Nghia Pham" userId="06b656930bf91286" providerId="LiveId" clId="{E2FBCB92-5E80-42B8-B0C1-EEFC1A7D5C0F}" dt="2025-05-02T03:38:48.318" v="756" actId="1076"/>
          <ac:spMkLst>
            <pc:docMk/>
            <pc:sldMk cId="1092617663" sldId="258"/>
            <ac:spMk id="33" creationId="{F7CCDDA9-F5E0-3FF5-6AE6-3B71AC1E3A20}"/>
          </ac:spMkLst>
        </pc:spChg>
        <pc:cxnChg chg="add">
          <ac:chgData name="Nghia Pham" userId="06b656930bf91286" providerId="LiveId" clId="{E2FBCB92-5E80-42B8-B0C1-EEFC1A7D5C0F}" dt="2025-05-02T03:33:25.180" v="399" actId="11529"/>
          <ac:cxnSpMkLst>
            <pc:docMk/>
            <pc:sldMk cId="1092617663" sldId="258"/>
            <ac:cxnSpMk id="25" creationId="{5F08AFFB-48B6-6E70-FFE2-057D01E9F916}"/>
          </ac:cxnSpMkLst>
        </pc:cxnChg>
        <pc:cxnChg chg="add mod">
          <ac:chgData name="Nghia Pham" userId="06b656930bf91286" providerId="LiveId" clId="{E2FBCB92-5E80-42B8-B0C1-EEFC1A7D5C0F}" dt="2025-05-02T03:37:33.382" v="656" actId="1076"/>
          <ac:cxnSpMkLst>
            <pc:docMk/>
            <pc:sldMk cId="1092617663" sldId="258"/>
            <ac:cxnSpMk id="32" creationId="{850BFAA1-2F41-033E-B828-9DDBEA3098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B6D9-76A2-4273-8898-41BA7861568C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B971-657C-4AB9-9EAC-3CB3FC37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B971-657C-4AB9-9EAC-3CB3FC3744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01D3-11E5-936C-7940-8CFBA83E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D858A-0C84-0479-CDD8-0657EDFC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08E-57BB-897E-4B72-0E596237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5EFD-5E43-C2D1-AE55-F5B0B89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1B92-696C-B214-57DC-D7CF608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474A-AB3D-9898-7702-96F4F401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CA45-940D-8D5B-8165-5ECA6DFC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043E-40B2-3C64-A215-C62A77A6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D890-514B-2C3B-210B-D366902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77AD-1016-7F80-31A3-F9436C1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4DF8-C2BB-8952-0C17-2B18B4EB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1A416-BE57-C2E2-3201-C628C8AC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FF57-95F7-1581-F50D-A07CFA11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17A0-D1D8-7283-9E1E-70459C3D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F4EF-6FA3-AB59-1113-9349ACB4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1AF-90B9-A206-FADD-775FA58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F99D-C7CD-37E2-1E3E-92A3173D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481B-2F78-5558-E2F9-724944EB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21A5-C7EE-2A8D-E79A-C6FB11F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9D63-56BA-5500-5BAD-10F8646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10DA-BF52-F823-3972-4F111FC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B42F-2553-F143-0CA6-532A8260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1271-4094-C1D7-04B3-68B64554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88A6-F8B0-860A-1B5C-36B405C9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C501-0634-968B-35C9-503FF27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375-B3EB-E263-F7A3-62980A4F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92B6-DDA2-14DE-1109-2919E249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2AB4-B7E4-E651-5F60-2E8B2EE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FA38-A77B-A852-84E2-B98473D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9FA0-5846-C46A-5D78-E301E4EF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A000-6035-592C-DF5D-A2D5FD4F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26AC-5CCE-F96A-BA2E-1332B19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23C5-B4EF-CE7D-70F0-BCD46F6D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8738-3A31-652B-F5E6-1093267A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91031-5FE0-09DD-2E60-92366D56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3D568-A990-A9A2-D832-8AC1878A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E9BB5-4003-1DEB-82A8-8100274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AA6C0-1131-C60F-8705-980C3AD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C4E5F-E6CE-B270-84C2-D808E61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7B4-FD84-BB85-95E7-A9592BC4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FECF8-DF43-ADB1-3C7C-AE36B16D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8581D-CDDB-04DE-573C-57C75637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B16FF-98D4-0A77-AF7F-2923418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35FE2-B9DB-A4FF-6F1B-8AFBAAB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4040-CE99-125C-C699-CA23DAB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DD9A7-DCCE-6681-B782-3A960608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ECC1-7D92-3FFA-657A-B837F42C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C40E-CD5F-AEDD-B8AD-ACAA4279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50E7-E108-2352-9D93-DEED17C1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74EA-1273-DB67-273A-E6CE952D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698F-4911-A571-BF26-E5517CB7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9A05-0677-CD74-9E83-57847DDB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C68-46D4-6DF9-FFB6-78758335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108F4-28A5-50C1-02D4-88C228A9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E52D-BB4B-3DAC-D49B-D8F8FF1D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1E251-32D1-0BEA-202F-1209166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D6192-5C38-03C2-78BF-BF9686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B88A-FE1C-C568-57CD-FB7C73B8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3343-4BE9-BE1A-6D2E-8260C53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BF5-5AC9-4C37-5E48-4C82441E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C205-251C-A9F6-C744-6E25BA39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3324-A130-486E-B399-F13CFE9C01D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D691-F4A8-80ED-A492-0676E3A6E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E517-906F-9E6C-3ADD-6ACE4D9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20961-C52B-534D-BAF0-B050B3E928CF}"/>
              </a:ext>
            </a:extLst>
          </p:cNvPr>
          <p:cNvSpPr/>
          <p:nvPr/>
        </p:nvSpPr>
        <p:spPr>
          <a:xfrm>
            <a:off x="5431410" y="3429000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C0391-713D-BB70-6FCA-B982A7889036}"/>
              </a:ext>
            </a:extLst>
          </p:cNvPr>
          <p:cNvSpPr/>
          <p:nvPr/>
        </p:nvSpPr>
        <p:spPr>
          <a:xfrm>
            <a:off x="3536623" y="2656002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E0376-6F35-C5A2-02AC-A393E19E9957}"/>
              </a:ext>
            </a:extLst>
          </p:cNvPr>
          <p:cNvSpPr/>
          <p:nvPr/>
        </p:nvSpPr>
        <p:spPr>
          <a:xfrm>
            <a:off x="3536623" y="3968684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DC5B5-DE14-2D40-72C4-39EC44DD24D9}"/>
              </a:ext>
            </a:extLst>
          </p:cNvPr>
          <p:cNvSpPr/>
          <p:nvPr/>
        </p:nvSpPr>
        <p:spPr>
          <a:xfrm>
            <a:off x="1945062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35C4E-2086-A9A7-4042-2DEDFFA544D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86464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69D9FD-B056-DFC3-A10C-656B75310C8C}"/>
              </a:ext>
            </a:extLst>
          </p:cNvPr>
          <p:cNvCxnSpPr>
            <a:cxnSpLocks/>
          </p:cNvCxnSpPr>
          <p:nvPr/>
        </p:nvCxnSpPr>
        <p:spPr>
          <a:xfrm flipH="1">
            <a:off x="1945062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29AC2-AEB0-4A98-3BB3-FD2CFA14759E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CC20DE-9712-EF6F-96E1-54F69CEBFB3F}"/>
              </a:ext>
            </a:extLst>
          </p:cNvPr>
          <p:cNvCxnSpPr/>
          <p:nvPr/>
        </p:nvCxnSpPr>
        <p:spPr>
          <a:xfrm>
            <a:off x="1869647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2394BF-AAD7-9AC9-E316-82395AAFC844}"/>
              </a:ext>
            </a:extLst>
          </p:cNvPr>
          <p:cNvSpPr/>
          <p:nvPr/>
        </p:nvSpPr>
        <p:spPr>
          <a:xfrm>
            <a:off x="1945062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8D0968-DC8A-E392-2015-2D1FD2D7BA7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2086464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B8E3B8-9B62-60A9-FA79-966CB5E78BD3}"/>
              </a:ext>
            </a:extLst>
          </p:cNvPr>
          <p:cNvCxnSpPr>
            <a:cxnSpLocks/>
          </p:cNvCxnSpPr>
          <p:nvPr/>
        </p:nvCxnSpPr>
        <p:spPr>
          <a:xfrm flipH="1">
            <a:off x="1945062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87799C-CBE7-3652-4AD9-81122ED3E09C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36781-BA84-7B0E-2863-8F3D48555A90}"/>
              </a:ext>
            </a:extLst>
          </p:cNvPr>
          <p:cNvCxnSpPr/>
          <p:nvPr/>
        </p:nvCxnSpPr>
        <p:spPr>
          <a:xfrm>
            <a:off x="1869647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6DB437-3237-AEE1-210D-EBCE3CC5C95C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4403889" y="3707091"/>
            <a:ext cx="1027521" cy="648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5C53A7-2EB5-2F30-8885-9D062656F9F1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4403889" y="3042501"/>
            <a:ext cx="1027521" cy="664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CD04A9-B8F7-7B3C-99EE-2253B06D0A1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543274" y="4355183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3DB77A-69F5-AFA8-E49B-5775CA56FA35}"/>
              </a:ext>
            </a:extLst>
          </p:cNvPr>
          <p:cNvCxnSpPr>
            <a:cxnSpLocks/>
          </p:cNvCxnSpPr>
          <p:nvPr/>
        </p:nvCxnSpPr>
        <p:spPr>
          <a:xfrm>
            <a:off x="2543273" y="2994581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FA237-2E5A-0752-AD57-E72D06FA97B6}"/>
              </a:ext>
            </a:extLst>
          </p:cNvPr>
          <p:cNvSpPr txBox="1"/>
          <p:nvPr/>
        </p:nvSpPr>
        <p:spPr>
          <a:xfrm>
            <a:off x="1280514" y="24486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1C45C7-CCAB-5C43-7451-C692D546A921}"/>
              </a:ext>
            </a:extLst>
          </p:cNvPr>
          <p:cNvSpPr txBox="1"/>
          <p:nvPr/>
        </p:nvSpPr>
        <p:spPr>
          <a:xfrm>
            <a:off x="1280514" y="375413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7609C4-BD38-6871-667A-15CA8BC96A01}"/>
              </a:ext>
            </a:extLst>
          </p:cNvPr>
          <p:cNvSpPr/>
          <p:nvPr/>
        </p:nvSpPr>
        <p:spPr>
          <a:xfrm>
            <a:off x="9916915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BA46B8-EA04-6108-9FA7-83F9F1BA26B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058317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8E5C-E92B-B003-2A14-506235BF8E75}"/>
              </a:ext>
            </a:extLst>
          </p:cNvPr>
          <p:cNvCxnSpPr>
            <a:cxnSpLocks/>
          </p:cNvCxnSpPr>
          <p:nvPr/>
        </p:nvCxnSpPr>
        <p:spPr>
          <a:xfrm flipH="1">
            <a:off x="9916915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75E14F-8C01-F769-4E84-F507E56A0731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B4BABC-011E-1133-7BCF-51751BF1ACEE}"/>
              </a:ext>
            </a:extLst>
          </p:cNvPr>
          <p:cNvCxnSpPr/>
          <p:nvPr/>
        </p:nvCxnSpPr>
        <p:spPr>
          <a:xfrm>
            <a:off x="9841500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6E802FC-5B0F-6C71-80A1-5CDAE5AB2930}"/>
              </a:ext>
            </a:extLst>
          </p:cNvPr>
          <p:cNvSpPr/>
          <p:nvPr/>
        </p:nvSpPr>
        <p:spPr>
          <a:xfrm>
            <a:off x="9916915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AD5A6F-271B-5649-AA12-66AA3751D19B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0058317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A0E2A9-34D4-AC3E-D3E1-C10728676D9E}"/>
              </a:ext>
            </a:extLst>
          </p:cNvPr>
          <p:cNvCxnSpPr>
            <a:cxnSpLocks/>
          </p:cNvCxnSpPr>
          <p:nvPr/>
        </p:nvCxnSpPr>
        <p:spPr>
          <a:xfrm flipH="1">
            <a:off x="9916915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BF3686-80D4-CC29-8458-A6F7BBA11B03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3BB990-6597-695A-C1C6-9AB3DCEF872F}"/>
              </a:ext>
            </a:extLst>
          </p:cNvPr>
          <p:cNvCxnSpPr/>
          <p:nvPr/>
        </p:nvCxnSpPr>
        <p:spPr>
          <a:xfrm>
            <a:off x="9841500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31BA8E-B983-88DD-F3F2-F9AA84469CD6}"/>
              </a:ext>
            </a:extLst>
          </p:cNvPr>
          <p:cNvSpPr txBox="1"/>
          <p:nvPr/>
        </p:nvSpPr>
        <p:spPr>
          <a:xfrm>
            <a:off x="10286171" y="24486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308443-E84E-7246-13C0-A2A706234D53}"/>
              </a:ext>
            </a:extLst>
          </p:cNvPr>
          <p:cNvSpPr txBox="1"/>
          <p:nvPr/>
        </p:nvSpPr>
        <p:spPr>
          <a:xfrm>
            <a:off x="10286171" y="37495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62ECF5-79ED-C2A0-36BF-4A3AE4E0B538}"/>
              </a:ext>
            </a:extLst>
          </p:cNvPr>
          <p:cNvSpPr/>
          <p:nvPr/>
        </p:nvSpPr>
        <p:spPr>
          <a:xfrm>
            <a:off x="7616857" y="2656002"/>
            <a:ext cx="1036860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4E27ED-4C89-DA1B-8988-FD5D7976810E}"/>
              </a:ext>
            </a:extLst>
          </p:cNvPr>
          <p:cNvSpPr/>
          <p:nvPr/>
        </p:nvSpPr>
        <p:spPr>
          <a:xfrm>
            <a:off x="7616856" y="3956900"/>
            <a:ext cx="1036861" cy="784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AF7EC5-E713-70BC-B82C-8B1429D37217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8653717" y="3042501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FC772D-D22E-9599-15AE-8685B2C3E0BE}"/>
              </a:ext>
            </a:extLst>
          </p:cNvPr>
          <p:cNvCxnSpPr>
            <a:cxnSpLocks/>
            <a:stCxn id="61" idx="2"/>
            <a:endCxn id="4" idx="3"/>
          </p:cNvCxnSpPr>
          <p:nvPr/>
        </p:nvCxnSpPr>
        <p:spPr>
          <a:xfrm flipH="1">
            <a:off x="6760590" y="3042501"/>
            <a:ext cx="856267" cy="664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FC68C1-D3BE-D17B-22D1-9FD91C2765AE}"/>
              </a:ext>
            </a:extLst>
          </p:cNvPr>
          <p:cNvCxnSpPr>
            <a:cxnSpLocks/>
            <a:stCxn id="4" idx="3"/>
            <a:endCxn id="62" idx="2"/>
          </p:cNvCxnSpPr>
          <p:nvPr/>
        </p:nvCxnSpPr>
        <p:spPr>
          <a:xfrm>
            <a:off x="6760590" y="3707091"/>
            <a:ext cx="856266" cy="64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9DB4BF-97FB-B004-819B-9B6123DBF75E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8653717" y="4349290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BE294EC-BA94-D428-87EC-CC60EF08C14B}"/>
              </a:ext>
            </a:extLst>
          </p:cNvPr>
          <p:cNvSpPr txBox="1"/>
          <p:nvPr/>
        </p:nvSpPr>
        <p:spPr>
          <a:xfrm>
            <a:off x="2415500" y="2149962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0F324D-8B35-EDD6-D9E5-D85E08141F67}"/>
              </a:ext>
            </a:extLst>
          </p:cNvPr>
          <p:cNvSpPr txBox="1"/>
          <p:nvPr/>
        </p:nvSpPr>
        <p:spPr>
          <a:xfrm>
            <a:off x="2415501" y="3454048"/>
            <a:ext cx="141884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“user2”,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“user2”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4D7D29-4798-2015-91C8-A34A3FBA346C}"/>
              </a:ext>
            </a:extLst>
          </p:cNvPr>
          <p:cNvSpPr txBox="1"/>
          <p:nvPr/>
        </p:nvSpPr>
        <p:spPr>
          <a:xfrm>
            <a:off x="8322455" y="2141958"/>
            <a:ext cx="133530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</a:t>
            </a:r>
            <a:r>
              <a:rPr lang="en-US" sz="1000" dirty="0" err="1"/>
              <a:t>userId</a:t>
            </a:r>
            <a:r>
              <a:rPr lang="en-US" sz="1000" dirty="0"/>
              <a:t>”: “id”,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86A746-576E-6AB9-6264-63328256D5B1}"/>
              </a:ext>
            </a:extLst>
          </p:cNvPr>
          <p:cNvSpPr txBox="1"/>
          <p:nvPr/>
        </p:nvSpPr>
        <p:spPr>
          <a:xfrm>
            <a:off x="8338944" y="3541683"/>
            <a:ext cx="132430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“sender”: “user1”,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842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65195-9251-F8C2-67A8-3641022BE145}"/>
              </a:ext>
            </a:extLst>
          </p:cNvPr>
          <p:cNvSpPr/>
          <p:nvPr/>
        </p:nvSpPr>
        <p:spPr>
          <a:xfrm>
            <a:off x="6755876" y="1114719"/>
            <a:ext cx="4430598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7DAF-8F54-C535-621A-C2A84723D3B9}"/>
              </a:ext>
            </a:extLst>
          </p:cNvPr>
          <p:cNvSpPr/>
          <p:nvPr/>
        </p:nvSpPr>
        <p:spPr>
          <a:xfrm>
            <a:off x="7175369" y="2743199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C2E84-4A6F-FCE4-E146-6B74DB2E57B1}"/>
              </a:ext>
            </a:extLst>
          </p:cNvPr>
          <p:cNvSpPr/>
          <p:nvPr/>
        </p:nvSpPr>
        <p:spPr>
          <a:xfrm>
            <a:off x="7175369" y="3514430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B6371-C60F-0A45-988B-2D5A80F37B3F}"/>
              </a:ext>
            </a:extLst>
          </p:cNvPr>
          <p:cNvSpPr/>
          <p:nvPr/>
        </p:nvSpPr>
        <p:spPr>
          <a:xfrm>
            <a:off x="7175369" y="4285662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E34CCE-1507-78A3-367F-3D8CA2B951CF}"/>
              </a:ext>
            </a:extLst>
          </p:cNvPr>
          <p:cNvSpPr/>
          <p:nvPr/>
        </p:nvSpPr>
        <p:spPr>
          <a:xfrm>
            <a:off x="7175368" y="5056894"/>
            <a:ext cx="3591611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AB0E-1D8E-0053-D47A-BDD66384C793}"/>
              </a:ext>
            </a:extLst>
          </p:cNvPr>
          <p:cNvSpPr txBox="1"/>
          <p:nvPr/>
        </p:nvSpPr>
        <p:spPr>
          <a:xfrm>
            <a:off x="7088956" y="23396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80332-148B-DE2F-7918-E71413060F9D}"/>
              </a:ext>
            </a:extLst>
          </p:cNvPr>
          <p:cNvSpPr txBox="1"/>
          <p:nvPr/>
        </p:nvSpPr>
        <p:spPr>
          <a:xfrm>
            <a:off x="7088956" y="31626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DABDD-7CE0-8324-2BFA-7A6BB53DB01B}"/>
              </a:ext>
            </a:extLst>
          </p:cNvPr>
          <p:cNvSpPr txBox="1"/>
          <p:nvPr/>
        </p:nvSpPr>
        <p:spPr>
          <a:xfrm>
            <a:off x="7088955" y="3966921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75571-A2C3-1B94-4326-1234BB7369C5}"/>
              </a:ext>
            </a:extLst>
          </p:cNvPr>
          <p:cNvSpPr/>
          <p:nvPr/>
        </p:nvSpPr>
        <p:spPr>
          <a:xfrm>
            <a:off x="1252194" y="1649690"/>
            <a:ext cx="4430598" cy="3003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E3988-E6C8-F34C-5F47-4FF941B69D93}"/>
              </a:ext>
            </a:extLst>
          </p:cNvPr>
          <p:cNvSpPr txBox="1"/>
          <p:nvPr/>
        </p:nvSpPr>
        <p:spPr>
          <a:xfrm>
            <a:off x="1671687" y="199119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19DDC-6447-CB87-093C-EB2276EEDE65}"/>
              </a:ext>
            </a:extLst>
          </p:cNvPr>
          <p:cNvSpPr/>
          <p:nvPr/>
        </p:nvSpPr>
        <p:spPr>
          <a:xfrm>
            <a:off x="1671687" y="3388117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FBC76-C266-3CB4-5664-B7EED20C4BC8}"/>
              </a:ext>
            </a:extLst>
          </p:cNvPr>
          <p:cNvSpPr/>
          <p:nvPr/>
        </p:nvSpPr>
        <p:spPr>
          <a:xfrm>
            <a:off x="1671687" y="3882075"/>
            <a:ext cx="3591612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DF27E-6FAD-22EE-351F-3B9B94DB80A6}"/>
              </a:ext>
            </a:extLst>
          </p:cNvPr>
          <p:cNvSpPr txBox="1"/>
          <p:nvPr/>
        </p:nvSpPr>
        <p:spPr>
          <a:xfrm>
            <a:off x="1585274" y="29845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53A9B-1ACE-EE0A-ED37-453D2575390D}"/>
              </a:ext>
            </a:extLst>
          </p:cNvPr>
          <p:cNvSpPr txBox="1"/>
          <p:nvPr/>
        </p:nvSpPr>
        <p:spPr>
          <a:xfrm>
            <a:off x="7175369" y="135783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210A1-4298-8622-E7E9-F20BCD8137F4}"/>
              </a:ext>
            </a:extLst>
          </p:cNvPr>
          <p:cNvSpPr txBox="1"/>
          <p:nvPr/>
        </p:nvSpPr>
        <p:spPr>
          <a:xfrm>
            <a:off x="1769298" y="258094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44713-63B4-8506-43FE-3D9CE3BC8275}"/>
              </a:ext>
            </a:extLst>
          </p:cNvPr>
          <p:cNvSpPr txBox="1"/>
          <p:nvPr/>
        </p:nvSpPr>
        <p:spPr>
          <a:xfrm>
            <a:off x="3467492" y="258094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F67271-839E-6999-7EC6-CEDD09FA10B6}"/>
              </a:ext>
            </a:extLst>
          </p:cNvPr>
          <p:cNvCxnSpPr>
            <a:cxnSpLocks/>
          </p:cNvCxnSpPr>
          <p:nvPr/>
        </p:nvCxnSpPr>
        <p:spPr>
          <a:xfrm>
            <a:off x="1671687" y="2984530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159BA2-802D-3C41-631B-EE258A8A9879}"/>
              </a:ext>
            </a:extLst>
          </p:cNvPr>
          <p:cNvSpPr txBox="1"/>
          <p:nvPr/>
        </p:nvSpPr>
        <p:spPr>
          <a:xfrm>
            <a:off x="7272981" y="184872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E085-FA61-D087-57A2-B039D860E9BC}"/>
              </a:ext>
            </a:extLst>
          </p:cNvPr>
          <p:cNvSpPr txBox="1"/>
          <p:nvPr/>
        </p:nvSpPr>
        <p:spPr>
          <a:xfrm>
            <a:off x="8971175" y="184872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F6855E-1885-2C42-1F84-424BA202003C}"/>
              </a:ext>
            </a:extLst>
          </p:cNvPr>
          <p:cNvCxnSpPr>
            <a:cxnSpLocks/>
          </p:cNvCxnSpPr>
          <p:nvPr/>
        </p:nvCxnSpPr>
        <p:spPr>
          <a:xfrm>
            <a:off x="8971175" y="2291782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79D04-B46B-2D00-4D4C-8EDCA9C768AA}"/>
              </a:ext>
            </a:extLst>
          </p:cNvPr>
          <p:cNvSpPr/>
          <p:nvPr/>
        </p:nvSpPr>
        <p:spPr>
          <a:xfrm>
            <a:off x="1307184" y="1114719"/>
            <a:ext cx="9712750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918B0-546B-9329-6300-6AAE035D3385}"/>
              </a:ext>
            </a:extLst>
          </p:cNvPr>
          <p:cNvSpPr txBox="1"/>
          <p:nvPr/>
        </p:nvSpPr>
        <p:spPr>
          <a:xfrm>
            <a:off x="8494614" y="1282045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CHAT 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77AA2-415F-25FE-808B-FC0CACF18544}"/>
              </a:ext>
            </a:extLst>
          </p:cNvPr>
          <p:cNvSpPr/>
          <p:nvPr/>
        </p:nvSpPr>
        <p:spPr>
          <a:xfrm>
            <a:off x="7524162" y="1651378"/>
            <a:ext cx="3063711" cy="3205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358D-98F4-65AA-FB5B-09307A9AFC94}"/>
              </a:ext>
            </a:extLst>
          </p:cNvPr>
          <p:cNvSpPr/>
          <p:nvPr/>
        </p:nvSpPr>
        <p:spPr>
          <a:xfrm>
            <a:off x="9898144" y="5007816"/>
            <a:ext cx="689729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7B572-F33B-B18D-567F-F6166E7BB4B8}"/>
              </a:ext>
            </a:extLst>
          </p:cNvPr>
          <p:cNvSpPr txBox="1"/>
          <p:nvPr/>
        </p:nvSpPr>
        <p:spPr>
          <a:xfrm>
            <a:off x="2444739" y="1282045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existing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8922F-CC69-6606-F46B-0CA265B0B478}"/>
              </a:ext>
            </a:extLst>
          </p:cNvPr>
          <p:cNvSpPr/>
          <p:nvPr/>
        </p:nvSpPr>
        <p:spPr>
          <a:xfrm>
            <a:off x="1604130" y="1651377"/>
            <a:ext cx="3063711" cy="3205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3679B-1120-71E7-8BC7-7AB7AD294648}"/>
              </a:ext>
            </a:extLst>
          </p:cNvPr>
          <p:cNvSpPr txBox="1"/>
          <p:nvPr/>
        </p:nvSpPr>
        <p:spPr>
          <a:xfrm>
            <a:off x="1307184" y="454281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Username: johnson92</a:t>
            </a:r>
          </a:p>
          <a:p>
            <a:r>
              <a:rPr lang="en-US" sz="1600" dirty="0"/>
              <a:t>Full name: John 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FBCE5-BECB-8C70-B51B-2C79BE208B67}"/>
              </a:ext>
            </a:extLst>
          </p:cNvPr>
          <p:cNvSpPr/>
          <p:nvPr/>
        </p:nvSpPr>
        <p:spPr>
          <a:xfrm>
            <a:off x="7524162" y="5007816"/>
            <a:ext cx="2279714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32AD3E-B404-E4A5-48FA-B7861239590A}"/>
              </a:ext>
            </a:extLst>
          </p:cNvPr>
          <p:cNvSpPr/>
          <p:nvPr/>
        </p:nvSpPr>
        <p:spPr>
          <a:xfrm>
            <a:off x="3544478" y="4995537"/>
            <a:ext cx="1123361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by 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EF2FC-DF06-0907-B4BC-1579567C6943}"/>
              </a:ext>
            </a:extLst>
          </p:cNvPr>
          <p:cNvSpPr/>
          <p:nvPr/>
        </p:nvSpPr>
        <p:spPr>
          <a:xfrm>
            <a:off x="1604126" y="5007816"/>
            <a:ext cx="1893217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userID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38E3D-DBC1-0B0C-775E-D201D11E6A9A}"/>
              </a:ext>
            </a:extLst>
          </p:cNvPr>
          <p:cNvSpPr txBox="1"/>
          <p:nvPr/>
        </p:nvSpPr>
        <p:spPr>
          <a:xfrm>
            <a:off x="1604126" y="1697543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found: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08AFFB-48B6-6E70-FFE2-057D01E9F916}"/>
              </a:ext>
            </a:extLst>
          </p:cNvPr>
          <p:cNvCxnSpPr/>
          <p:nvPr/>
        </p:nvCxnSpPr>
        <p:spPr>
          <a:xfrm>
            <a:off x="1687398" y="2376770"/>
            <a:ext cx="2648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B9623B-5F45-8AB1-71C1-731B37489376}"/>
              </a:ext>
            </a:extLst>
          </p:cNvPr>
          <p:cNvSpPr txBox="1"/>
          <p:nvPr/>
        </p:nvSpPr>
        <p:spPr>
          <a:xfrm>
            <a:off x="1604126" y="2422937"/>
            <a:ext cx="1498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user: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  <a:p>
            <a:endParaRPr lang="en-US" sz="1200" dirty="0"/>
          </a:p>
          <a:p>
            <a:r>
              <a:rPr lang="en-US" sz="1200" dirty="0"/>
              <a:t>ID: xxx-</a:t>
            </a:r>
            <a:r>
              <a:rPr lang="en-US" sz="1200" dirty="0" err="1"/>
              <a:t>xxxx</a:t>
            </a:r>
            <a:r>
              <a:rPr lang="en-US" sz="1200" dirty="0"/>
              <a:t>-</a:t>
            </a:r>
            <a:r>
              <a:rPr lang="en-US" sz="1200" dirty="0" err="1"/>
              <a:t>xxxx</a:t>
            </a:r>
            <a:endParaRPr lang="en-US" sz="1200" dirty="0"/>
          </a:p>
          <a:p>
            <a:r>
              <a:rPr lang="en-US" sz="1200" dirty="0"/>
              <a:t>Full name: David Ben</a:t>
            </a:r>
          </a:p>
          <a:p>
            <a:endParaRPr lang="en-US" sz="1200" dirty="0"/>
          </a:p>
          <a:p>
            <a:r>
              <a:rPr lang="en-US" sz="1200" dirty="0"/>
              <a:t>ID: </a:t>
            </a:r>
            <a:r>
              <a:rPr lang="en-US" sz="1200" dirty="0" err="1"/>
              <a:t>xxxx-xxxxx-xxxxx</a:t>
            </a:r>
            <a:endParaRPr lang="en-US" sz="1200" dirty="0"/>
          </a:p>
          <a:p>
            <a:r>
              <a:rPr lang="en-US" sz="1200" dirty="0"/>
              <a:t>Full name: Nguyen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CD51F-9F58-B2EA-F508-42DC53CD95C8}"/>
              </a:ext>
            </a:extLst>
          </p:cNvPr>
          <p:cNvSpPr txBox="1"/>
          <p:nvPr/>
        </p:nvSpPr>
        <p:spPr>
          <a:xfrm>
            <a:off x="8494614" y="4501036"/>
            <a:ext cx="2131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David. How are you?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650457-D969-EA79-6E9B-B7DCD94D519B}"/>
              </a:ext>
            </a:extLst>
          </p:cNvPr>
          <p:cNvSpPr txBox="1"/>
          <p:nvPr/>
        </p:nvSpPr>
        <p:spPr>
          <a:xfrm>
            <a:off x="7588789" y="4193610"/>
            <a:ext cx="15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David Ben: Hello John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163E9-EA89-5114-E4C3-88CC020F2A5A}"/>
              </a:ext>
            </a:extLst>
          </p:cNvPr>
          <p:cNvSpPr txBox="1"/>
          <p:nvPr/>
        </p:nvSpPr>
        <p:spPr>
          <a:xfrm>
            <a:off x="9278919" y="3842438"/>
            <a:ext cx="1373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Nguyen!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1895B1-AFF5-053F-CE78-534C766D9BB0}"/>
              </a:ext>
            </a:extLst>
          </p:cNvPr>
          <p:cNvSpPr txBox="1"/>
          <p:nvPr/>
        </p:nvSpPr>
        <p:spPr>
          <a:xfrm>
            <a:off x="7588789" y="3578758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Nguyen A: Hello John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BFAA1-2F41-033E-B828-9DDBEA309825}"/>
              </a:ext>
            </a:extLst>
          </p:cNvPr>
          <p:cNvCxnSpPr/>
          <p:nvPr/>
        </p:nvCxnSpPr>
        <p:spPr>
          <a:xfrm>
            <a:off x="6190269" y="1466711"/>
            <a:ext cx="0" cy="3938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CCDDA9-F5E0-3FF5-6AE6-3B71AC1E3A20}"/>
              </a:ext>
            </a:extLst>
          </p:cNvPr>
          <p:cNvSpPr txBox="1"/>
          <p:nvPr/>
        </p:nvSpPr>
        <p:spPr>
          <a:xfrm>
            <a:off x="8615581" y="570102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xxxxx-xxxxx-xxxxx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17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8F95-8AE1-5B70-EAC4-4C3AAC7E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21EFF-8610-9235-6F7B-54D79DF12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186</Words>
  <Application>Microsoft Office PowerPoint</Application>
  <PresentationFormat>Widescreen</PresentationFormat>
  <Paragraphs>59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Nghia Pham</dc:creator>
  <cp:lastModifiedBy>Nghia Pham</cp:lastModifiedBy>
  <cp:revision>4</cp:revision>
  <dcterms:created xsi:type="dcterms:W3CDTF">2025-04-27T14:49:47Z</dcterms:created>
  <dcterms:modified xsi:type="dcterms:W3CDTF">2025-06-01T08:13:02Z</dcterms:modified>
</cp:coreProperties>
</file>