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8" r:id="rId8"/>
    <p:sldId id="269" r:id="rId9"/>
    <p:sldId id="270" r:id="rId10"/>
    <p:sldId id="260" r:id="rId11"/>
    <p:sldId id="261" r:id="rId12"/>
    <p:sldId id="262" r:id="rId13"/>
    <p:sldId id="271" r:id="rId14"/>
    <p:sldId id="272" r:id="rId15"/>
    <p:sldId id="273" r:id="rId16"/>
    <p:sldId id="274" r:id="rId17"/>
    <p:sldId id="263" r:id="rId18"/>
    <p:sldId id="275" r:id="rId19"/>
    <p:sldId id="276" r:id="rId20"/>
    <p:sldId id="264" r:id="rId21"/>
    <p:sldId id="280" r:id="rId22"/>
    <p:sldId id="278" r:id="rId23"/>
    <p:sldId id="265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E812-9689-4A00-B9B0-ACA949C27DD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611E-2529-4BE1-A264-831C64217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6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E812-9689-4A00-B9B0-ACA949C27DD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611E-2529-4BE1-A264-831C64217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1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E812-9689-4A00-B9B0-ACA949C27DD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611E-2529-4BE1-A264-831C64217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9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E812-9689-4A00-B9B0-ACA949C27DD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611E-2529-4BE1-A264-831C64217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6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E812-9689-4A00-B9B0-ACA949C27DD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611E-2529-4BE1-A264-831C64217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7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E812-9689-4A00-B9B0-ACA949C27DD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611E-2529-4BE1-A264-831C64217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1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E812-9689-4A00-B9B0-ACA949C27DD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611E-2529-4BE1-A264-831C64217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7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E812-9689-4A00-B9B0-ACA949C27DD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611E-2529-4BE1-A264-831C64217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5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E812-9689-4A00-B9B0-ACA949C27DD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611E-2529-4BE1-A264-831C64217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0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E812-9689-4A00-B9B0-ACA949C27DD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611E-2529-4BE1-A264-831C64217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E812-9689-4A00-B9B0-ACA949C27DD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611E-2529-4BE1-A264-831C64217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48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DE812-9689-4A00-B9B0-ACA949C27DD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4611E-2529-4BE1-A264-831C64217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4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&amp; Useful C#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2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Declarations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8178"/>
            <a:ext cx="1952625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890" y="1800078"/>
            <a:ext cx="2038350" cy="2628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76468"/>
            <a:ext cx="2019300" cy="2162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2011" y="1690688"/>
            <a:ext cx="2838450" cy="2466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2011" y="4576468"/>
            <a:ext cx="22002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0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Indices and Ranges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04" y="1424501"/>
            <a:ext cx="71723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6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8396"/>
            <a:ext cx="6686550" cy="1409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44204"/>
            <a:ext cx="3381375" cy="314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64" y="4258529"/>
            <a:ext cx="6972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5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7850"/>
            <a:ext cx="6924675" cy="1238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31662"/>
            <a:ext cx="3381375" cy="314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45987"/>
            <a:ext cx="49339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9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181850" cy="1266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68751"/>
            <a:ext cx="3381375" cy="314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83076"/>
            <a:ext cx="49434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3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8287"/>
            <a:ext cx="4505325" cy="1952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543" y="1690688"/>
            <a:ext cx="3124200" cy="1514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73696"/>
            <a:ext cx="3381375" cy="314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132" y="4473574"/>
            <a:ext cx="49244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8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4477"/>
            <a:ext cx="6534150" cy="1228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56243"/>
            <a:ext cx="3381375" cy="314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132" y="3608362"/>
            <a:ext cx="49815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4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Interface 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00" y="1944688"/>
            <a:ext cx="2514600" cy="857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03600"/>
            <a:ext cx="4038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03600"/>
            <a:ext cx="39147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5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Interface Methods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112" y="1690688"/>
            <a:ext cx="2695575" cy="1343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3282950"/>
            <a:ext cx="9144000" cy="1409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4941887"/>
            <a:ext cx="89058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9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Interface 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1593057"/>
            <a:ext cx="2647950" cy="1990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400" y="1491457"/>
            <a:ext cx="40386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587" y="3265487"/>
            <a:ext cx="39338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8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Functions</a:t>
            </a:r>
          </a:p>
          <a:p>
            <a:r>
              <a:rPr lang="en-US" dirty="0" smtClean="0"/>
              <a:t>Pattern Matching</a:t>
            </a:r>
          </a:p>
          <a:p>
            <a:r>
              <a:rPr lang="en-US" dirty="0" smtClean="0"/>
              <a:t>Using Declarations</a:t>
            </a:r>
          </a:p>
          <a:p>
            <a:r>
              <a:rPr lang="en-US" dirty="0" smtClean="0"/>
              <a:t>Indices and Ranges</a:t>
            </a:r>
          </a:p>
          <a:p>
            <a:r>
              <a:rPr lang="en-US" dirty="0" smtClean="0"/>
              <a:t>Tuples</a:t>
            </a:r>
          </a:p>
          <a:p>
            <a:r>
              <a:rPr lang="en-US" dirty="0" smtClean="0"/>
              <a:t>Default Interface Methods</a:t>
            </a:r>
          </a:p>
          <a:p>
            <a:r>
              <a:rPr lang="en-US" dirty="0" err="1" smtClean="0"/>
              <a:t>Init</a:t>
            </a:r>
            <a:r>
              <a:rPr lang="en-US" dirty="0" smtClean="0"/>
              <a:t> Only Setters</a:t>
            </a:r>
          </a:p>
          <a:p>
            <a:r>
              <a:rPr lang="en-US" dirty="0" smtClean="0"/>
              <a:t>Target-typed </a:t>
            </a:r>
            <a:r>
              <a:rPr lang="en-US" b="1" dirty="0" smtClean="0"/>
              <a:t>new</a:t>
            </a:r>
            <a:r>
              <a:rPr lang="en-US" dirty="0" smtClean="0"/>
              <a:t>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9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Init</a:t>
            </a:r>
            <a:r>
              <a:rPr lang="en-US" dirty="0" smtClean="0"/>
              <a:t> Only Setters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5" y="1690688"/>
            <a:ext cx="3143250" cy="4248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487" y="1628775"/>
            <a:ext cx="36290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1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Init</a:t>
            </a:r>
            <a:r>
              <a:rPr lang="en-US" dirty="0" smtClean="0"/>
              <a:t> Only Setters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7737"/>
            <a:ext cx="5067300" cy="923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4154487"/>
            <a:ext cx="48768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9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Init</a:t>
            </a:r>
            <a:r>
              <a:rPr lang="en-US" dirty="0" smtClean="0"/>
              <a:t> Only Setters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1690688"/>
            <a:ext cx="3124200" cy="3371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0" y="3195638"/>
            <a:ext cx="49244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Target-typed </a:t>
            </a:r>
            <a:r>
              <a:rPr lang="en-US" b="1" dirty="0" smtClean="0"/>
              <a:t>new</a:t>
            </a:r>
            <a:r>
              <a:rPr lang="en-US" dirty="0" smtClean="0"/>
              <a:t> Expressions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7862"/>
            <a:ext cx="3209925" cy="1362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28836"/>
            <a:ext cx="4333875" cy="3267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599" y="3762374"/>
            <a:ext cx="31432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8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Target-typed </a:t>
            </a:r>
            <a:r>
              <a:rPr lang="en-US" b="1" dirty="0" smtClean="0"/>
              <a:t>new</a:t>
            </a:r>
            <a:r>
              <a:rPr lang="en-US" dirty="0" smtClean="0"/>
              <a:t> Expressions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863725"/>
            <a:ext cx="50958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5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Functions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6425"/>
            <a:ext cx="3114675" cy="2343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140" y="66476"/>
            <a:ext cx="3934587" cy="50650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829" y="5158838"/>
            <a:ext cx="2812923" cy="160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5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Functions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6425"/>
            <a:ext cx="3114675" cy="2343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413" y="43573"/>
            <a:ext cx="3215735" cy="38398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714" y="3866510"/>
            <a:ext cx="2860358" cy="303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Functions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6425"/>
            <a:ext cx="3114675" cy="2343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422" y="25202"/>
            <a:ext cx="3426333" cy="3855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491" y="3952283"/>
            <a:ext cx="2979420" cy="301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5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76" y="1357165"/>
            <a:ext cx="46101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136" y="1690688"/>
            <a:ext cx="43910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7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6331"/>
            <a:ext cx="45148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4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472" y="2250464"/>
            <a:ext cx="43815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8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80</Words>
  <Application>Microsoft Office PowerPoint</Application>
  <PresentationFormat>Widescreen</PresentationFormat>
  <Paragraphs>34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New &amp; Useful C# Features</vt:lpstr>
      <vt:lpstr>Agenda</vt:lpstr>
      <vt:lpstr>Local Functions</vt:lpstr>
      <vt:lpstr>Local Functions</vt:lpstr>
      <vt:lpstr>Local Functions</vt:lpstr>
      <vt:lpstr>Pattern Matching</vt:lpstr>
      <vt:lpstr>Pattern Matching</vt:lpstr>
      <vt:lpstr>Pattern Matching</vt:lpstr>
      <vt:lpstr>Pattern Matching</vt:lpstr>
      <vt:lpstr>Using Declarations</vt:lpstr>
      <vt:lpstr>Indices and Ranges</vt:lpstr>
      <vt:lpstr>Tuples</vt:lpstr>
      <vt:lpstr>Tuples</vt:lpstr>
      <vt:lpstr>Tuples</vt:lpstr>
      <vt:lpstr>Tuples</vt:lpstr>
      <vt:lpstr>Tuples</vt:lpstr>
      <vt:lpstr>Default Interface Methods</vt:lpstr>
      <vt:lpstr>Default Interface Methods</vt:lpstr>
      <vt:lpstr>Default Interface Methods</vt:lpstr>
      <vt:lpstr>Init Only Setters</vt:lpstr>
      <vt:lpstr>Init Only Setters</vt:lpstr>
      <vt:lpstr>Init Only Setters</vt:lpstr>
      <vt:lpstr>Target-typed new Expressions</vt:lpstr>
      <vt:lpstr>Target-typed new Expressions</vt:lpstr>
      <vt:lpstr>Q &amp; A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&amp; Useful C# Features</dc:title>
  <dc:creator>Phong Nguyen Doan</dc:creator>
  <cp:lastModifiedBy>Phong Nguyen Doan</cp:lastModifiedBy>
  <cp:revision>51</cp:revision>
  <dcterms:created xsi:type="dcterms:W3CDTF">2021-03-23T14:37:57Z</dcterms:created>
  <dcterms:modified xsi:type="dcterms:W3CDTF">2021-03-23T16:38:16Z</dcterms:modified>
</cp:coreProperties>
</file>